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85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518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07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3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17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08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08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7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1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30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14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8CB71-6507-471B-9767-FE9613349472}" type="datetimeFigureOut">
              <a:rPr lang="ru-RU" smtClean="0"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6EBDE-6EE0-493D-9A07-F7718B3F7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03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4a"/><Relationship Id="rId7" Type="http://schemas.openxmlformats.org/officeDocument/2006/relationships/image" Target="../media/image3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g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946" y="182563"/>
            <a:ext cx="6276833" cy="6675437"/>
          </a:xfrm>
        </p:spPr>
        <p:txBody>
          <a:bodyPr>
            <a:normAutofit fontScale="90000"/>
          </a:bodyPr>
          <a:lstStyle/>
          <a:p>
            <a:pPr algn="r"/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Здравствуй, лес, прекрасный лес,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Полный сказок и чудес!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Ты о чём шумишь </a:t>
            </a:r>
            <a:r>
              <a:rPr lang="ru-RU" sz="2400" b="1" spc="50" dirty="0" err="1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листвою</a:t>
            </a: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/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Ночью тёмной, грозовою?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Всё открой, не утаи.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Ты же видишь – мы свои.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Только в лес мы вошли –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Появились комары.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Дальше по лесу шагаем,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И медведя мы встречаем.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Снова дальше мы идём –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Перед нами водоём!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Раз – два, раз – два –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Позади теперь вода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А лисята как проснутся,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Любят долго потянуться,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Обязательно зевнуть,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Ну и хвостиком вильнуть.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Мы лисичку обхитрим –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На носочкам пробежим.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Но закончилась игра,</a:t>
            </a:r>
            <a:b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Заниматься нам пора!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4861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750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4" y="0"/>
            <a:ext cx="9166746" cy="6875060"/>
          </a:xfrm>
          <a:prstGeom prst="rect">
            <a:avLst/>
          </a:prstGeom>
        </p:spPr>
      </p:pic>
      <p:pic>
        <p:nvPicPr>
          <p:cNvPr id="6" name="R201710182222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1028" y="6152865"/>
            <a:ext cx="609600" cy="609600"/>
          </a:xfrm>
          <a:prstGeom prst="rect">
            <a:avLst/>
          </a:prstGeom>
        </p:spPr>
      </p:pic>
      <p:pic>
        <p:nvPicPr>
          <p:cNvPr id="7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36657" y="6003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2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8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972"/>
            <a:ext cx="12192000" cy="6894972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1123" y="59629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1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62825" cy="4743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71575"/>
            <a:ext cx="5715000" cy="5686425"/>
          </a:xfrm>
          <a:prstGeom prst="rect">
            <a:avLst/>
          </a:prstGeom>
        </p:spPr>
      </p:pic>
      <p:pic>
        <p:nvPicPr>
          <p:cNvPr id="9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8824" y="57582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4" t="11344" r="-1" b="8684"/>
          <a:stretch/>
        </p:blipFill>
        <p:spPr>
          <a:xfrm>
            <a:off x="5486401" y="0"/>
            <a:ext cx="6705600" cy="3665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8"/>
          <a:stretch/>
        </p:blipFill>
        <p:spPr>
          <a:xfrm>
            <a:off x="0" y="3009294"/>
            <a:ext cx="5950424" cy="38487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3" t="6745"/>
          <a:stretch/>
        </p:blipFill>
        <p:spPr>
          <a:xfrm>
            <a:off x="5950424" y="2504216"/>
            <a:ext cx="6241577" cy="43537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t="710" r="3309" b="8874"/>
          <a:stretch/>
        </p:blipFill>
        <p:spPr>
          <a:xfrm>
            <a:off x="0" y="0"/>
            <a:ext cx="5591175" cy="3578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01" y="1183572"/>
            <a:ext cx="4820148" cy="3750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2346" y="5977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970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2" t="1014"/>
          <a:stretch/>
        </p:blipFill>
        <p:spPr>
          <a:xfrm>
            <a:off x="5308978" y="0"/>
            <a:ext cx="6883021" cy="6857999"/>
          </a:xfrm>
          <a:prstGeom prst="rect">
            <a:avLst/>
          </a:prstGeom>
        </p:spPr>
      </p:pic>
      <p:pic>
        <p:nvPicPr>
          <p:cNvPr id="4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5869" y="6085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2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018" y="0"/>
            <a:ext cx="8203963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710" y="55807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6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8979"/>
          </a:xfrm>
          <a:prstGeom prst="rect">
            <a:avLst/>
          </a:prstGeom>
        </p:spPr>
      </p:pic>
      <p:pic>
        <p:nvPicPr>
          <p:cNvPr id="3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1529" y="55671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1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</Words>
  <Application>Microsoft Office PowerPoint</Application>
  <PresentationFormat>Широкоэкранный</PresentationFormat>
  <Paragraphs>1</Paragraphs>
  <Slides>8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Тема Office</vt:lpstr>
      <vt:lpstr>Здравствуй, лес, прекрасный лес, Полный сказок и чудес! Ты о чём шумишь листвою Ночью тёмной, грозовою? Всё открой, не утаи. Ты же видишь – мы свои. Только в лес мы вошли – Появились комары. Дальше по лесу шагаем, И медведя мы встречаем. Снова дальше мы идём – Перед нами водоём! Раз – два, раз – два – Позади теперь вода А лисята как проснутся, Любят долго потянуться, Обязательно зевнуть, Ну и хвостиком вильнуть. Мы лисичку обхитрим – На носочкам пробежим. Но закончилась игра, Заниматься нам пора!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Здравствуй, лес, прекрасный лес, Полный сказок и чудес! Ты о чём шумишь листвою Ночью тёмной, грозовою? Всё открой, не утаи. Ты же видишь – мы свои. Только в лес мы вошли – Появились комары. Дальше по лесу шагаем, И медведя мы встречаем. Снова дальше мы идём – Перед нами водоём! Раз – два, раз – два – Позади теперь вода А лисята как проснутся, Любят долго потянуться, Обязательно зевнуть, Ну и хвостиком вильнуть. Мы лисичку обхитрим – На носочкам пробежим. Но закончилась игра, Заниматься нам пора! </dc:title>
  <dc:creator>Пользователь Windows</dc:creator>
  <cp:lastModifiedBy>Пользователь Windows</cp:lastModifiedBy>
  <cp:revision>8</cp:revision>
  <dcterms:created xsi:type="dcterms:W3CDTF">2017-10-18T18:44:15Z</dcterms:created>
  <dcterms:modified xsi:type="dcterms:W3CDTF">2017-10-18T20:32:14Z</dcterms:modified>
</cp:coreProperties>
</file>