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0" r:id="rId6"/>
    <p:sldId id="261" r:id="rId7"/>
    <p:sldId id="263" r:id="rId8"/>
    <p:sldId id="25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33"/>
            <a:ext cx="9144000" cy="6858933"/>
          </a:xfrm>
          <a:prstGeom prst="rect">
            <a:avLst/>
          </a:prstGeom>
        </p:spPr>
      </p:pic>
      <p:pic>
        <p:nvPicPr>
          <p:cNvPr id="2" name="Рисунок 1" descr="ed4b7a31e719b8c3aaa46d445b83091f.jpg"/>
          <p:cNvPicPr>
            <a:picLocks noChangeAspect="1"/>
          </p:cNvPicPr>
          <p:nvPr/>
        </p:nvPicPr>
        <p:blipFill>
          <a:blip r:embed="rId3" cstate="print"/>
          <a:srcRect l="62399" t="7749" r="-537" b="10171"/>
          <a:stretch>
            <a:fillRect/>
          </a:stretch>
        </p:blipFill>
        <p:spPr>
          <a:xfrm>
            <a:off x="2627784" y="1268760"/>
            <a:ext cx="4176464" cy="5589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 rot="16200000">
            <a:off x="1749996" y="867644"/>
            <a:ext cx="5644008" cy="6336704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1900039"/>
              </a:avLst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pPr algn="ctr"/>
            <a:r>
              <a:rPr lang="ru-RU" sz="60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Советы</a:t>
            </a:r>
          </a:p>
          <a:p>
            <a:pPr algn="ctr"/>
            <a:r>
              <a:rPr lang="ru-RU" sz="6000" dirty="0" smtClean="0">
                <a:effectLst>
                  <a:glow rad="101600">
                    <a:srgbClr val="FF0000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по пожарной безопасности от Огнетушителя.</a:t>
            </a:r>
            <a:endParaRPr lang="ru-RU" sz="6000" dirty="0">
              <a:effectLst>
                <a:glow rad="101600">
                  <a:srgbClr val="FF0000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  <p:pic>
        <p:nvPicPr>
          <p:cNvPr id="4" name="Рисунок 3" descr="slide_10.jpg"/>
          <p:cNvPicPr>
            <a:picLocks noChangeAspect="1"/>
          </p:cNvPicPr>
          <p:nvPr/>
        </p:nvPicPr>
        <p:blipFill>
          <a:blip r:embed="rId3" cstate="print"/>
          <a:srcRect l="13300" t="17450" r="18315" b="9051"/>
          <a:stretch>
            <a:fillRect/>
          </a:stretch>
        </p:blipFill>
        <p:spPr>
          <a:xfrm>
            <a:off x="0" y="-243408"/>
            <a:ext cx="4968552" cy="4005064"/>
          </a:xfrm>
          <a:prstGeom prst="rect">
            <a:avLst/>
          </a:prstGeom>
        </p:spPr>
      </p:pic>
      <p:pic>
        <p:nvPicPr>
          <p:cNvPr id="3" name="Рисунок 2" descr="Правило-4.jpg"/>
          <p:cNvPicPr>
            <a:picLocks noChangeAspect="1"/>
          </p:cNvPicPr>
          <p:nvPr/>
        </p:nvPicPr>
        <p:blipFill>
          <a:blip r:embed="rId4" cstate="print"/>
          <a:srcRect l="7161" t="14613" r="70558" b="53217"/>
          <a:stretch>
            <a:fillRect/>
          </a:stretch>
        </p:blipFill>
        <p:spPr>
          <a:xfrm>
            <a:off x="5364088" y="2583099"/>
            <a:ext cx="3779912" cy="42749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6096" y="0"/>
            <a:ext cx="3096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Газовая плита – источник повышенной опасности.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4653136"/>
            <a:ext cx="48245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Попросите взрослых научить вас правильно пользоваться газовой плитой.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stola.ru-535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kart3.jpg"/>
          <p:cNvPicPr>
            <a:picLocks noChangeAspect="1"/>
          </p:cNvPicPr>
          <p:nvPr/>
        </p:nvPicPr>
        <p:blipFill>
          <a:blip r:embed="rId3" cstate="print"/>
          <a:srcRect l="68900" t="21636" r="6219" b="52306"/>
          <a:stretch>
            <a:fillRect/>
          </a:stretch>
        </p:blipFill>
        <p:spPr>
          <a:xfrm>
            <a:off x="3505461" y="2825552"/>
            <a:ext cx="5638539" cy="4032448"/>
          </a:xfrm>
          <a:prstGeom prst="rect">
            <a:avLst/>
          </a:prstGeom>
        </p:spPr>
      </p:pic>
      <p:pic>
        <p:nvPicPr>
          <p:cNvPr id="3" name="Рисунок 2" descr="Правило-4.jpg"/>
          <p:cNvPicPr>
            <a:picLocks noChangeAspect="1"/>
          </p:cNvPicPr>
          <p:nvPr/>
        </p:nvPicPr>
        <p:blipFill>
          <a:blip r:embed="rId4" cstate="print"/>
          <a:srcRect l="37400" t="56434" r="37936" b="11396"/>
          <a:stretch>
            <a:fillRect/>
          </a:stretch>
        </p:blipFill>
        <p:spPr>
          <a:xfrm>
            <a:off x="0" y="-1"/>
            <a:ext cx="4572000" cy="46713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1512" y="836712"/>
            <a:ext cx="4392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Помните, что спички, зажигалки, свечки – это не игрушки. 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229200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От них может случится пожар.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onstola.ru-535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mg5.jpg"/>
          <p:cNvPicPr>
            <a:picLocks noChangeAspect="1"/>
          </p:cNvPicPr>
          <p:nvPr/>
        </p:nvPicPr>
        <p:blipFill>
          <a:blip r:embed="rId3" cstate="print"/>
          <a:srcRect l="29514" t="34250" r="8663" b="5901"/>
          <a:stretch>
            <a:fillRect/>
          </a:stretch>
        </p:blipFill>
        <p:spPr>
          <a:xfrm>
            <a:off x="251520" y="2996952"/>
            <a:ext cx="5004048" cy="3633187"/>
          </a:xfrm>
          <a:prstGeom prst="rect">
            <a:avLst/>
          </a:prstGeom>
        </p:spPr>
      </p:pic>
      <p:pic>
        <p:nvPicPr>
          <p:cNvPr id="5" name="Рисунок 4" descr="image001_21.gif"/>
          <p:cNvPicPr>
            <a:picLocks noChangeAspect="1"/>
          </p:cNvPicPr>
          <p:nvPr/>
        </p:nvPicPr>
        <p:blipFill>
          <a:blip r:embed="rId4" cstate="print"/>
          <a:srcRect l="14205" t="-94" r="4295"/>
          <a:stretch>
            <a:fillRect/>
          </a:stretch>
        </p:blipFill>
        <p:spPr>
          <a:xfrm>
            <a:off x="4211960" y="188640"/>
            <a:ext cx="4716016" cy="32129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220072" y="3861048"/>
            <a:ext cx="3923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Его нужно залить водой или засыпать песком.</a:t>
            </a:r>
            <a:endParaRPr lang="ru-RU" sz="32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20688"/>
            <a:ext cx="43924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Знайте, что бросать огонь без присмотра очень опасно.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onstola.ru-535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img3.jpg"/>
          <p:cNvPicPr>
            <a:picLocks noChangeAspect="1"/>
          </p:cNvPicPr>
          <p:nvPr/>
        </p:nvPicPr>
        <p:blipFill>
          <a:blip r:embed="rId3" cstate="print"/>
          <a:srcRect l="14563" t="3801" r="4326" b="29000"/>
          <a:stretch>
            <a:fillRect/>
          </a:stretch>
        </p:blipFill>
        <p:spPr>
          <a:xfrm>
            <a:off x="3277790" y="0"/>
            <a:ext cx="5866210" cy="3645024"/>
          </a:xfrm>
          <a:prstGeom prst="rect">
            <a:avLst/>
          </a:prstGeom>
        </p:spPr>
      </p:pic>
      <p:pic>
        <p:nvPicPr>
          <p:cNvPr id="7" name="Рисунок 6" descr="90-7-bezopasnost-zhiznedeyatelnosti-detej-v-kartinkakh.jpg"/>
          <p:cNvPicPr>
            <a:picLocks noChangeAspect="1"/>
          </p:cNvPicPr>
          <p:nvPr/>
        </p:nvPicPr>
        <p:blipFill>
          <a:blip r:embed="rId4" cstate="print"/>
          <a:srcRect l="7476" t="1401" r="2751" b="4101"/>
          <a:stretch>
            <a:fillRect/>
          </a:stretch>
        </p:blipFill>
        <p:spPr>
          <a:xfrm>
            <a:off x="0" y="3276922"/>
            <a:ext cx="4860032" cy="35810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5536" y="260648"/>
            <a:ext cx="26642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Хлопушки и бенгальские огни можно использовать на улице. 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4365104"/>
            <a:ext cx="2664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 только под присмотром взрослых.</a:t>
            </a:r>
            <a:endParaRPr lang="ru-RU" sz="32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onstola.ru-535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Правило-4.jpg"/>
          <p:cNvPicPr>
            <a:picLocks noChangeAspect="1"/>
          </p:cNvPicPr>
          <p:nvPr/>
        </p:nvPicPr>
        <p:blipFill>
          <a:blip r:embed="rId3" cstate="print"/>
          <a:srcRect l="7298" t="56297" r="70757" b="11232"/>
          <a:stretch>
            <a:fillRect/>
          </a:stretch>
        </p:blipFill>
        <p:spPr>
          <a:xfrm>
            <a:off x="755576" y="1484784"/>
            <a:ext cx="3168352" cy="3672408"/>
          </a:xfrm>
          <a:prstGeom prst="rect">
            <a:avLst/>
          </a:prstGeom>
        </p:spPr>
      </p:pic>
      <p:pic>
        <p:nvPicPr>
          <p:cNvPr id="4" name="Рисунок 3" descr="Правило-4.jpg"/>
          <p:cNvPicPr>
            <a:picLocks noChangeAspect="1"/>
          </p:cNvPicPr>
          <p:nvPr/>
        </p:nvPicPr>
        <p:blipFill>
          <a:blip r:embed="rId3" cstate="print"/>
          <a:srcRect l="70159" t="15762" r="7161" b="53217"/>
          <a:stretch>
            <a:fillRect/>
          </a:stretch>
        </p:blipFill>
        <p:spPr>
          <a:xfrm>
            <a:off x="5311282" y="1484784"/>
            <a:ext cx="3293166" cy="36724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404664"/>
            <a:ext cx="73448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Знайте, что включенные электроприборы в розетку, тоже могут загореться. 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55892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Нельзя вставлять в розетки различные предметы.</a:t>
            </a:r>
            <a:endParaRPr lang="ru-RU" sz="28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620688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Но если вдруг огонь и дым со всех сторон,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Нам срочно нужен телефон.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Простые цифры набирай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И адрес точный называй.</a:t>
            </a:r>
            <a:endParaRPr lang="ru-RU" sz="3200" dirty="0">
              <a:solidFill>
                <a:srgbClr val="FF00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aab8d4863b9c2a5cc958e3522bf038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ed4b7a31e719b8c3aaa46d445b83091f.jpg"/>
          <p:cNvPicPr>
            <a:picLocks noChangeAspect="1"/>
          </p:cNvPicPr>
          <p:nvPr/>
        </p:nvPicPr>
        <p:blipFill>
          <a:blip r:embed="rId3" cstate="print"/>
          <a:srcRect l="62601" t="5634" r="1963" b="6902"/>
          <a:stretch>
            <a:fillRect/>
          </a:stretch>
        </p:blipFill>
        <p:spPr>
          <a:xfrm>
            <a:off x="4794417" y="188641"/>
            <a:ext cx="4349583" cy="6669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1124744"/>
            <a:ext cx="53285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Соблюдайте правила пожарной безопасности!</a:t>
            </a:r>
            <a:endParaRPr lang="ru-RU" sz="6600" dirty="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123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Дмитрий</cp:lastModifiedBy>
  <cp:revision>12</cp:revision>
  <dcterms:modified xsi:type="dcterms:W3CDTF">2017-04-07T19:18:49Z</dcterms:modified>
</cp:coreProperties>
</file>