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55576" y="1628800"/>
            <a:ext cx="7776864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«Детям</a:t>
            </a:r>
            <a:r>
              <a:rPr kumimoji="0" lang="ru-RU" sz="54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об </a:t>
            </a:r>
            <a:endParaRPr kumimoji="0" lang="ru-RU" sz="5400" b="1" i="0" u="none" strike="noStrike" kern="1200" cap="none" spc="0" normalizeH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А.С</a:t>
            </a:r>
            <a:r>
              <a:rPr kumimoji="0" lang="ru-RU" sz="54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. Пушкине»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3548" y="332656"/>
            <a:ext cx="8280920" cy="1016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kern="0" dirty="0">
                <a:solidFill>
                  <a:srgbClr val="2E0000"/>
                </a:solidFill>
                <a:latin typeface="Arial" charset="0"/>
                <a:cs typeface="Arial" charset="0"/>
              </a:rPr>
              <a:t>Муниципальное бюджетное дошкольное образовательное учреждение детский сад общеобразовательного вида №7 «</a:t>
            </a:r>
            <a:r>
              <a:rPr lang="ru-RU" sz="2000" kern="0" dirty="0" err="1">
                <a:solidFill>
                  <a:srgbClr val="2E0000"/>
                </a:solidFill>
                <a:latin typeface="Arial" charset="0"/>
                <a:cs typeface="Arial" charset="0"/>
              </a:rPr>
              <a:t>Ивушка</a:t>
            </a:r>
            <a:r>
              <a:rPr lang="ru-RU" sz="2000" kern="0" dirty="0">
                <a:solidFill>
                  <a:srgbClr val="2E0000"/>
                </a:solidFill>
                <a:latin typeface="Arial" charset="0"/>
                <a:cs typeface="Arial" charset="0"/>
              </a:rPr>
              <a:t>» города Белореченска МО </a:t>
            </a:r>
            <a:r>
              <a:rPr lang="ru-RU" sz="2000" kern="0" dirty="0" err="1">
                <a:solidFill>
                  <a:srgbClr val="2E0000"/>
                </a:solidFill>
                <a:latin typeface="Arial" charset="0"/>
                <a:cs typeface="Arial" charset="0"/>
              </a:rPr>
              <a:t>Белореченский</a:t>
            </a:r>
            <a:r>
              <a:rPr lang="ru-RU" sz="2000" kern="0" dirty="0">
                <a:solidFill>
                  <a:srgbClr val="2E0000"/>
                </a:solidFill>
                <a:latin typeface="Arial" charset="0"/>
                <a:cs typeface="Arial" charset="0"/>
              </a:rPr>
              <a:t> район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24300" y="6021288"/>
            <a:ext cx="1108075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2020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475656" y="6667400"/>
            <a:ext cx="1368152" cy="1906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6588224" y="4509120"/>
            <a:ext cx="40687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pPr eaLnBrk="1" hangingPunct="1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воспитатель 			       Дейко М.В.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2605" y="928464"/>
            <a:ext cx="74888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Саша родился в далеком 1799 году в Москве в большой дружной, но, увы, небогатой дворянской семье. У него бала старшая сестра и два младших братика.  Его мать  Надежда Осиповна Ганнибал-Пушкина приходилась внучкой арапа, который был подарен Петру I графом Толстым, воспитан царем самым достойным образом и честно всю жизнь служил Родине. Поэт очень гордился своим дедушкой. А вот свою любовь к поэзии он перенял от отца, который с удовольствием  читал и писал стихи.</a:t>
            </a:r>
          </a:p>
          <a:p>
            <a:endParaRPr lang="ru-RU" dirty="0"/>
          </a:p>
          <a:p>
            <a:r>
              <a:rPr lang="ru-RU" dirty="0"/>
              <a:t>Пушкина вообще с детства окружали книги, поэтому тяга к чтению и писательству у него обнаружилась очень рано. Своих первые стихи он написал в три года. И были они на французском языке.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98141" y="159023"/>
            <a:ext cx="399776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Детство поэта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https://avatars.mds.yandex.net/get-zen_doc/173924/pub_5cf862d0aff15000afe53c5e_5cf862dfe77f2e00b01cbfee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44784"/>
            <a:ext cx="2973993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stihi.ru/pics/2017/08/08/92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363985"/>
            <a:ext cx="3094576" cy="21404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Кроме стихов Александр Сергеевич писал еще и сказки, в этом ему поспособствовала любимая няня Арина Родионовна. Нянюшка занималась с Сашей в деревне у матери, прививала любовь к русскому языку и родной культуре, читала непоседливому и вертлявому мальчику сказки, которых она, казалось, знает тысячи. Молодой поэт после напишет тоже не одну сказку, а нянюшке посвятит стихотворение.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92080" y="2086982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u="sng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Няне</a:t>
            </a:r>
          </a:p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Подруга дней моих суровых,</a:t>
            </a:r>
          </a:p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Голубка дряхлая моя!</a:t>
            </a:r>
          </a:p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Одна в глуши лесов сосновых</a:t>
            </a:r>
          </a:p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Давно, давно ты ждешь меня.</a:t>
            </a:r>
          </a:p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 под окном своей светлицы</a:t>
            </a:r>
          </a:p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Горюешь, будто на часах,</a:t>
            </a:r>
          </a:p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медлят поминутно спицы</a:t>
            </a:r>
          </a:p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твоих наморщенных руках.</a:t>
            </a:r>
          </a:p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Глядишь в забытые вороты</a:t>
            </a:r>
          </a:p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черный отдаленный путь:</a:t>
            </a:r>
          </a:p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Тоска, предчувствия, заботы</a:t>
            </a:r>
          </a:p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Теснят твою всечасно грудь.</a:t>
            </a:r>
          </a:p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чудится тебе...</a:t>
            </a:r>
          </a:p>
          <a:p>
            <a:endParaRPr lang="ru-RU" dirty="0"/>
          </a:p>
        </p:txBody>
      </p:sp>
      <p:pic>
        <p:nvPicPr>
          <p:cNvPr id="3074" name="Picture 2" descr="https://avatars.mds.yandex.net/get-pdb/480866/d31dc80a-f3fd-49e0-aab5-88ae48341ee6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20283"/>
            <a:ext cx="2906688" cy="22429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n-v-gogol.ru/books/item/f00/s00/z0000010/pic/0000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33" y="3964948"/>
            <a:ext cx="2279510" cy="2895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900igr.net/up/datai/161521/0004-002-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41780"/>
            <a:ext cx="2333810" cy="290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1693" y="188640"/>
            <a:ext cx="42560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Лицейские годы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80112" y="896526"/>
            <a:ext cx="328728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 11 лет Сашу отправляют в Царскосельский лицей под Санкт-Петербургом. В нем готовили лучших молодых людей для службы государству.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338725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Helvetica Neue"/>
              </a:rPr>
              <a:t>Обучение в лицее и общение с талантливыми сверстниками и профессорами помогло таланту Пушкина проявиться еще в большей степени. Здесь, в лицее, Саша прочитал свое стихотворение «Воспоминания в Царском Селе» перед тем, кому поклонялась тогда молодежь, перед величайшим поэтом Гаврилой Романовичем Державиным.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4957106"/>
            <a:ext cx="32941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Helvetica Neue"/>
              </a:rPr>
              <a:t>Успешно сдав все экзамены, поэт </a:t>
            </a:r>
            <a:r>
              <a:rPr lang="ru-RU" dirty="0" err="1">
                <a:solidFill>
                  <a:srgbClr val="000000"/>
                </a:solidFill>
                <a:latin typeface="Helvetica Neue"/>
              </a:rPr>
              <a:t>выпустился</a:t>
            </a:r>
            <a:r>
              <a:rPr lang="ru-RU" dirty="0">
                <a:solidFill>
                  <a:srgbClr val="000000"/>
                </a:solidFill>
                <a:latin typeface="Helvetica Neue"/>
              </a:rPr>
              <a:t> из лицея, был определен в коллегию иностранных дел и остался в Санкт-Петербурге.</a:t>
            </a:r>
            <a:endParaRPr lang="ru-RU" dirty="0"/>
          </a:p>
        </p:txBody>
      </p:sp>
      <p:pic>
        <p:nvPicPr>
          <p:cNvPr id="4098" name="Picture 2" descr="http://test.rsl.ru/photo/!_ORS/3-SOBYTIJA/1-afisha/exhibitions-2019/pushkin/pushkin-portre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70" r="27468"/>
          <a:stretch/>
        </p:blipFill>
        <p:spPr bwMode="auto">
          <a:xfrm>
            <a:off x="251520" y="-44466"/>
            <a:ext cx="1750280" cy="23831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2" t="19077" b="5192"/>
          <a:stretch/>
        </p:blipFill>
        <p:spPr bwMode="auto">
          <a:xfrm>
            <a:off x="4909930" y="2736634"/>
            <a:ext cx="3550502" cy="21668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http://900igr.net/up/datas/206870/01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57"/>
          <a:stretch/>
        </p:blipFill>
        <p:spPr bwMode="auto">
          <a:xfrm>
            <a:off x="418862" y="5043569"/>
            <a:ext cx="3932545" cy="16977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58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932105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 слабости Пушкина к красивым женщинам знали все. Он влюблялся бесчисленное число раз. Любовь была его вдохновением, она подстегивала его на новые творения. Но к 30 годам Пушкину захотелось остепениться.  В жены он выбирает 16-летнюю московскую красавицу Наталью Николаевну Гончарову, в которую влюбился с первого взгляда.  Пушкин ждал согласия матушки Натальи три года.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88640"/>
            <a:ext cx="763561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Любовь в жизни А.С. Пушкина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2" name="Picture 2" descr="https://avatars.mds.yandex.net/get-zen_doc/98986/pub_5d6066cbe4f39f00aebef83d_5d6066df5ba2b500adcf95d4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9" y="2676855"/>
            <a:ext cx="6336704" cy="418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www.novina24.ru/wp-content/uploads/2019/07/inCollage_20190708_1415397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2718049"/>
            <a:ext cx="4139952" cy="413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54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8024" y="1015537"/>
            <a:ext cx="394218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Helvetica Neue"/>
              </a:rPr>
              <a:t>Бесконечная любовь к Наталье и желание защитить ее и свою честь привели поэта к гибели.  За письмом, посланным отчиму Дантеса, последовал и вызов на Дуэль, где Пушкин был ранен в бедро и живот. И если сейчас медики смогли бы спасти человека после такого ранения, то тогда этого сделать было невозможно. Пушкин скончался 29 января, оставив после себя свои многочисленные произведения, благодаря которым он и получил славу великого русского поэта.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60088" y="260647"/>
            <a:ext cx="37912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Смерть поэта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" y="3677916"/>
            <a:ext cx="4778897" cy="3176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https://pbs.twimg.com/media/Dy2s2fGWoAAKArH.jpg:lar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681" y="5275159"/>
            <a:ext cx="3619862" cy="16417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td1.mycdn.me/image?id=895966600559&amp;t=20&amp;plc=MOBILE&amp;tkn=*OYd7vyM_afkQKg3Q4-Ev1PLQ9M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49" y="908720"/>
            <a:ext cx="3666055" cy="2946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31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69" r="1375" b="2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186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get-zen_doc/1546191/pub_5d3788a4ac412400ae859662_5d378b42e854a900ad7c8299/ori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706879"/>
            <a:ext cx="9144001" cy="51511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1961" y="620688"/>
            <a:ext cx="831349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6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100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FAC08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464</Words>
  <Application>Microsoft Office PowerPoint</Application>
  <PresentationFormat>Экран (4:3)</PresentationFormat>
  <Paragraphs>34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Cambria</vt:lpstr>
      <vt:lpstr>Helvetica Neue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8</cp:revision>
  <dcterms:created xsi:type="dcterms:W3CDTF">2013-08-18T07:43:00Z</dcterms:created>
  <dcterms:modified xsi:type="dcterms:W3CDTF">2020-06-07T14:32:02Z</dcterms:modified>
</cp:coreProperties>
</file>