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3" r:id="rId6"/>
    <p:sldId id="259" r:id="rId7"/>
    <p:sldId id="262" r:id="rId8"/>
    <p:sldId id="261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46873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dan-news.info-2018-01-19_09-59-08_522335-dsc_02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47988" y="-1620838"/>
            <a:ext cx="13849351" cy="9239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f4537975a65c4d087b27515a12cce87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452" y="-2286040"/>
            <a:ext cx="24384000" cy="1624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7b0c6750fdcc47c587913e2156998e3c_2016011623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5263" y="-1223963"/>
            <a:ext cx="15240001" cy="8572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extraphoto2-83424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57486" y="-952500"/>
            <a:ext cx="13049250" cy="781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kreschenskie-gadaniya-devushek.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dreamstime_m_20099000-1200x8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20900" y="-1262063"/>
            <a:ext cx="11430000" cy="7924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3040526cf04f7227dafbf3eae849e61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36213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esktop\5a60faac2be4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sky-atmosphere-weather-electricity-lightning-thunder-thunderstorm-1743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88050" y="-11545888"/>
            <a:ext cx="19888200" cy="30022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337120-SoLoVuShKa_1920x12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60950" y="-3290888"/>
            <a:ext cx="18288000" cy="11430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" y="1"/>
          <a:ext cx="9144000" cy="6808788"/>
        </p:xfrm>
        <a:graphic>
          <a:graphicData uri="http://schemas.openxmlformats.org/presentationml/2006/ole">
            <p:oleObj spid="_x0000_s1026" name="Презентация" r:id="rId3" imgW="4570530" imgH="3427618" progId="PowerPoint.Show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b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6450" y="-18288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ic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738" y="0"/>
            <a:ext cx="9202738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5a61efd8dbb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6425" y="-2044700"/>
            <a:ext cx="14287500" cy="953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PresentationFormat>Экран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Презентация Microsoft Office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2021-01-19T07:47:10Z</dcterms:created>
  <dcterms:modified xsi:type="dcterms:W3CDTF">2021-01-20T11:04:22Z</dcterms:modified>
</cp:coreProperties>
</file>