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1" d="100"/>
          <a:sy n="61" d="100"/>
        </p:scale>
        <p:origin x="1434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3C246B-C69F-4E91-AF73-42C63F3FB4F0}" type="datetimeFigureOut">
              <a:rPr lang="ru-RU" smtClean="0"/>
              <a:pPr/>
              <a:t>03.07.2020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D8E065-99C1-42D9-AC65-3958453BB92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3C246B-C69F-4E91-AF73-42C63F3FB4F0}" type="datetimeFigureOut">
              <a:rPr lang="ru-RU" smtClean="0"/>
              <a:pPr/>
              <a:t>03.07.2020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D8E065-99C1-42D9-AC65-3958453BB92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3C246B-C69F-4E91-AF73-42C63F3FB4F0}" type="datetimeFigureOut">
              <a:rPr lang="ru-RU" smtClean="0"/>
              <a:pPr/>
              <a:t>03.07.2020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D8E065-99C1-42D9-AC65-3958453BB92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3C246B-C69F-4E91-AF73-42C63F3FB4F0}" type="datetimeFigureOut">
              <a:rPr lang="ru-RU" smtClean="0"/>
              <a:pPr/>
              <a:t>03.07.2020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D8E065-99C1-42D9-AC65-3958453BB92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3C246B-C69F-4E91-AF73-42C63F3FB4F0}" type="datetimeFigureOut">
              <a:rPr lang="ru-RU" smtClean="0"/>
              <a:pPr/>
              <a:t>03.07.2020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D8E065-99C1-42D9-AC65-3958453BB92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3C246B-C69F-4E91-AF73-42C63F3FB4F0}" type="datetimeFigureOut">
              <a:rPr lang="ru-RU" smtClean="0"/>
              <a:pPr/>
              <a:t>03.07.2020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D8E065-99C1-42D9-AC65-3958453BB92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3C246B-C69F-4E91-AF73-42C63F3FB4F0}" type="datetimeFigureOut">
              <a:rPr lang="ru-RU" smtClean="0"/>
              <a:pPr/>
              <a:t>03.07.2020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D8E065-99C1-42D9-AC65-3958453BB92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3C246B-C69F-4E91-AF73-42C63F3FB4F0}" type="datetimeFigureOut">
              <a:rPr lang="ru-RU" smtClean="0"/>
              <a:pPr/>
              <a:t>03.07.2020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D8E065-99C1-42D9-AC65-3958453BB92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3C246B-C69F-4E91-AF73-42C63F3FB4F0}" type="datetimeFigureOut">
              <a:rPr lang="ru-RU" smtClean="0"/>
              <a:pPr/>
              <a:t>03.07.2020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D8E065-99C1-42D9-AC65-3958453BB92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3C246B-C69F-4E91-AF73-42C63F3FB4F0}" type="datetimeFigureOut">
              <a:rPr lang="ru-RU" smtClean="0"/>
              <a:pPr/>
              <a:t>03.07.2020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D8E065-99C1-42D9-AC65-3958453BB92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3C246B-C69F-4E91-AF73-42C63F3FB4F0}" type="datetimeFigureOut">
              <a:rPr lang="ru-RU" smtClean="0"/>
              <a:pPr/>
              <a:t>03.07.2020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D8E065-99C1-42D9-AC65-3958453BB92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3C246B-C69F-4E91-AF73-42C63F3FB4F0}" type="datetimeFigureOut">
              <a:rPr lang="ru-RU" smtClean="0"/>
              <a:pPr/>
              <a:t>03.07.2020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D8E065-99C1-42D9-AC65-3958453BB92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19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User\Desktop\&#1048;&#1044;%20&#1080;&#1075;&#1088;&#1072;\&#1090;&#1077;&#1088;&#1072;&#1082;&#1090;&#1080;&#1074;&#1085;&#1072;&#1103;%20&#1080;&#1075;&#1088;&#1072;\&#1043;&#1086;&#1083;&#1086;&#1089;&#1072;%20'&#1046;&#1080;&#1074;&#1086;&#1090;&#1085;&#1099;&#1093;%20-%20&#1050;&#1086;&#1096;&#1072;&#1095;&#1080;&#1081;%20&#1052;&#1103;&#1091;%20(2).mp3" TargetMode="Externa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jpeg"/><Relationship Id="rId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eg"/><Relationship Id="rId4" Type="http://schemas.openxmlformats.org/officeDocument/2006/relationships/image" Target="../media/image2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2831950960680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29646" y="404663"/>
            <a:ext cx="8146810" cy="517050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572000" y="5991671"/>
            <a:ext cx="48951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/>
              <a:t>Воспитатель: Спесивцева Ю.С.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Отгадай загадку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3543296" cy="2114552"/>
          </a:xfrm>
        </p:spPr>
        <p:txBody>
          <a:bodyPr>
            <a:normAutofit lnSpcReduction="10000"/>
          </a:bodyPr>
          <a:lstStyle/>
          <a:p>
            <a:pPr lvl="0">
              <a:buNone/>
            </a:pPr>
            <a:r>
              <a:rPr lang="ru-RU" sz="1800" b="1" dirty="0">
                <a:latin typeface="Comic Sans MS" pitchFamily="66"/>
              </a:rPr>
              <a:t>«М-е-е!»- Ребяток кто зовёт?</a:t>
            </a:r>
          </a:p>
          <a:p>
            <a:pPr lvl="0">
              <a:buNone/>
            </a:pPr>
            <a:r>
              <a:rPr lang="ru-RU" sz="1800" b="1" dirty="0">
                <a:latin typeface="Comic Sans MS" pitchFamily="66"/>
              </a:rPr>
              <a:t>Бородою кто трясёт?</a:t>
            </a:r>
          </a:p>
          <a:p>
            <a:pPr lvl="0">
              <a:buNone/>
            </a:pPr>
            <a:r>
              <a:rPr lang="ru-RU" sz="1800" b="1" dirty="0">
                <a:latin typeface="Comic Sans MS" pitchFamily="66"/>
              </a:rPr>
              <a:t>У кого витые рожки</a:t>
            </a:r>
          </a:p>
          <a:p>
            <a:pPr lvl="0">
              <a:buNone/>
            </a:pPr>
            <a:r>
              <a:rPr lang="ru-RU" sz="1800" b="1" dirty="0">
                <a:latin typeface="Comic Sans MS" pitchFamily="66"/>
              </a:rPr>
              <a:t>И как ягодки глаза?   </a:t>
            </a:r>
          </a:p>
          <a:p>
            <a:pPr lvl="0">
              <a:buNone/>
            </a:pPr>
            <a:r>
              <a:rPr lang="ru-RU" sz="1800" b="1" dirty="0">
                <a:latin typeface="Comic Sans MS" pitchFamily="66"/>
              </a:rPr>
              <a:t>Это к деткам по дорожке</a:t>
            </a:r>
          </a:p>
          <a:p>
            <a:pPr lvl="0">
              <a:buNone/>
            </a:pPr>
            <a:r>
              <a:rPr lang="ru-RU" sz="1800" b="1" dirty="0">
                <a:latin typeface="Comic Sans MS" pitchFamily="66"/>
              </a:rPr>
              <a:t>Приближается…</a:t>
            </a:r>
          </a:p>
          <a:p>
            <a:endParaRPr lang="ru-RU" dirty="0"/>
          </a:p>
        </p:txBody>
      </p:sp>
      <p:pic>
        <p:nvPicPr>
          <p:cNvPr id="4" name="Рисунок 3" descr="100997669_9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1472" y="4429132"/>
            <a:ext cx="2291074" cy="1714512"/>
          </a:xfrm>
          <a:prstGeom prst="rect">
            <a:avLst/>
          </a:prstGeom>
        </p:spPr>
      </p:pic>
      <p:pic>
        <p:nvPicPr>
          <p:cNvPr id="5" name="Рисунок 4" descr="3132923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71868" y="4500570"/>
            <a:ext cx="1809111" cy="1643074"/>
          </a:xfrm>
          <a:prstGeom prst="rect">
            <a:avLst/>
          </a:prstGeom>
        </p:spPr>
      </p:pic>
      <p:pic>
        <p:nvPicPr>
          <p:cNvPr id="6" name="Рисунок 5" descr="лиса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000760" y="4357694"/>
            <a:ext cx="2509898" cy="18843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1.85014E-8 C 0.00365 -0.02775 0.03542 -0.03862 0.05052 -0.04741 C 0.05694 -0.05111 0.06319 -0.0555 0.06979 -0.05851 C 0.10156 -0.07262 0.13281 -0.09089 0.16562 -0.10037 C 0.20295 -0.11101 0.24531 -0.11887 0.28351 -0.12234 C 0.32066 -0.13321 0.35781 -0.14408 0.39583 -0.14778 C 0.42986 -0.15772 0.46406 -0.1679 0.49861 -0.17345 C 0.51858 -0.18154 0.54149 -0.1864 0.56024 -0.19889 C 0.56354 -0.20097 0.56632 -0.20444 0.56979 -0.20629 C 0.57552 -0.2093 0.58767 -0.21346 0.58767 -0.21346 C 0.60052 -0.22803 0.59271 -0.22063 0.61233 -0.23358 C 0.61545 -0.23566 0.61736 -0.24029 0.62049 -0.24283 C 0.62344 -0.24514 0.62691 -0.2463 0.63003 -0.24815 C 0.64479 -0.26596 0.64896 -0.27058 0.65885 -0.29209 C 0.66094 -0.29648 0.66354 -0.30042 0.66562 -0.30481 C 0.66858 -0.31129 0.67396 -0.32493 0.67396 -0.32493 C 0.68125 -0.36586 0.6776 -0.33927 0.67396 -0.42345 C 0.67344 -0.43478 0.66962 -0.44588 0.66701 -0.45629 C 0.64531 -0.54232 0.58108 -0.55805 0.52187 -0.5821 C 0.44392 -0.61401 0.3651 -0.64038 0.28351 -0.64778 C 0.24062 -0.64662 0.19757 -0.64732 0.15469 -0.64431 C 0.13924 -0.64315 0.12205 -0.6302 0.10816 -0.62234 C 0.08333 -0.60823 0.05347 -0.59389 0.0342 -0.56753 C 0.02969 -0.54949 0.02569 -0.53631 0.03559 -0.51642 C 0.03871 -0.49167 0.05121 -0.46739 0.06163 -0.44704 C 0.0717 -0.42715 0.08264 -0.40888 0.09722 -0.39431 C 0.10243 -0.38899 0.12344 -0.37789 0.12865 -0.37789 C 0.27153 -0.3772 0.41458 -0.37673 0.55746 -0.37604 C 0.56805 -0.37812 0.57535 -0.37905 0.5849 -0.38321 C 0.58976 -0.40264 0.58403 -0.41582 0.57118 -0.4216 C 0.55 -0.42091 0.52795 -0.4179 0.50677 -0.4179 L 0.53819 -0.44704 L 0.45469 -0.45074 L 0.47535 -0.40518 " pathEditMode="relative" ptsTypes="ffffffffffffffffffffffffffffffAAA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Отгадай загадку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3186106" cy="1900238"/>
          </a:xfrm>
        </p:spPr>
        <p:txBody>
          <a:bodyPr/>
          <a:lstStyle/>
          <a:p>
            <a:pPr marL="0" lvl="0" indent="0" hangingPunct="0">
              <a:spcBef>
                <a:spcPts val="0"/>
              </a:spcBef>
              <a:buNone/>
              <a:defRPr sz="2600"/>
            </a:pPr>
            <a:r>
              <a:rPr lang="ru-RU" b="1" dirty="0">
                <a:latin typeface="Comic Sans MS" pitchFamily="66"/>
                <a:ea typeface="Microsoft YaHei" pitchFamily="2"/>
                <a:cs typeface="Mangal" pitchFamily="2"/>
              </a:rPr>
              <a:t>В будке живет,</a:t>
            </a:r>
          </a:p>
          <a:p>
            <a:pPr marL="0" lvl="0" indent="0" hangingPunct="0">
              <a:spcBef>
                <a:spcPts val="0"/>
              </a:spcBef>
              <a:buNone/>
              <a:defRPr sz="2600"/>
            </a:pPr>
            <a:r>
              <a:rPr lang="ru-RU" b="1" dirty="0">
                <a:latin typeface="Comic Sans MS" pitchFamily="66"/>
                <a:ea typeface="Microsoft YaHei" pitchFamily="2"/>
                <a:cs typeface="Mangal" pitchFamily="2"/>
              </a:rPr>
              <a:t>Кости грызет.</a:t>
            </a:r>
          </a:p>
          <a:p>
            <a:pPr marL="0" lvl="0" indent="0" hangingPunct="0">
              <a:spcBef>
                <a:spcPts val="0"/>
              </a:spcBef>
              <a:buNone/>
              <a:defRPr sz="2600"/>
            </a:pPr>
            <a:r>
              <a:rPr lang="ru-RU" b="1" dirty="0">
                <a:latin typeface="Comic Sans MS" pitchFamily="66"/>
                <a:ea typeface="Microsoft YaHei" pitchFamily="2"/>
                <a:cs typeface="Mangal" pitchFamily="2"/>
              </a:rPr>
              <a:t>Лает и кусается –</a:t>
            </a:r>
          </a:p>
          <a:p>
            <a:pPr marL="0" lvl="0" indent="0" hangingPunct="0">
              <a:spcBef>
                <a:spcPts val="0"/>
              </a:spcBef>
              <a:buNone/>
              <a:defRPr sz="2600"/>
            </a:pPr>
            <a:r>
              <a:rPr lang="ru-RU" b="1" dirty="0">
                <a:latin typeface="Comic Sans MS" pitchFamily="66"/>
                <a:ea typeface="Microsoft YaHei" pitchFamily="2"/>
                <a:cs typeface="Mangal" pitchFamily="2"/>
              </a:rPr>
              <a:t>Как называется?</a:t>
            </a:r>
          </a:p>
          <a:p>
            <a:endParaRPr lang="ru-RU" dirty="0"/>
          </a:p>
        </p:txBody>
      </p:sp>
      <p:pic>
        <p:nvPicPr>
          <p:cNvPr id="4" name="Рисунок 3" descr="свинья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2845" y="4143380"/>
            <a:ext cx="2349488" cy="1762116"/>
          </a:xfrm>
          <a:prstGeom prst="rect">
            <a:avLst/>
          </a:prstGeom>
        </p:spPr>
      </p:pic>
      <p:pic>
        <p:nvPicPr>
          <p:cNvPr id="5" name="Рисунок 4" descr="кошка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071802" y="4154302"/>
            <a:ext cx="2143140" cy="1717861"/>
          </a:xfrm>
          <a:prstGeom prst="rect">
            <a:avLst/>
          </a:prstGeom>
        </p:spPr>
      </p:pic>
      <p:pic>
        <p:nvPicPr>
          <p:cNvPr id="6" name="Рисунок 5" descr="собака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000760" y="4071942"/>
            <a:ext cx="2349763" cy="18192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3.12673E-6 C 0.00191 -0.03191 0.00295 -0.03145 -0.00278 -0.07123 C -0.00434 -0.08141 -0.0132 -0.08719 -0.01649 -0.09667 C -0.02535 -0.12188 -0.05313 -0.12558 -0.07118 -0.12766 C -0.1684 -0.12188 -0.26059 -0.11887 -0.35885 -0.11679 C -0.41997 -0.12465 -0.48195 -0.11818 -0.54254 -0.13136 C -0.56563 -0.13645 -0.59427 -0.14269 -0.61649 -0.15333 C -0.64514 -0.16721 -0.67188 -0.18733 -0.7 -0.20259 C -0.70955 -0.21531 -0.71701 -0.22826 -0.72465 -0.24283 C -0.72552 -0.24653 -0.72604 -0.25023 -0.72743 -0.2537 C -0.7283 -0.25601 -0.73056 -0.25694 -0.73142 -0.25925 C -0.73594 -0.27012 -0.73629 -0.284 -0.73976 -0.29556 C -0.74184 -0.30897 -0.74271 -0.32216 -0.74375 -0.3358 C -0.7434 -0.34181 -0.74358 -0.34806 -0.74254 -0.35407 C -0.74115 -0.3624 -0.73264 -0.37257 -0.72882 -0.37766 C -0.72344 -0.38483 -0.71736 -0.39616 -0.71094 -0.40148 C -0.70868 -0.40333 -0.70642 -0.40541 -0.70417 -0.40703 C -0.70052 -0.40957 -0.6967 -0.41142 -0.69323 -0.4142 C -0.6875 -0.41859 -0.68229 -0.42391 -0.67674 -0.42877 C -0.67153 -0.43339 -0.64896 -0.4401 -0.64115 -0.44172 C -0.61024 -0.45467 -0.57708 -0.45722 -0.54514 -0.46346 C -0.52292 -0.46785 -0.50052 -0.47086 -0.47813 -0.47456 C -0.45885 -0.4778 -0.43993 -0.4852 -0.42049 -0.48543 C -0.32552 -0.48659 -0.23056 -0.48797 -0.13559 -0.48913 C -0.12188 -0.48844 -0.10816 -0.48751 -0.09445 -0.48728 C -0.04514 -0.48636 0.00417 -0.48774 0.05347 -0.48543 C 0.05521 -0.48543 0.05503 -0.48127 0.05625 -0.47988 C 0.07396 -0.45976 0.07708 -0.4512 0.08212 -0.4216 C 0.08125 -0.41674 0.08108 -0.41166 0.07951 -0.40703 C 0.07812 -0.4031 0.0684 -0.39524 0.06719 -0.39408 C 0.0526 -0.37997 0.05121 -0.37604 0.0342 -0.37604 L 0.01233 -0.38691 L -0.00677 -0.28654 L 0.05347 -0.34667 L 0.03698 -0.34852 " pathEditMode="relative" ptsTypes="ffffffffffffffffffffffffffffffAAAAA">
                                      <p:cBhvr>
                                        <p:cTn id="1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Чей домик?</a:t>
            </a:r>
          </a:p>
        </p:txBody>
      </p:sp>
      <p:pic>
        <p:nvPicPr>
          <p:cNvPr id="4" name="Рисунок 3" descr="budka20111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4282" y="1142984"/>
            <a:ext cx="4711543" cy="3143272"/>
          </a:xfrm>
          <a:prstGeom prst="rect">
            <a:avLst/>
          </a:prstGeom>
        </p:spPr>
      </p:pic>
      <p:pic>
        <p:nvPicPr>
          <p:cNvPr id="5" name="Рисунок 4" descr="100997669_9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2844" y="4429132"/>
            <a:ext cx="2685627" cy="2009774"/>
          </a:xfrm>
          <a:prstGeom prst="rect">
            <a:avLst/>
          </a:prstGeom>
        </p:spPr>
      </p:pic>
      <p:pic>
        <p:nvPicPr>
          <p:cNvPr id="6" name="Рисунок 5" descr="курица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643306" y="3857628"/>
            <a:ext cx="1952626" cy="2697707"/>
          </a:xfrm>
          <a:prstGeom prst="rect">
            <a:avLst/>
          </a:prstGeom>
        </p:spPr>
      </p:pic>
      <p:pic>
        <p:nvPicPr>
          <p:cNvPr id="7" name="Рисунок 6" descr="собака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000760" y="4031207"/>
            <a:ext cx="2749497" cy="282679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4427 0.06267 C -0.14323 0.04856 -0.14254 0.0333 -0.13733 0.02058 C -0.1283 -0.00185 -0.11285 -0.01758 -0.10174 -0.0377 C -0.09063 -0.05782 -0.0816 -0.0791 -0.07292 -0.10153 C -0.06407 -0.12466 -0.06163 -0.14987 -0.0566 -0.17461 C -0.04375 -0.23682 -0.04097 -0.30111 -0.03195 -0.36425 C -0.03334 -0.39963 -0.03368 -0.43502 -0.03594 -0.47017 C -0.0375 -0.49515 -0.05104 -0.52637 -0.0592 -0.54857 C -0.07379 -0.58789 -0.10295 -0.61448 -0.12917 -0.63807 C -0.1967 -0.69913 -0.26025 -0.73405 -0.34288 -0.74029 C -0.41875 -0.75509 -0.38021 -0.74977 -0.525 -0.74029 C -0.55313 -0.73844 -0.58976 -0.71092 -0.61545 -0.69658 C -0.63768 -0.68432 -0.66094 -0.67045 -0.67847 -0.64709 C -0.70209 -0.61564 -0.71059 -0.57655 -0.725 -0.5377 C -0.72952 -0.49908 -0.73177 -0.45838 -0.72222 -0.42091 C -0.7165 -0.36772 -0.68438 -0.32864 -0.64827 -0.30967 C -0.64393 -0.30736 -0.64045 -0.30343 -0.63594 -0.30227 C -0.61302 -0.29672 -0.58768 -0.29788 -0.56476 -0.29695 C -0.53125 -0.29811 -0.46736 -0.26388 -0.4566 -0.31869 C -0.45747 -0.3291 -0.45816 -0.3395 -0.4592 -0.34968 C -0.45938 -0.35153 -0.4592 -0.355 -0.46059 -0.35523 C -0.46389 -0.35569 -0.46702 -0.35269 -0.47032 -0.35153 C -0.47222 -0.3476 -0.47535 -0.34482 -0.47726 -0.34066 C -0.47952 -0.33488 -0.48038 -0.32817 -0.48264 -0.32239 C -0.49011 -0.2766 -0.47657 -0.24769 -0.44427 -0.23659 C -0.43472 -0.23728 -0.42483 -0.2359 -0.41545 -0.23844 C -0.40712 -0.24075 -0.40434 -0.26504 -0.40313 -0.27313 C -0.40486 -0.29256 -0.40243 -0.29441 -0.41407 -0.284 C -0.43247 -0.28585 -0.43195 -0.29371 -0.43195 -0.284 L -0.42778 -0.32054 L -0.44288 -0.28053 " pathEditMode="relative" rAng="0" ptsTypes="ffffffffffffffffffffffffffffAAA">
                                      <p:cBhvr>
                                        <p:cTn id="1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800" y="-40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42852"/>
            <a:ext cx="8229600" cy="1143000"/>
          </a:xfrm>
        </p:spPr>
        <p:txBody>
          <a:bodyPr>
            <a:normAutofit/>
          </a:bodyPr>
          <a:lstStyle/>
          <a:p>
            <a:r>
              <a:rPr lang="ru-RU" sz="6000" b="1" dirty="0"/>
              <a:t>Спасибо за игру!</a:t>
            </a:r>
          </a:p>
        </p:txBody>
      </p:sp>
      <p:pic>
        <p:nvPicPr>
          <p:cNvPr id="5" name="Рисунок 4" descr="bezopasnost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14348" y="1214422"/>
            <a:ext cx="7203805" cy="5429288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Убери диких животных</a:t>
            </a:r>
          </a:p>
        </p:txBody>
      </p:sp>
      <p:pic>
        <p:nvPicPr>
          <p:cNvPr id="4" name="Рисунок 3" descr="091d18221bda0d1dc76c97145cc4668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4282" y="1285860"/>
            <a:ext cx="2605051" cy="1955792"/>
          </a:xfrm>
          <a:prstGeom prst="rect">
            <a:avLst/>
          </a:prstGeom>
        </p:spPr>
      </p:pic>
      <p:pic>
        <p:nvPicPr>
          <p:cNvPr id="5" name="Рисунок 4" descr="816.medved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428992" y="1357298"/>
            <a:ext cx="2587554" cy="1838322"/>
          </a:xfrm>
          <a:prstGeom prst="rect">
            <a:avLst/>
          </a:prstGeom>
        </p:spPr>
      </p:pic>
      <p:pic>
        <p:nvPicPr>
          <p:cNvPr id="6" name="Рисунок 5" descr="100997669_9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643702" y="1357298"/>
            <a:ext cx="2303782" cy="1724022"/>
          </a:xfrm>
          <a:prstGeom prst="rect">
            <a:avLst/>
          </a:prstGeom>
        </p:spPr>
      </p:pic>
      <p:pic>
        <p:nvPicPr>
          <p:cNvPr id="7" name="Рисунок 6" descr="61634043_1279358666_f_6917668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14282" y="3714752"/>
            <a:ext cx="2266949" cy="2308502"/>
          </a:xfrm>
          <a:prstGeom prst="rect">
            <a:avLst/>
          </a:prstGeom>
        </p:spPr>
      </p:pic>
      <p:pic>
        <p:nvPicPr>
          <p:cNvPr id="8" name="Рисунок 7" descr="лиса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071802" y="3857628"/>
            <a:ext cx="2795357" cy="2098668"/>
          </a:xfrm>
          <a:prstGeom prst="rect">
            <a:avLst/>
          </a:prstGeom>
        </p:spPr>
      </p:pic>
      <p:pic>
        <p:nvPicPr>
          <p:cNvPr id="9" name="Рисунок 8" descr="овца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072198" y="3929066"/>
            <a:ext cx="2914187" cy="207169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Кто сказал  - «Мяу»?</a:t>
            </a:r>
          </a:p>
        </p:txBody>
      </p:sp>
      <p:pic>
        <p:nvPicPr>
          <p:cNvPr id="4" name="Голоса 'Животных - Кошачий Мяу (2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785786" y="1357298"/>
            <a:ext cx="304800" cy="304800"/>
          </a:xfrm>
          <a:prstGeom prst="rect">
            <a:avLst/>
          </a:prstGeom>
        </p:spPr>
      </p:pic>
      <p:pic>
        <p:nvPicPr>
          <p:cNvPr id="5" name="Рисунок 4" descr="кот2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843808" y="1340768"/>
            <a:ext cx="3312765" cy="2505139"/>
          </a:xfrm>
          <a:prstGeom prst="rect">
            <a:avLst/>
          </a:prstGeom>
        </p:spPr>
      </p:pic>
      <p:pic>
        <p:nvPicPr>
          <p:cNvPr id="7" name="Рисунок 6" descr="собака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71472" y="3571876"/>
            <a:ext cx="2749496" cy="2826791"/>
          </a:xfrm>
          <a:prstGeom prst="rect">
            <a:avLst/>
          </a:prstGeom>
        </p:spPr>
      </p:pic>
      <p:pic>
        <p:nvPicPr>
          <p:cNvPr id="8" name="Рисунок 7" descr="козлик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214942" y="2928934"/>
            <a:ext cx="3752570" cy="372181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audio>
              <p:cMediaNode>
                <p:cTn id="2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1.23034E-6 C 0.00313 -0.01642 0.01979 -0.02706 0.0316 -0.03099 C 0.03941 -0.03885 0.0349 -0.03562 0.04531 -0.04024 C 0.04653 -0.04093 0.05226 -0.04648 0.05347 -0.04741 C 0.06128 -0.05389 0.06944 -0.0599 0.07813 -0.06383 C 0.08854 -0.07771 0.10608 -0.07262 0.11927 -0.08025 C 0.12622 -0.08418 0.13299 -0.08858 0.13976 -0.09297 C 0.14392 -0.09574 0.15399 -0.09991 0.15903 -0.10407 C 0.16545 -0.10939 0.16892 -0.11702 0.17413 -0.12396 C 0.17569 -0.12604 0.18455 -0.13275 0.18507 -0.13321 C 0.18646 -0.13622 0.18715 -0.13969 0.18906 -0.14223 C 0.19323 -0.14778 0.20278 -0.15703 0.20278 -0.15703 C 0.2059 -0.16883 0.20347 -0.16073 0.21111 -0.18062 C 0.21528 -0.19149 0.21823 -0.20421 0.22205 -0.21531 C 0.22604 -0.2271 0.22778 -0.24121 0.23021 -0.2537 C 0.23194 -0.27798 0.23455 -0.30342 0.22743 -0.32655 C 0.22674 -0.33164 0.22257 -0.3513 0.22066 -0.35592 C 0.21892 -0.36008 0.21563 -0.36286 0.21372 -0.36679 C 0.21146 -0.37673 0.20677 -0.38414 0.2 -0.38876 C 0.1934 -0.40079 0.18351 -0.40749 0.17274 -0.4105 C 0.16354 -0.41859 0.14063 -0.4216 0.12882 -0.42345 C 0.10347 -0.43386 0.03837 -0.42761 0.00694 -0.42877 C -0.07569 -0.43663 -0.15312 -0.43525 -0.23819 -0.43617 C -0.24809 -0.44056 -0.25764 -0.43871 -0.26701 -0.44519 C -0.34253 -0.44311 -0.37257 -0.45305 -0.42726 -0.43432 C -0.44531 -0.33811 -0.43108 -0.41674 -0.42726 -0.15148 C -0.42726 -0.14755 -0.4217 -0.13853 -0.42049 -0.13506 C -0.41389 -0.11725 -0.40382 -0.09251 -0.38889 -0.0858 C -0.38437 -0.08164 -0.37986 -0.08025 -0.37517 -0.07655 C -0.36823 -0.07077 -0.3599 -0.06475 -0.35191 -0.06198 C -0.3467 -0.05666 -0.34028 -0.05296 -0.3342 -0.04926 C -0.32535 -0.04394 -0.33177 -0.05042 -0.32465 -0.04556 C -0.31788 -0.04093 -0.31094 -0.03515 -0.30399 -0.03099 C -0.30226 -0.03006 -0.30035 -0.02983 -0.29861 -0.02914 C -0.29618 -0.02798 -0.29392 -0.02683 -0.29167 -0.02544 C -0.28542 -0.02151 -0.27812 -0.01573 -0.27118 -0.01457 C -0.26528 -0.01364 -0.2592 -0.01341 -0.2533 -0.01272 C -0.23646 -0.01341 -0.21944 -0.01341 -0.2026 -0.01457 C -0.20035 -0.0148 -0.18941 -0.01989 -0.18889 -0.02012 C -0.18437 -0.02197 -0.17517 -0.02544 -0.17517 -0.02544 C -0.16997 -0.03076 -0.16545 -0.03168 -0.16024 -0.03654 C -0.15816 -0.04047 -0.15503 -0.04325 -0.1533 -0.04741 C -0.15191 -0.05065 -0.15052 -0.05828 -0.15052 -0.05828 C -0.15208 -0.07216 -0.14965 -0.07424 -0.1533 -0.06938 L -0.13142 -0.08765 " pathEditMode="relative" ptsTypes="fffffffffffffffffffffffffffffffffffffffffffAA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Чья мама?</a:t>
            </a:r>
          </a:p>
        </p:txBody>
      </p:sp>
      <p:pic>
        <p:nvPicPr>
          <p:cNvPr id="4" name="Рисунок 3" descr="8d0eec6273a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86116" y="1285860"/>
            <a:ext cx="2857499" cy="2143124"/>
          </a:xfrm>
          <a:prstGeom prst="rect">
            <a:avLst/>
          </a:prstGeom>
        </p:spPr>
      </p:pic>
      <p:pic>
        <p:nvPicPr>
          <p:cNvPr id="6" name="Рисунок 5" descr="3132923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71868" y="3929066"/>
            <a:ext cx="2357454" cy="2141091"/>
          </a:xfrm>
          <a:prstGeom prst="rect">
            <a:avLst/>
          </a:prstGeom>
        </p:spPr>
      </p:pic>
      <p:pic>
        <p:nvPicPr>
          <p:cNvPr id="8" name="Рисунок 7" descr="свинья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429388" y="3071810"/>
            <a:ext cx="2476517" cy="1857388"/>
          </a:xfrm>
          <a:prstGeom prst="rect">
            <a:avLst/>
          </a:prstGeom>
        </p:spPr>
      </p:pic>
      <p:pic>
        <p:nvPicPr>
          <p:cNvPr id="9" name="Рисунок 8" descr="091d18221bda0d1dc76c97145cc46687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85720" y="3071810"/>
            <a:ext cx="2555864" cy="19188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7.21554E-7 C 0.00052 -0.00925 0.0007 -0.01827 0.00139 -0.02752 C 0.00174 -0.03423 0.00643 -0.03816 0.00834 -0.04394 C 0.01268 -0.05828 0.0309 -0.08811 0.04097 -0.09482 C 0.04636 -0.09829 0.05226 -0.09944 0.05747 -0.10222 C 0.06476 -0.11193 0.0717 -0.1117 0.0809 -0.11679 C 0.08785 -0.12072 0.09427 -0.12766 0.10122 -0.13136 C 0.10851 -0.13506 0.11615 -0.13575 0.12344 -0.13876 C 0.13334 -0.14292 0.14184 -0.14894 0.15209 -0.15148 C 0.16181 -0.15379 0.16927 -0.15842 0.17813 -0.1642 C 0.1816 -0.16651 0.18768 -0.17345 0.18768 -0.17345 C 0.19566 -0.18802 0.19236 -0.18178 0.1974 -0.19172 C 0.19896 -0.20398 0.20122 -0.20698 0.20556 -0.21716 C 0.20886 -0.22502 0.20955 -0.23427 0.21111 -0.24283 C 0.21268 -0.27567 0.21962 -0.35199 0.20139 -0.38321 C 0.18004 -0.45883 0.0974 -0.49607 0.04254 -0.50555 C 0.0257 -0.50856 0.00868 -0.50809 -0.00816 -0.51087 C -0.07344 -0.52151 0.01285 -0.51272 -0.09305 -0.52197 C -0.14462 -0.52636 -0.0967 -0.52058 -0.14653 -0.52729 C -0.18021 -0.53631 -0.21354 -0.53885 -0.24791 -0.54371 C -0.31962 -0.54325 -0.39132 -0.54371 -0.46302 -0.54209 C -0.47014 -0.54186 -0.48177 -0.53423 -0.48767 -0.52914 C -0.49722 -0.50994 -0.49514 -0.49491 -0.48489 -0.47641 C -0.4816 -0.45907 -0.46823 -0.4512 -0.45885 -0.43987 C -0.44531 -0.42345 -0.45451 -0.43062 -0.44375 -0.42345 C -0.43281 -0.40402 -0.44531 -0.42345 -0.43559 -0.4142 C -0.42916 -0.40819 -0.42309 -0.39524 -0.41632 -0.39061 C -0.4092 -0.38575 -0.40312 -0.37951 -0.39722 -0.37234 C -0.39392 -0.36841 -0.3908 -0.36378 -0.38767 -0.35962 C -0.38507 -0.35615 -0.38472 -0.35014 -0.38212 -0.34667 C -0.38107 -0.34528 -0.37934 -0.34551 -0.37795 -0.34482 C -0.37882 -0.34667 -0.38003 -0.34829 -0.38073 -0.35037 C -0.38142 -0.35268 -0.38212 -0.35777 -0.38212 -0.35777 L -0.39028 -0.37049 " pathEditMode="relative" ptsTypes="ffffffffffffffffffffffffffffffffA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Чья мама?</a:t>
            </a:r>
          </a:p>
        </p:txBody>
      </p:sp>
      <p:pic>
        <p:nvPicPr>
          <p:cNvPr id="4" name="Рисунок 3" descr="zMtNzZmZj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14678" y="1142984"/>
            <a:ext cx="2841616" cy="2133398"/>
          </a:xfrm>
          <a:prstGeom prst="rect">
            <a:avLst/>
          </a:prstGeom>
        </p:spPr>
      </p:pic>
      <p:pic>
        <p:nvPicPr>
          <p:cNvPr id="5" name="Рисунок 4" descr="овца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282" y="2000240"/>
            <a:ext cx="2713208" cy="1928821"/>
          </a:xfrm>
          <a:prstGeom prst="rect">
            <a:avLst/>
          </a:prstGeom>
        </p:spPr>
      </p:pic>
      <p:pic>
        <p:nvPicPr>
          <p:cNvPr id="6" name="Рисунок 5" descr="парась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000364" y="4429132"/>
            <a:ext cx="2924176" cy="2193132"/>
          </a:xfrm>
          <a:prstGeom prst="rect">
            <a:avLst/>
          </a:prstGeom>
        </p:spPr>
      </p:pic>
      <p:pic>
        <p:nvPicPr>
          <p:cNvPr id="7" name="Рисунок 6" descr="qA4hqDalAh8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215074" y="2214554"/>
            <a:ext cx="2554612" cy="21338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5.55042E-8 C 0.00694 -0.01203 0.00851 -0.02544 0.01371 -0.03816 C 0.01823 -0.04903 0.02101 -0.05157 0.02465 -0.06383 C 0.0283 -0.10268 0.03194 -0.07447 0.02743 -0.14038 C 0.02691 -0.14732 0.02153 -0.15611 0.01927 -0.16235 C 0.01128 -0.18432 -0.00573 -0.20791 -0.02188 -0.22063 C -0.04531 -0.25925 -0.08802 -0.27128 -0.12049 -0.28816 C -0.12847 -0.29232 -0.13559 -0.29903 -0.14375 -0.30273 C -0.15851 -0.30944 -0.17396 -0.3136 -0.18906 -0.31915 C -0.19653 -0.32192 -0.20347 -0.32724 -0.21094 -0.33025 C -0.23351 -0.33973 -0.25608 -0.34667 -0.27951 -0.35037 C -0.31597 -0.36378 -0.35104 -0.37812 -0.38906 -0.38136 C -0.4184 -0.38899 -0.4434 -0.39339 -0.47257 -0.39778 C -0.48316 -0.39709 -0.49358 -0.39709 -0.50417 -0.39593 C -0.51059 -0.39524 -0.50851 -0.39385 -0.51372 -0.39038 C -0.51962 -0.38645 -0.52639 -0.3846 -0.53281 -0.38321 C -0.5625 -0.36332 -0.6 -0.33557 -0.61649 -0.29556 C -0.62379 -0.27798 -0.62552 -0.25925 -0.63021 -0.24075 C -0.63056 -0.23589 -0.63142 -0.23104 -0.63142 -0.22618 C -0.63142 -0.18871 -0.63507 -0.07031 -0.6191 -0.01827 C -0.61875 -0.01457 -0.61875 -0.01064 -0.61788 -0.00717 C -0.61736 -0.00509 -0.61563 -0.00393 -0.6151 -0.00185 C -0.61354 0.00393 -0.61372 0.01041 -0.61233 0.01642 C -0.60938 0.0303 -0.60243 0.0525 -0.59583 0.06383 C -0.59427 0.07192 -0.59271 0.07886 -0.58906 0.0858 C -0.58715 0.0932 -0.5849 0.0969 -0.58073 0.10222 C -0.5776 0.11101 -0.57483 0.11263 -0.56979 0.11864 C -0.55642 0.1346 -0.54583 0.1494 -0.52882 0.15703 C -0.50816 0.17831 -0.4842 0.19195 -0.46024 0.20444 C -0.43559 0.21739 -0.41719 0.22965 -0.39045 0.23358 C -0.3717 0.23127 -0.35504 0.22502 -0.33698 0.21901 C -0.32292 0.20837 -0.32379 0.20814 -0.30556 0.20444 C -0.28924 0.19565 -0.27257 0.19357 -0.25608 0.18617 C -0.23785 0.17784 -0.25556 0.18224 -0.23698 0.179 C -0.2257 0.17391 -0.21372 0.17067 -0.20278 0.1642 C -0.18281 0.1524 -0.19601 0.15749 -0.18351 0.15333 C -0.16962 0.14177 -0.15469 0.13113 -0.14115 0.11864 C -0.13177 0.11008 -0.12396 0.09898 -0.11528 0.0895 C -0.10729 0.08117 -0.09896 0.07331 -0.09184 0.06383 C -0.08403 0.05342 -0.08559 0.05157 -0.07674 0.04209 C -0.07465 0.03955 -0.07205 0.0377 -0.06979 0.03469 C -0.0566 0.01573 -0.04653 -0.00717 -0.03281 -0.02544 C -0.02969 -0.03631 -0.02587 -0.03816 -0.02188 -0.04741 C -0.01719 -0.05805 -0.01215 -0.06938 -0.00556 -0.0784 C -0.00226 -0.09158 0.00469 -0.10384 0.01094 -0.11494 C 0.01441 -0.12812 0.0092 -0.10985 0.01788 -0.12951 C 0.01892 -0.13205 0.02274 -0.14778 0.02326 -0.14963 C 0.02639 -0.16235 0.02569 -0.17646 0.02743 -0.18964 C 0.02882 -0.20005 0.03142 -0.21022 0.03281 -0.22063 C 0.03507 -0.26573 0.03507 -0.25069 0.0316 -0.31568 C 0.03125 -0.32192 0.02934 -0.33094 0.02604 -0.3358 C 0.02344 -0.33973 0.01788 -0.34667 0.01788 -0.34667 C 0.01701 -0.34482 0.0151 -0.34343 0.0151 -0.34112 C 0.0151 -0.33719 0.01701 -0.33395 0.01788 -0.33025 C 0.01892 -0.32632 0.01979 -0.31637 0.02187 -0.31383 C 0.02639 -0.30805 0.03385 -0.30342 0.03976 -0.30111 C 0.05347 -0.30273 0.06424 -0.30574 0.07674 -0.31198 C 0.0809 -0.31406 0.08246 -0.31314 0.08628 -0.31568 C 0.09167 -0.31915 0.09427 -0.33025 0.1 -0.33025 L 0.11649 -0.31013 L 0.07951 -0.31753 " pathEditMode="relative" ptsTypes="ffffffffffffffffffffffffffffffffffffffffffffffffffffffffffAAA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Чья мама?</a:t>
            </a:r>
          </a:p>
        </p:txBody>
      </p:sp>
      <p:pic>
        <p:nvPicPr>
          <p:cNvPr id="4" name="Рисунок 3" descr="курица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714744" y="1214422"/>
            <a:ext cx="1809763" cy="2500330"/>
          </a:xfrm>
          <a:prstGeom prst="rect">
            <a:avLst/>
          </a:prstGeom>
        </p:spPr>
      </p:pic>
      <p:pic>
        <p:nvPicPr>
          <p:cNvPr id="5" name="Рисунок 4" descr="0a262de64c174b1562828b37cec48e8b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7158" y="2071678"/>
            <a:ext cx="2643206" cy="2643206"/>
          </a:xfrm>
          <a:prstGeom prst="rect">
            <a:avLst/>
          </a:prstGeom>
        </p:spPr>
      </p:pic>
      <p:pic>
        <p:nvPicPr>
          <p:cNvPr id="7" name="Рисунок 6" descr="барашек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768785" y="1785926"/>
            <a:ext cx="3375215" cy="2885809"/>
          </a:xfrm>
          <a:prstGeom prst="rect">
            <a:avLst/>
          </a:prstGeom>
        </p:spPr>
      </p:pic>
      <p:pic>
        <p:nvPicPr>
          <p:cNvPr id="8" name="Рисунок 7" descr="теленок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643306" y="4429132"/>
            <a:ext cx="2168085" cy="19887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1.23034E-6 C 0.00226 0.03307 0.00347 0.06845 0.0151 0.09852 C 0.0309 0.19149 0.10313 0.26156 0.16997 0.28469 C 0.19392 0.29302 0.22118 0.29278 0.24531 0.29394 C 0.29236 0.2914 0.33941 0.29093 0.38629 0.28654 C 0.39913 0.28538 0.40521 0.27567 0.41649 0.27012 C 0.46163 0.24792 0.50313 0.22248 0.54115 0.18247 C 0.56337 0.15911 0.5776 0.13182 0.5974 0.10592 C 0.60799 0.07377 0.59722 0.10523 0.60972 0.07308 C 0.61302 0.06452 0.61927 0.04741 0.61927 0.04741 C 0.62257 0.01688 0.62726 -0.01318 0.63021 -0.04371 C 0.62969 -0.07285 0.63004 -0.10222 0.62882 -0.13136 C 0.6283 -0.14408 0.6224 -0.15934 0.61927 -0.17137 C 0.61007 -0.20768 0.59462 -0.23612 0.57813 -0.26642 C 0.57049 -0.2803 0.56458 -0.29255 0.55208 -0.29926 C 0.54497 -0.30874 0.53906 -0.31221 0.53021 -0.31753 C 0.51458 -0.32701 0.50104 -0.3395 0.48368 -0.34297 C 0.47101 -0.3513 0.45642 -0.35315 0.44254 -0.35569 C 0.36233 -0.37003 0.40799 -0.36448 0.30556 -0.36679 C 0.27917 -0.3698 0.25538 -0.37442 0.22882 -0.37581 C 0.17274 -0.38668 0.11545 -0.3772 0.05903 -0.37211 C 0.02517 -0.36193 -0.01233 -0.35985 -0.04097 -0.33025 C -0.05382 -0.31707 -0.05799 -0.30088 -0.06701 -0.28469 C -0.07101 -0.25856 -0.06545 -0.28839 -0.07118 -0.26989 C -0.07448 -0.25925 -0.07621 -0.24769 -0.07934 -0.23705 C -0.08021 -0.23404 -0.08142 -0.23104 -0.08212 -0.22803 C -0.08368 -0.22086 -0.08628 -0.20606 -0.08628 -0.20606 C -0.08542 -0.19033 -0.08715 -0.17831 -0.08073 -0.16605 C -0.0776 -0.1494 -0.07309 -0.13945 -0.0684 -0.12396 C -0.06719 -0.11402 -0.0658 -0.10846 -0.06163 -0.10037 C -0.05868 -0.08118 -0.05486 -0.0636 -0.04653 -0.04741 C -0.04462 -0.04371 -0.0401 -0.0451 -0.03698 -0.04371 C -0.03333 -0.0444 -0.02951 -0.04371 -0.02604 -0.04556 C -0.02448 -0.04649 -0.02448 -0.04949 -0.02326 -0.05111 C -0.02205 -0.05273 -0.02049 -0.05342 -0.0191 -0.05458 C -0.01267 -0.06591 -0.01146 -0.08002 -3.61111E-6 -0.08395 C 0.00191 -0.08719 0.00695 -0.09366 0.00695 -0.09852 L 0.00417 -0.06753 L -3.61111E-6 -0.03099 " pathEditMode="relative" ptsTypes="ffffffffffffffffffffffffffffffffffffA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Четвертый лишний</a:t>
            </a:r>
          </a:p>
        </p:txBody>
      </p:sp>
      <p:pic>
        <p:nvPicPr>
          <p:cNvPr id="4" name="Рисунок 3" descr="816.medved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7158" y="1285860"/>
            <a:ext cx="3000396" cy="2131624"/>
          </a:xfrm>
          <a:prstGeom prst="rect">
            <a:avLst/>
          </a:prstGeom>
        </p:spPr>
      </p:pic>
      <p:pic>
        <p:nvPicPr>
          <p:cNvPr id="5" name="Рисунок 4" descr="zMtNzZmZj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500694" y="1142984"/>
            <a:ext cx="2842494" cy="2134057"/>
          </a:xfrm>
          <a:prstGeom prst="rect">
            <a:avLst/>
          </a:prstGeom>
        </p:spPr>
      </p:pic>
      <p:pic>
        <p:nvPicPr>
          <p:cNvPr id="6" name="Рисунок 5" descr="кошка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57158" y="3929066"/>
            <a:ext cx="2941073" cy="2357454"/>
          </a:xfrm>
          <a:prstGeom prst="rect">
            <a:avLst/>
          </a:prstGeom>
        </p:spPr>
      </p:pic>
      <p:pic>
        <p:nvPicPr>
          <p:cNvPr id="7" name="Рисунок 6" descr="собака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143504" y="3786190"/>
            <a:ext cx="3272455" cy="25336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Четвертый лишний</a:t>
            </a:r>
          </a:p>
        </p:txBody>
      </p:sp>
      <p:pic>
        <p:nvPicPr>
          <p:cNvPr id="5" name="Рисунок 4" descr="тигр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7158" y="1214422"/>
            <a:ext cx="3206744" cy="2405058"/>
          </a:xfrm>
          <a:prstGeom prst="rect">
            <a:avLst/>
          </a:prstGeom>
        </p:spPr>
      </p:pic>
      <p:pic>
        <p:nvPicPr>
          <p:cNvPr id="6" name="Рисунок 5" descr="лиса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143504" y="1214422"/>
            <a:ext cx="3175969" cy="2384420"/>
          </a:xfrm>
          <a:prstGeom prst="rect">
            <a:avLst/>
          </a:prstGeom>
        </p:spPr>
      </p:pic>
      <p:pic>
        <p:nvPicPr>
          <p:cNvPr id="7" name="Рисунок 6" descr="лоп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28596" y="3929066"/>
            <a:ext cx="3479044" cy="2431590"/>
          </a:xfrm>
          <a:prstGeom prst="rect">
            <a:avLst/>
          </a:prstGeom>
        </p:spPr>
      </p:pic>
      <p:pic>
        <p:nvPicPr>
          <p:cNvPr id="8" name="Рисунок 7" descr="816.medved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214942" y="4000504"/>
            <a:ext cx="3190875" cy="2266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Отгадай загадку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4329114" cy="1828800"/>
          </a:xfrm>
        </p:spPr>
        <p:txBody>
          <a:bodyPr/>
          <a:lstStyle/>
          <a:p>
            <a:pPr lvl="0">
              <a:buNone/>
            </a:pPr>
            <a:r>
              <a:rPr lang="ru-RU" sz="2000" b="1" dirty="0">
                <a:latin typeface="Comic Sans MS" pitchFamily="66"/>
              </a:rPr>
              <a:t>Быстрее ветра я скачу,</a:t>
            </a:r>
          </a:p>
          <a:p>
            <a:pPr lvl="0">
              <a:buNone/>
            </a:pPr>
            <a:r>
              <a:rPr lang="ru-RU" sz="2000" b="1" dirty="0">
                <a:latin typeface="Comic Sans MS" pitchFamily="66"/>
              </a:rPr>
              <a:t>''Цок-цок,'' – копытами стучу,</a:t>
            </a:r>
          </a:p>
          <a:p>
            <a:pPr lvl="0">
              <a:buNone/>
            </a:pPr>
            <a:r>
              <a:rPr lang="ru-RU" sz="2000" b="1" dirty="0">
                <a:latin typeface="Comic Sans MS" pitchFamily="66"/>
              </a:rPr>
              <a:t>Я громко ''иго-го'' кричу,</a:t>
            </a:r>
          </a:p>
          <a:p>
            <a:pPr lvl="0">
              <a:buNone/>
            </a:pPr>
            <a:r>
              <a:rPr lang="ru-RU" sz="2000" b="1" dirty="0">
                <a:latin typeface="Comic Sans MS" pitchFamily="66"/>
              </a:rPr>
              <a:t>Садись на спину – прокачу!</a:t>
            </a:r>
          </a:p>
          <a:p>
            <a:endParaRPr lang="ru-RU" dirty="0"/>
          </a:p>
        </p:txBody>
      </p:sp>
      <p:pic>
        <p:nvPicPr>
          <p:cNvPr id="4" name="Рисунок 3" descr="Petuh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42910" y="4071942"/>
            <a:ext cx="1814509" cy="1866779"/>
          </a:xfrm>
          <a:prstGeom prst="rect">
            <a:avLst/>
          </a:prstGeom>
        </p:spPr>
      </p:pic>
      <p:pic>
        <p:nvPicPr>
          <p:cNvPr id="5" name="Рисунок 4" descr="zMtNzZmZj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14678" y="4143380"/>
            <a:ext cx="2484426" cy="1865231"/>
          </a:xfrm>
          <a:prstGeom prst="rect">
            <a:avLst/>
          </a:prstGeom>
        </p:spPr>
      </p:pic>
      <p:pic>
        <p:nvPicPr>
          <p:cNvPr id="6" name="Рисунок 5" descr="собака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429388" y="4171954"/>
            <a:ext cx="2405058" cy="192404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46945E-18 2.11841E-6 C 0.00086 -0.00856 0.00121 -0.01711 0.0026 -0.02544 C 0.00312 -0.02914 0.00868 -0.03932 0.00955 -0.04186 C 0.0158 -0.05828 0.02586 -0.06938 0.0342 -0.08395 C 0.03541 -0.08603 0.03559 -0.08927 0.03698 -0.09112 C 0.03871 -0.09343 0.04774 -0.09736 0.0493 -0.09852 C 0.06163 -0.10731 0.07031 -0.1124 0.0835 -0.11864 C 0.10104 -0.12697 0.11944 -0.13205 0.13698 -0.14038 C 0.15555 -0.14917 0.1375 -0.14339 0.15607 -0.14963 C 0.17725 -0.1568 0.19791 -0.16582 0.21909 -0.17322 C 0.22725 -0.17599 0.24375 -0.18062 0.24375 -0.18062 C 0.25833 -0.1945 0.27604 -0.20328 0.29166 -0.21531 C 0.30503 -0.22549 0.31111 -0.23728 0.32326 -0.24815 C 0.33038 -0.26249 0.3401 -0.27313 0.34791 -0.28654 C 0.35729 -0.30273 0.36267 -0.31892 0.3684 -0.33742 C 0.37014 -0.34898 0.37257 -0.36078 0.37517 -0.37211 C 0.3743 -0.4068 0.37847 -0.43178 0.36024 -0.45606 C 0.34843 -0.49538 0.30972 -0.54163 0.28073 -0.55643 C 0.26632 -0.56383 0.25121 -0.56776 0.23698 -0.5747 C 0.23073 -0.57771 0.22534 -0.58303 0.21909 -0.5858 C 0.20208 -0.59343 0.18194 -0.59528 0.16423 -0.59667 C 0.09895 -0.61425 0.14166 -0.605 0.0026 -0.59482 C -0.01389 -0.59366 -0.03056 -0.58002 -0.0467 -0.5747 C -0.07136 -0.56661 -0.09532 -0.5562 -0.11927 -0.54556 C -0.13195 -0.54001 -0.14584 -0.54186 -0.15903 -0.54001 C -0.17223 -0.5333 -0.18594 -0.5296 -0.19879 -0.52174 C -0.20695 -0.51688 -0.21302 -0.50948 -0.22066 -0.50347 C -0.22518 -0.49584 -0.22743 -0.4889 -0.23021 -0.47988 C -0.23716 -0.43409 -0.23316 -0.39107 -0.21111 -0.35569 C -0.20868 -0.35176 -0.20764 -0.3476 -0.20417 -0.34482 C -0.20295 -0.34389 -0.19236 -0.34135 -0.19184 -0.34112 C -0.17778 -0.33649 -0.16771 -0.33511 -0.15209 -0.33395 C -0.14931 -0.33326 -0.1467 -0.33256 -0.14393 -0.3321 C -0.1375 -0.33071 -0.12483 -0.3284 -0.12483 -0.3284 C -0.05261 -0.32933 0.00902 -0.33303 0.07795 -0.33742 C 0.09583 -0.34089 0.11354 -0.34551 0.13142 -0.34852 C 0.1434 -0.35384 0.15729 -0.35523 0.16979 -0.35754 C 0.18003 -0.35939 0.18958 -0.36332 0.2 -0.36494 C 0.20937 -0.36818 0.21163 -0.3728 0.21909 -0.37951 C 0.221 -0.38321 0.22152 -0.38922 0.22465 -0.39038 C 0.23316 -0.39339 0.24184 -0.39686 0.2493 -0.4031 C 0.25017 -0.40495 0.25069 -0.40726 0.25191 -0.40865 C 0.25486 -0.41189 0.26024 -0.4105 0.26024 -0.4179 L 0.27517 -0.39408 L 0.28073 -0.4105 L 0.31493 -0.4142 " pathEditMode="relative" ptsTypes="ffffffffffffffffffffffffffffffffffffffffffAAAA">
                                      <p:cBhvr>
                                        <p:cTn id="1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116</TotalTime>
  <Words>108</Words>
  <Application>Microsoft Office PowerPoint</Application>
  <PresentationFormat>Экран (4:3)</PresentationFormat>
  <Paragraphs>27</Paragraphs>
  <Slides>13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7" baseType="lpstr">
      <vt:lpstr>Arial</vt:lpstr>
      <vt:lpstr>Calibri</vt:lpstr>
      <vt:lpstr>Comic Sans MS</vt:lpstr>
      <vt:lpstr>Тема Office</vt:lpstr>
      <vt:lpstr>Презентация PowerPoint</vt:lpstr>
      <vt:lpstr>Убери диких животных</vt:lpstr>
      <vt:lpstr>Кто сказал  - «Мяу»?</vt:lpstr>
      <vt:lpstr>Чья мама?</vt:lpstr>
      <vt:lpstr>Чья мама?</vt:lpstr>
      <vt:lpstr>Чья мама?</vt:lpstr>
      <vt:lpstr>Четвертый лишний</vt:lpstr>
      <vt:lpstr>Четвертый лишний</vt:lpstr>
      <vt:lpstr>Отгадай загадку</vt:lpstr>
      <vt:lpstr>Отгадай загадку</vt:lpstr>
      <vt:lpstr>Отгадай загадку</vt:lpstr>
      <vt:lpstr>Чей домик?</vt:lpstr>
      <vt:lpstr>Спасибо за игру!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Интерактивная игра для 1 младшей группы №3 Малышок МДОУ Детский сад №91</dc:title>
  <dc:creator>Санёк</dc:creator>
  <cp:lastModifiedBy>Zverdvd.org</cp:lastModifiedBy>
  <cp:revision>21</cp:revision>
  <dcterms:created xsi:type="dcterms:W3CDTF">2014-04-11T14:03:44Z</dcterms:created>
  <dcterms:modified xsi:type="dcterms:W3CDTF">2020-07-03T12:28:35Z</dcterms:modified>
</cp:coreProperties>
</file>