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2" r:id="rId2"/>
    <p:sldId id="263" r:id="rId3"/>
    <p:sldId id="258" r:id="rId4"/>
    <p:sldId id="269" r:id="rId5"/>
    <p:sldId id="273" r:id="rId6"/>
    <p:sldId id="274" r:id="rId7"/>
    <p:sldId id="275" r:id="rId8"/>
    <p:sldId id="264" r:id="rId9"/>
    <p:sldId id="259" r:id="rId10"/>
    <p:sldId id="270" r:id="rId11"/>
    <p:sldId id="271" r:id="rId12"/>
    <p:sldId id="272" r:id="rId13"/>
    <p:sldId id="265" r:id="rId14"/>
    <p:sldId id="257" r:id="rId15"/>
    <p:sldId id="268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58939D-5A83-426A-BA2D-34560653F94D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83446-6E13-4A1C-998F-7CCC1DECDF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962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83446-6E13-4A1C-998F-7CCC1DECDF1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88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FF99"/>
            </a:gs>
            <a:gs pos="100000">
              <a:srgbClr val="33CC33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270586566_grass-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dd8de1e910f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727575"/>
            <a:ext cx="2268538" cy="2130425"/>
          </a:xfrm>
          <a:prstGeom prst="rect">
            <a:avLst/>
          </a:prstGeom>
          <a:noFill/>
        </p:spPr>
      </p:pic>
      <p:pic>
        <p:nvPicPr>
          <p:cNvPr id="4100" name="Picture 4" descr="dd8de1e910f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77050" y="4729163"/>
            <a:ext cx="2266950" cy="2128837"/>
          </a:xfrm>
          <a:prstGeom prst="rect">
            <a:avLst/>
          </a:prstGeom>
          <a:noFill/>
        </p:spPr>
      </p:pic>
      <p:pic>
        <p:nvPicPr>
          <p:cNvPr id="4101" name="Picture 5" descr="dd8de1e910f0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2051050" cy="1925638"/>
          </a:xfrm>
          <a:prstGeom prst="rect">
            <a:avLst/>
          </a:prstGeom>
          <a:noFill/>
        </p:spPr>
      </p:pic>
      <p:pic>
        <p:nvPicPr>
          <p:cNvPr id="4102" name="Picture 6" descr="bae038fc83c1"/>
          <p:cNvPicPr>
            <a:picLocks noChangeAspect="1" noChangeArrowheads="1"/>
          </p:cNvPicPr>
          <p:nvPr/>
        </p:nvPicPr>
        <p:blipFill>
          <a:blip r:embed="rId17" cstate="print"/>
          <a:srcRect t="41019" r="59990" b="3944"/>
          <a:stretch>
            <a:fillRect/>
          </a:stretch>
        </p:blipFill>
        <p:spPr bwMode="auto">
          <a:xfrm>
            <a:off x="1476375" y="5229225"/>
            <a:ext cx="1166813" cy="1295400"/>
          </a:xfrm>
          <a:prstGeom prst="rect">
            <a:avLst/>
          </a:prstGeom>
          <a:noFill/>
        </p:spPr>
      </p:pic>
      <p:pic>
        <p:nvPicPr>
          <p:cNvPr id="4103" name="Picture 7" descr="bae038fc83c1"/>
          <p:cNvPicPr>
            <a:picLocks noChangeAspect="1" noChangeArrowheads="1"/>
          </p:cNvPicPr>
          <p:nvPr/>
        </p:nvPicPr>
        <p:blipFill>
          <a:blip r:embed="rId18" cstate="print"/>
          <a:srcRect r="59990"/>
          <a:stretch>
            <a:fillRect/>
          </a:stretch>
        </p:blipFill>
        <p:spPr bwMode="auto">
          <a:xfrm>
            <a:off x="7847013" y="1060450"/>
            <a:ext cx="1296987" cy="2616200"/>
          </a:xfrm>
          <a:prstGeom prst="rect">
            <a:avLst/>
          </a:prstGeom>
          <a:noFill/>
        </p:spPr>
      </p:pic>
      <p:pic>
        <p:nvPicPr>
          <p:cNvPr id="4104" name="Picture 8" descr="bae038fc83c1"/>
          <p:cNvPicPr>
            <a:picLocks noChangeAspect="1" noChangeArrowheads="1"/>
          </p:cNvPicPr>
          <p:nvPr/>
        </p:nvPicPr>
        <p:blipFill>
          <a:blip r:embed="rId18" cstate="print"/>
          <a:srcRect t="41019" r="59990" b="3944"/>
          <a:stretch>
            <a:fillRect/>
          </a:stretch>
        </p:blipFill>
        <p:spPr bwMode="auto">
          <a:xfrm>
            <a:off x="1835150" y="260350"/>
            <a:ext cx="1296988" cy="1439863"/>
          </a:xfrm>
          <a:prstGeom prst="rect">
            <a:avLst/>
          </a:prstGeom>
          <a:noFill/>
        </p:spPr>
      </p:pic>
      <p:pic>
        <p:nvPicPr>
          <p:cNvPr id="4105" name="Picture 9" descr="tcvet75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0"/>
            <a:ext cx="1006475" cy="1068388"/>
          </a:xfrm>
          <a:prstGeom prst="rect">
            <a:avLst/>
          </a:prstGeom>
          <a:noFill/>
        </p:spPr>
      </p:pic>
      <p:pic>
        <p:nvPicPr>
          <p:cNvPr id="4106" name="Picture 10" descr="tcvet7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79282">
            <a:off x="-794" y="2277269"/>
            <a:ext cx="1006475" cy="1068388"/>
          </a:xfrm>
          <a:prstGeom prst="rect">
            <a:avLst/>
          </a:prstGeom>
          <a:noFill/>
        </p:spPr>
      </p:pic>
      <p:pic>
        <p:nvPicPr>
          <p:cNvPr id="4107" name="Picture 11" descr="tcvet7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5589588"/>
            <a:ext cx="1006475" cy="1068387"/>
          </a:xfrm>
          <a:prstGeom prst="rect">
            <a:avLst/>
          </a:prstGeom>
          <a:noFill/>
        </p:spPr>
      </p:pic>
      <p:pic>
        <p:nvPicPr>
          <p:cNvPr id="4108" name="Picture 12" descr="tcvet7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673185">
            <a:off x="6547644" y="229394"/>
            <a:ext cx="1006475" cy="1068387"/>
          </a:xfrm>
          <a:prstGeom prst="rect">
            <a:avLst/>
          </a:prstGeom>
          <a:noFill/>
        </p:spPr>
      </p:pic>
      <p:pic>
        <p:nvPicPr>
          <p:cNvPr id="4109" name="Picture 13" descr="dd8de1e910f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732588" y="0"/>
            <a:ext cx="2411412" cy="2263775"/>
          </a:xfrm>
          <a:prstGeom prst="rect">
            <a:avLst/>
          </a:prstGeom>
          <a:noFill/>
        </p:spPr>
      </p:pic>
      <p:pic>
        <p:nvPicPr>
          <p:cNvPr id="4110" name="Picture 14" descr="1293027995647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5747" r="72017" b="66646"/>
          <a:stretch>
            <a:fillRect/>
          </a:stretch>
        </p:blipFill>
        <p:spPr bwMode="auto">
          <a:xfrm>
            <a:off x="7667625" y="3644900"/>
            <a:ext cx="1223963" cy="1108075"/>
          </a:xfrm>
          <a:prstGeom prst="rect">
            <a:avLst/>
          </a:prstGeom>
          <a:noFill/>
        </p:spPr>
      </p:pic>
      <p:pic>
        <p:nvPicPr>
          <p:cNvPr id="4111" name="Picture 15" descr="1293027995647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34656" r="38683" b="85172"/>
          <a:stretch>
            <a:fillRect/>
          </a:stretch>
        </p:blipFill>
        <p:spPr bwMode="auto">
          <a:xfrm>
            <a:off x="3348038" y="0"/>
            <a:ext cx="1223962" cy="979488"/>
          </a:xfrm>
          <a:prstGeom prst="rect">
            <a:avLst/>
          </a:prstGeom>
          <a:noFill/>
        </p:spPr>
      </p:pic>
      <p:pic>
        <p:nvPicPr>
          <p:cNvPr id="4112" name="Picture 16" descr="1293027995647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68565" r="73340" b="12909"/>
          <a:stretch>
            <a:fillRect/>
          </a:stretch>
        </p:blipFill>
        <p:spPr bwMode="auto">
          <a:xfrm>
            <a:off x="7777163" y="188913"/>
            <a:ext cx="1366837" cy="1366837"/>
          </a:xfrm>
          <a:prstGeom prst="rect">
            <a:avLst/>
          </a:prstGeom>
          <a:noFill/>
        </p:spPr>
      </p:pic>
      <p:pic>
        <p:nvPicPr>
          <p:cNvPr id="4113" name="Picture 17" descr="1293027995647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34656" r="38683" b="85172"/>
          <a:stretch>
            <a:fillRect/>
          </a:stretch>
        </p:blipFill>
        <p:spPr bwMode="auto">
          <a:xfrm>
            <a:off x="3419475" y="5878513"/>
            <a:ext cx="1223963" cy="979487"/>
          </a:xfrm>
          <a:prstGeom prst="rect">
            <a:avLst/>
          </a:prstGeom>
          <a:noFill/>
        </p:spPr>
      </p:pic>
      <p:pic>
        <p:nvPicPr>
          <p:cNvPr id="4114" name="Picture 18" descr="1293027995647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68565" r="73340" b="12909"/>
          <a:stretch>
            <a:fillRect/>
          </a:stretch>
        </p:blipFill>
        <p:spPr bwMode="auto">
          <a:xfrm>
            <a:off x="323850" y="3284538"/>
            <a:ext cx="1366838" cy="1366837"/>
          </a:xfrm>
          <a:prstGeom prst="rect">
            <a:avLst/>
          </a:prstGeom>
          <a:noFill/>
        </p:spPr>
      </p:pic>
      <p:pic>
        <p:nvPicPr>
          <p:cNvPr id="4115" name="Picture 19" descr="tcvet7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789613"/>
            <a:ext cx="1006475" cy="106838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-kiss.ru/rubrika/serdce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43495" y="170080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8346" y="1484784"/>
            <a:ext cx="57150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onotype Corsiva" panose="03010101010201010101" pitchFamily="66" charset="0"/>
              </a:rPr>
              <a:t>ЦВЕТЫ </a:t>
            </a:r>
          </a:p>
          <a:p>
            <a:pPr algn="ctr"/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onotype Corsiva" panose="03010101010201010101" pitchFamily="66" charset="0"/>
              </a:rPr>
              <a:t>– КРАСА </a:t>
            </a:r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З</a:t>
            </a:r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onotype Corsiva" panose="03010101010201010101" pitchFamily="66" charset="0"/>
              </a:rPr>
              <a:t>ЕМЛИ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4" y="4005064"/>
            <a:ext cx="48245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Выполнила: воспитатель МБДОУ № 7 «</a:t>
            </a:r>
            <a:r>
              <a:rPr lang="ru-RU" sz="2800" dirty="0" err="1">
                <a:latin typeface="Monotype Corsiva" panose="03010101010201010101" pitchFamily="66" charset="0"/>
              </a:rPr>
              <a:t>Ивушка</a:t>
            </a:r>
            <a:r>
              <a:rPr lang="ru-RU" sz="2800" dirty="0">
                <a:latin typeface="Monotype Corsiva" panose="03010101010201010101" pitchFamily="66" charset="0"/>
              </a:rPr>
              <a:t>»</a:t>
            </a:r>
          </a:p>
          <a:p>
            <a:r>
              <a:rPr lang="ru-RU" sz="2800" dirty="0" err="1">
                <a:latin typeface="Monotype Corsiva" panose="03010101010201010101" pitchFamily="66" charset="0"/>
              </a:rPr>
              <a:t>Бешукова</a:t>
            </a:r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latin typeface="Monotype Corsiva" panose="03010101010201010101" pitchFamily="66" charset="0"/>
              </a:rPr>
              <a:t>Маряна</a:t>
            </a:r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latin typeface="Monotype Corsiva" panose="03010101010201010101" pitchFamily="66" charset="0"/>
              </a:rPr>
              <a:t>Назировна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77">
        <p:split orient="vert"/>
      </p:transition>
    </mc:Choice>
    <mc:Fallback xmlns="">
      <p:transition spd="slow" advTm="4477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844824"/>
            <a:ext cx="4938902" cy="35283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3009003" y="1103412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НА КЛУМБЕ</a:t>
            </a:r>
          </a:p>
        </p:txBody>
      </p:sp>
    </p:spTree>
    <p:extLst>
      <p:ext uri="{BB962C8B-B14F-4D97-AF65-F5344CB8AC3E}">
        <p14:creationId xmlns:p14="http://schemas.microsoft.com/office/powerpoint/2010/main" val="383505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2816"/>
            <a:ext cx="4896544" cy="36724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3275856" y="1003375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В ПОЛЕ</a:t>
            </a:r>
          </a:p>
        </p:txBody>
      </p:sp>
    </p:spTree>
    <p:extLst>
      <p:ext uri="{BB962C8B-B14F-4D97-AF65-F5344CB8AC3E}">
        <p14:creationId xmlns:p14="http://schemas.microsoft.com/office/powerpoint/2010/main" val="14848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88840"/>
            <a:ext cx="4952379" cy="35824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3419872" y="1202284"/>
            <a:ext cx="26723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НА ЛУГУ</a:t>
            </a:r>
          </a:p>
        </p:txBody>
      </p:sp>
    </p:spTree>
    <p:extLst>
      <p:ext uri="{BB962C8B-B14F-4D97-AF65-F5344CB8AC3E}">
        <p14:creationId xmlns:p14="http://schemas.microsoft.com/office/powerpoint/2010/main" val="37363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77" y="1514525"/>
            <a:ext cx="1512168" cy="14720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 ЦВЕТОВ ДЕЛАЮТ: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88624" y="4521779"/>
            <a:ext cx="4896544" cy="43924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00FF00"/>
                </a:solidFill>
              </a:rPr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309909"/>
            <a:ext cx="645061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ДУХИ;</a:t>
            </a:r>
          </a:p>
          <a:p>
            <a:pPr marL="457200" indent="-457200">
              <a:buFontTx/>
              <a:buChar char="-"/>
            </a:pPr>
            <a:endParaRPr lang="ru-RU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sz="3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ОТВАРЫ И НАСТОИ;</a:t>
            </a:r>
          </a:p>
          <a:p>
            <a:pPr marL="342900" indent="-342900">
              <a:buFontTx/>
              <a:buChar char="-"/>
            </a:pP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ЧАЙ;</a:t>
            </a:r>
          </a:p>
          <a:p>
            <a:pPr marL="342900" indent="-342900">
              <a:buFontTx/>
              <a:buChar char="-"/>
            </a:pP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sz="3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ДОБАВЛЯЮТ В КОСМЕТИКУ;</a:t>
            </a:r>
          </a:p>
          <a:p>
            <a:pPr marL="342900" indent="-342900">
              <a:buFontTx/>
              <a:buChar char="-"/>
            </a:pP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ВАРЕНЬЕ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642" y="2172045"/>
            <a:ext cx="1800200" cy="14614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726" y="2731721"/>
            <a:ext cx="2014507" cy="15575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53" y="3561036"/>
            <a:ext cx="1967507" cy="1671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735" y="4521779"/>
            <a:ext cx="2034530" cy="1568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4540">
        <p:circle/>
      </p:transition>
    </mc:Choice>
    <mc:Fallback xmlns="">
      <p:transition spd="slow" advTm="1454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457200" y="274638"/>
            <a:ext cx="8229600" cy="121014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Цветы нужны: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49550"/>
            <a:ext cx="2030316" cy="2130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72816"/>
            <a:ext cx="1393696" cy="14401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13" y="3717032"/>
            <a:ext cx="1368153" cy="15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804" y="1755651"/>
            <a:ext cx="1905000" cy="152933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1184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Цветы можно: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2252472" cy="1493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164" y="1844823"/>
            <a:ext cx="2440712" cy="1493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933057"/>
            <a:ext cx="2252472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10312"/>
            <a:ext cx="2340868" cy="2066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9436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51139"/>
            <a:ext cx="842493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n w="18415" cmpd="sng">
                  <a:solidFill>
                    <a:srgbClr val="00B0F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Цветы поднимают человеку настроение. Но нужно бережно обращаться с ними и ухаживать. Тогда они будут радовать нас своей красотой и ароматом долгое время.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916" y="2276872"/>
            <a:ext cx="6156176" cy="36382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2204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4096" y="2967335"/>
            <a:ext cx="2255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КОНЕЦ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762">
        <p14:reveal/>
      </p:transition>
    </mc:Choice>
    <mc:Fallback xmlns="">
      <p:transition spd="slow" advTm="17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500694" y="3857628"/>
            <a:ext cx="6492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29454" y="3786190"/>
            <a:ext cx="6480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1641637"/>
            <a:ext cx="52377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Monotype Corsiva" panose="03010101010201010101" pitchFamily="66" charset="0"/>
              </a:rPr>
              <a:t>Цветы это </a:t>
            </a:r>
            <a:r>
              <a:rPr lang="ru-RU" sz="2800" dirty="0">
                <a:latin typeface="Monotype Corsiva" panose="03010101010201010101" pitchFamily="66" charset="0"/>
              </a:rPr>
              <a:t>таинственное создание природы, которые невозможно разгадать, нам </a:t>
            </a:r>
            <a:r>
              <a:rPr lang="ru-RU" sz="2800" dirty="0" err="1">
                <a:latin typeface="Monotype Corsiva" panose="03010101010201010101" pitchFamily="66" charset="0"/>
              </a:rPr>
              <a:t>остается</a:t>
            </a:r>
            <a:r>
              <a:rPr lang="ru-RU" sz="2800" dirty="0">
                <a:latin typeface="Monotype Corsiva" panose="03010101010201010101" pitchFamily="66" charset="0"/>
              </a:rPr>
              <a:t> только наслаждаться их красотой и великолепием.</a:t>
            </a:r>
          </a:p>
          <a:p>
            <a:pPr algn="just"/>
            <a:r>
              <a:rPr lang="ru-RU" sz="2800" dirty="0">
                <a:latin typeface="Monotype Corsiva" panose="03010101010201010101" pitchFamily="66" charset="0"/>
              </a:rPr>
              <a:t>Цветы имеют огромное разнообразие видов и различаются по форме, цвету, деталям строения, запаху и естественно красоте.</a:t>
            </a:r>
          </a:p>
          <a:p>
            <a:pPr algn="just"/>
            <a:endParaRPr lang="ru-RU" sz="2800" dirty="0">
              <a:latin typeface="Monotype Corsiva" panose="03010101010201010101" pitchFamily="66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804">
        <p:dissolve/>
      </p:transition>
    </mc:Choice>
    <mc:Fallback xmlns="">
      <p:transition spd="slow" advTm="15804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979712" y="692696"/>
            <a:ext cx="4608512" cy="3096344"/>
          </a:xfrm>
          <a:prstGeom prst="cloudCallout">
            <a:avLst>
              <a:gd name="adj1" fmla="val 15647"/>
              <a:gd name="adj2" fmla="val 7603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«Цветы»</a:t>
            </a:r>
            <a:endParaRPr lang="ru-RU" sz="2400" dirty="0"/>
          </a:p>
          <a:p>
            <a:pPr algn="ctr"/>
            <a:r>
              <a:rPr lang="ru-RU" sz="2400" dirty="0"/>
              <a:t> </a:t>
            </a:r>
            <a:r>
              <a:rPr lang="ru-RU" sz="1400" dirty="0"/>
              <a:t>Цветочные слезы -</a:t>
            </a:r>
          </a:p>
          <a:p>
            <a:pPr algn="ctr"/>
            <a:r>
              <a:rPr lang="ru-RU" sz="1400" dirty="0"/>
              <a:t> Росинки на листьях</a:t>
            </a:r>
          </a:p>
          <a:p>
            <a:pPr algn="ctr"/>
            <a:r>
              <a:rPr lang="ru-RU" sz="1400" dirty="0"/>
              <a:t> Цветы, словно звезды,</a:t>
            </a:r>
          </a:p>
          <a:p>
            <a:pPr algn="ctr"/>
            <a:r>
              <a:rPr lang="ru-RU" sz="1400" dirty="0"/>
              <a:t> Небесною кистью</a:t>
            </a:r>
          </a:p>
          <a:p>
            <a:pPr algn="ctr"/>
            <a:r>
              <a:rPr lang="ru-RU" sz="1400" dirty="0"/>
              <a:t> Раскрашены ярко ...</a:t>
            </a:r>
          </a:p>
          <a:p>
            <a:pPr algn="ctr"/>
            <a:r>
              <a:rPr lang="ru-RU" sz="1400" dirty="0"/>
              <a:t> Искрятся, лучатся...</a:t>
            </a:r>
          </a:p>
          <a:p>
            <a:pPr algn="ctr"/>
            <a:r>
              <a:rPr lang="ru-RU" sz="1400" dirty="0"/>
              <a:t> Нам неба подарком</a:t>
            </a:r>
          </a:p>
          <a:p>
            <a:pPr algn="ctr"/>
            <a:r>
              <a:rPr lang="ru-RU" sz="1400" dirty="0"/>
              <a:t> На </a:t>
            </a:r>
            <a:r>
              <a:rPr lang="ru-RU" sz="1400" dirty="0">
                <a:solidFill>
                  <a:schemeClr val="tx1"/>
                </a:solidFill>
                <a:hlinkClick r:id="rId3"/>
              </a:rPr>
              <a:t>сердце</a:t>
            </a:r>
            <a:r>
              <a:rPr lang="ru-RU" sz="1400" dirty="0"/>
              <a:t> ложатся.</a:t>
            </a:r>
          </a:p>
        </p:txBody>
      </p:sp>
      <p:pic>
        <p:nvPicPr>
          <p:cNvPr id="1028" name="Picture 4" descr="Картинка 69 из 1223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36" y="1643050"/>
            <a:ext cx="2000264" cy="1534489"/>
          </a:xfrm>
          <a:prstGeom prst="rect">
            <a:avLst/>
          </a:prstGeom>
          <a:noFill/>
        </p:spPr>
      </p:pic>
      <p:pic>
        <p:nvPicPr>
          <p:cNvPr id="11" name="Рисунок 10" descr="Cartoon-Clipart-Free-14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886" y="3789040"/>
            <a:ext cx="3371850" cy="2905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9765">
        <p14:flash/>
      </p:transition>
    </mc:Choice>
    <mc:Fallback xmlns="">
      <p:transition spd="slow" advTm="9765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УГАДАЙ ЦВЕТОК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28" y="1484784"/>
            <a:ext cx="5106144" cy="4187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905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56792"/>
            <a:ext cx="4968552" cy="3937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565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84784"/>
            <a:ext cx="5112568" cy="3837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616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56792"/>
            <a:ext cx="4824536" cy="3960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318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" y="1135559"/>
            <a:ext cx="91440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ЦВЕТОК СОСТОИТ ИЗ: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05000"/>
            <a:ext cx="2592288" cy="382825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115">
        <p:circle/>
      </p:transition>
    </mc:Choice>
    <mc:Fallback xmlns="">
      <p:transition spd="slow" advTm="611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489" y="908720"/>
            <a:ext cx="8678768" cy="9361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  <a:cs typeface="Times New Roman" pitchFamily="18" charset="0"/>
              </a:rPr>
              <a:t>ЦВЕТЫ РАСТУТ: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500438"/>
            <a:ext cx="600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Times New Roman" pitchFamily="18" charset="0"/>
              </a:rPr>
              <a:t>.</a:t>
            </a: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01" y="2420888"/>
            <a:ext cx="4896544" cy="302433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3707904" y="1621756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В САДУ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6193">
        <p:split orient="vert"/>
      </p:transition>
    </mc:Choice>
    <mc:Fallback xmlns="">
      <p:transition spd="slow" advTm="2619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5.9|0.6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8|8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9|6.4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1.4|7|2.9"/>
</p:tagLst>
</file>

<file path=ppt/theme/theme1.xml><?xml version="1.0" encoding="utf-8"?>
<a:theme xmlns:a="http://schemas.openxmlformats.org/drawingml/2006/main" name="скоро лето">
  <a:themeElements>
    <a:clrScheme name="скоро лет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коро лет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оро ле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оро лето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оро лето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оро лето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оро лето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оро лето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оро лето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Скоро лето!</Template>
  <TotalTime>395</TotalTime>
  <Words>127</Words>
  <Application>Microsoft Office PowerPoint</Application>
  <PresentationFormat>Экран (4:3)</PresentationFormat>
  <Paragraphs>39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Monotype Corsiva</vt:lpstr>
      <vt:lpstr>скоро лето</vt:lpstr>
      <vt:lpstr>Презентация PowerPoint</vt:lpstr>
      <vt:lpstr>Презентация PowerPoint</vt:lpstr>
      <vt:lpstr>Презентация PowerPoint</vt:lpstr>
      <vt:lpstr>УГАДАЙ ЦВЕТОК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ЦВЕТОВ ДЕЛАЮТ:</vt:lpstr>
      <vt:lpstr>Презентация PowerPoint</vt:lpstr>
      <vt:lpstr>Цветы можно: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Zverdvd.org</cp:lastModifiedBy>
  <cp:revision>44</cp:revision>
  <dcterms:created xsi:type="dcterms:W3CDTF">2010-10-17T00:10:57Z</dcterms:created>
  <dcterms:modified xsi:type="dcterms:W3CDTF">2020-06-07T14:59:00Z</dcterms:modified>
</cp:coreProperties>
</file>