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62" r:id="rId4"/>
    <p:sldId id="257" r:id="rId5"/>
    <p:sldId id="263" r:id="rId6"/>
    <p:sldId id="258" r:id="rId7"/>
    <p:sldId id="264" r:id="rId8"/>
    <p:sldId id="259" r:id="rId9"/>
    <p:sldId id="265" r:id="rId10"/>
    <p:sldId id="260" r:id="rId11"/>
    <p:sldId id="266" r:id="rId12"/>
    <p:sldId id="261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43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F4F8-CEE2-4552-BA6A-A5CC9083C15E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5551-5F7C-42C9-A697-29B83FF34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F4F8-CEE2-4552-BA6A-A5CC9083C15E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5551-5F7C-42C9-A697-29B83FF34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F4F8-CEE2-4552-BA6A-A5CC9083C15E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5551-5F7C-42C9-A697-29B83FF34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F4F8-CEE2-4552-BA6A-A5CC9083C15E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5551-5F7C-42C9-A697-29B83FF34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F4F8-CEE2-4552-BA6A-A5CC9083C15E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5551-5F7C-42C9-A697-29B83FF34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F4F8-CEE2-4552-BA6A-A5CC9083C15E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5551-5F7C-42C9-A697-29B83FF34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F4F8-CEE2-4552-BA6A-A5CC9083C15E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5551-5F7C-42C9-A697-29B83FF34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F4F8-CEE2-4552-BA6A-A5CC9083C15E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5551-5F7C-42C9-A697-29B83FF34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F4F8-CEE2-4552-BA6A-A5CC9083C15E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5551-5F7C-42C9-A697-29B83FF34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F4F8-CEE2-4552-BA6A-A5CC9083C15E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5551-5F7C-42C9-A697-29B83FF34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9F4F8-CEE2-4552-BA6A-A5CC9083C15E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F5551-5F7C-42C9-A697-29B83FF34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9F4F8-CEE2-4552-BA6A-A5CC9083C15E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F5551-5F7C-42C9-A697-29B83FF341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age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3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3108" y="428604"/>
            <a:ext cx="4058740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7030A0"/>
                </a:solidFill>
              </a:rPr>
              <a:t>Интерактивная игра </a:t>
            </a:r>
          </a:p>
          <a:p>
            <a:r>
              <a:rPr lang="ru-RU" sz="2800" dirty="0">
                <a:solidFill>
                  <a:srgbClr val="7030A0"/>
                </a:solidFill>
              </a:rPr>
              <a:t>«Найди детенышу маму»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9626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071802" y="642918"/>
            <a:ext cx="2786082" cy="1928826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civciv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928670"/>
            <a:ext cx="1357322" cy="1584037"/>
          </a:xfrm>
          <a:prstGeom prst="rect">
            <a:avLst/>
          </a:prstGeom>
        </p:spPr>
      </p:pic>
      <p:pic>
        <p:nvPicPr>
          <p:cNvPr id="9" name="Рисунок 8" descr="Chicken-PNG-Image-1853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1736" y="3531257"/>
            <a:ext cx="1857388" cy="2209417"/>
          </a:xfrm>
          <a:prstGeom prst="rect">
            <a:avLst/>
          </a:prstGeom>
        </p:spPr>
      </p:pic>
      <p:pic>
        <p:nvPicPr>
          <p:cNvPr id="11" name="Рисунок 10" descr="8ce3a0d6856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72132" y="4643446"/>
            <a:ext cx="2020394" cy="1785950"/>
          </a:xfrm>
          <a:prstGeom prst="rect">
            <a:avLst/>
          </a:prstGeom>
        </p:spPr>
      </p:pic>
      <p:pic>
        <p:nvPicPr>
          <p:cNvPr id="12" name="Рисунок 11" descr="red-squirrel-clipart-brown-squirrel-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596" y="4714884"/>
            <a:ext cx="1928993" cy="1933516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" action="ppaction://hlinkshowjump?jump=nextslide" highlightClick="1"/>
          </p:cNvPr>
          <p:cNvSpPr/>
          <p:nvPr/>
        </p:nvSpPr>
        <p:spPr>
          <a:xfrm>
            <a:off x="7429520" y="500042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-Кузбассе-продолжится-раздача-кур-и-овец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9626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071802" y="642918"/>
            <a:ext cx="2786082" cy="1928826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_ab21f_6813944f_ori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571480"/>
            <a:ext cx="1513314" cy="2071702"/>
          </a:xfrm>
          <a:prstGeom prst="rect">
            <a:avLst/>
          </a:prstGeom>
        </p:spPr>
      </p:pic>
      <p:pic>
        <p:nvPicPr>
          <p:cNvPr id="9" name="Рисунок 8" descr="8ce3a0d6856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4612" y="4643446"/>
            <a:ext cx="1976468" cy="1747121"/>
          </a:xfrm>
          <a:prstGeom prst="rect">
            <a:avLst/>
          </a:prstGeom>
        </p:spPr>
      </p:pic>
      <p:pic>
        <p:nvPicPr>
          <p:cNvPr id="10" name="Рисунок 9" descr="clipart-3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4929198"/>
            <a:ext cx="1357322" cy="1560921"/>
          </a:xfrm>
          <a:prstGeom prst="rect">
            <a:avLst/>
          </a:prstGeom>
        </p:spPr>
      </p:pic>
      <p:pic>
        <p:nvPicPr>
          <p:cNvPr id="11" name="Рисунок 10" descr="PNGPIX-COM-Bear-PNG-Transparent-Imag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2066" y="3714752"/>
            <a:ext cx="3329303" cy="2500330"/>
          </a:xfrm>
          <a:prstGeom prst="rect">
            <a:avLst/>
          </a:prstGeom>
        </p:spPr>
      </p:pic>
      <p:sp>
        <p:nvSpPr>
          <p:cNvPr id="12" name="Управляющая кнопка: домой 11">
            <a:hlinkClick r:id="" action="ppaction://hlinkshowjump?jump=nextslide" highlightClick="1"/>
          </p:cNvPr>
          <p:cNvSpPr/>
          <p:nvPr/>
        </p:nvSpPr>
        <p:spPr>
          <a:xfrm>
            <a:off x="7500958" y="42860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ota.ru_201602040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19626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3143240" y="642918"/>
            <a:ext cx="2786082" cy="1928826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579934c4762e01562e761f8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500042"/>
            <a:ext cx="2177753" cy="2155975"/>
          </a:xfrm>
          <a:prstGeom prst="rect">
            <a:avLst/>
          </a:prstGeom>
        </p:spPr>
      </p:pic>
      <p:pic>
        <p:nvPicPr>
          <p:cNvPr id="16" name="Рисунок 15" descr="lion_PNG380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3609302"/>
            <a:ext cx="3143272" cy="2486336"/>
          </a:xfrm>
          <a:prstGeom prst="rect">
            <a:avLst/>
          </a:prstGeom>
        </p:spPr>
      </p:pic>
      <p:pic>
        <p:nvPicPr>
          <p:cNvPr id="17" name="Рисунок 16" descr="0_1bfe7e_e153c305_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0364" y="5143512"/>
            <a:ext cx="2572528" cy="1594968"/>
          </a:xfrm>
          <a:prstGeom prst="rect">
            <a:avLst/>
          </a:prstGeom>
        </p:spPr>
      </p:pic>
      <p:pic>
        <p:nvPicPr>
          <p:cNvPr id="19" name="Рисунок 18" descr="png_cat_by_moonglowlilly-d5n7zqm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43504" y="3857628"/>
            <a:ext cx="3044958" cy="2435357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" action="ppaction://hlinkshowjump?jump=nextslide" highlightClick="1"/>
          </p:cNvPr>
          <p:cNvSpPr/>
          <p:nvPr/>
        </p:nvSpPr>
        <p:spPr>
          <a:xfrm>
            <a:off x="7786710" y="285728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nimals___Cats_Satisfied_cat_with_a_kitten_103565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9626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071802" y="642918"/>
            <a:ext cx="2786082" cy="1928826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retriever-clipart-labrador-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714356"/>
            <a:ext cx="1428760" cy="1869426"/>
          </a:xfrm>
          <a:prstGeom prst="rect">
            <a:avLst/>
          </a:prstGeom>
        </p:spPr>
      </p:pic>
      <p:pic>
        <p:nvPicPr>
          <p:cNvPr id="10" name="Рисунок 9" descr="lion_PNG380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7554" y="3217712"/>
            <a:ext cx="3429024" cy="2712368"/>
          </a:xfrm>
          <a:prstGeom prst="rect">
            <a:avLst/>
          </a:prstGeom>
        </p:spPr>
      </p:pic>
      <p:pic>
        <p:nvPicPr>
          <p:cNvPr id="11" name="Рисунок 10" descr="2221765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480" y="4714884"/>
            <a:ext cx="2857520" cy="1884178"/>
          </a:xfrm>
          <a:prstGeom prst="rect">
            <a:avLst/>
          </a:prstGeom>
        </p:spPr>
      </p:pic>
      <p:pic>
        <p:nvPicPr>
          <p:cNvPr id="12" name="Рисунок 11" descr="82029530_61936420a2a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472" y="4429132"/>
            <a:ext cx="2286016" cy="2272954"/>
          </a:xfrm>
          <a:prstGeom prst="rect">
            <a:avLst/>
          </a:prstGeom>
        </p:spPr>
      </p:pic>
      <p:sp>
        <p:nvSpPr>
          <p:cNvPr id="9" name="Управляющая кнопка: домой 8">
            <a:hlinkClick r:id="" action="ppaction://hlinkshowjump?jump=nextslide" highlightClick="1"/>
          </p:cNvPr>
          <p:cNvSpPr/>
          <p:nvPr/>
        </p:nvSpPr>
        <p:spPr>
          <a:xfrm>
            <a:off x="7500958" y="42860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27-900x69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9626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071802" y="642918"/>
            <a:ext cx="2786082" cy="1928826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CABRAS Y OVEJAS (106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857232"/>
            <a:ext cx="2214578" cy="1505913"/>
          </a:xfrm>
          <a:prstGeom prst="rect">
            <a:avLst/>
          </a:prstGeom>
        </p:spPr>
      </p:pic>
      <p:pic>
        <p:nvPicPr>
          <p:cNvPr id="9" name="Рисунок 8" descr="5724c3863ae10154679bc46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4429132"/>
            <a:ext cx="2143140" cy="2048160"/>
          </a:xfrm>
          <a:prstGeom prst="rect">
            <a:avLst/>
          </a:prstGeom>
        </p:spPr>
      </p:pic>
      <p:pic>
        <p:nvPicPr>
          <p:cNvPr id="10" name="Рисунок 9" descr="Goa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4612" y="3857628"/>
            <a:ext cx="2071702" cy="1956858"/>
          </a:xfrm>
          <a:prstGeom prst="rect">
            <a:avLst/>
          </a:prstGeom>
        </p:spPr>
      </p:pic>
      <p:pic>
        <p:nvPicPr>
          <p:cNvPr id="11" name="Рисунок 10" descr="horse_png_nisanboard_d8r1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9256" y="3714752"/>
            <a:ext cx="3428992" cy="2147406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" action="ppaction://hlinkshowjump?jump=nextslide" highlightClick="1"/>
          </p:cNvPr>
          <p:cNvSpPr/>
          <p:nvPr/>
        </p:nvSpPr>
        <p:spPr>
          <a:xfrm>
            <a:off x="7429520" y="500042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9712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9626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071802" y="642918"/>
            <a:ext cx="2786082" cy="1928826"/>
          </a:xfrm>
          <a:prstGeom prst="round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elephants_PNG1878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357430"/>
            <a:ext cx="2714644" cy="2714644"/>
          </a:xfrm>
          <a:prstGeom prst="rect">
            <a:avLst/>
          </a:prstGeom>
        </p:spPr>
      </p:pic>
      <p:pic>
        <p:nvPicPr>
          <p:cNvPr id="9" name="Рисунок 8" descr="horse_png_nisanboard_d8r1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3643314"/>
            <a:ext cx="3878469" cy="2428892"/>
          </a:xfrm>
          <a:prstGeom prst="rect">
            <a:avLst/>
          </a:prstGeom>
        </p:spPr>
      </p:pic>
      <p:pic>
        <p:nvPicPr>
          <p:cNvPr id="10" name="Рисунок 9" descr="cow_png_stock_photo_0010_complete_cutout_by_annamae22-da1zxu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14" y="4000504"/>
            <a:ext cx="4191975" cy="2608076"/>
          </a:xfrm>
          <a:prstGeom prst="rect">
            <a:avLst/>
          </a:prstGeom>
        </p:spPr>
      </p:pic>
      <p:pic>
        <p:nvPicPr>
          <p:cNvPr id="15" name="Рисунок 14" descr="calf-icon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8992" y="785794"/>
            <a:ext cx="1857388" cy="1857388"/>
          </a:xfrm>
          <a:prstGeom prst="rect">
            <a:avLst/>
          </a:prstGeom>
        </p:spPr>
      </p:pic>
      <p:sp>
        <p:nvSpPr>
          <p:cNvPr id="11" name="Управляющая кнопка: домой 10">
            <a:hlinkClick r:id="" action="ppaction://hlinkshowjump?jump=nextslide" highlightClick="1"/>
          </p:cNvPr>
          <p:cNvSpPr/>
          <p:nvPr/>
        </p:nvSpPr>
        <p:spPr>
          <a:xfrm>
            <a:off x="7500958" y="357166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04391_799195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2900"/>
            <a:ext cx="9144000" cy="700089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7</Words>
  <Application>Microsoft Office PowerPoint</Application>
  <PresentationFormat>Экран (4:3)</PresentationFormat>
  <Paragraphs>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nady</dc:creator>
  <cp:lastModifiedBy>Zverdvd.org</cp:lastModifiedBy>
  <cp:revision>21</cp:revision>
  <dcterms:created xsi:type="dcterms:W3CDTF">2018-04-28T16:23:42Z</dcterms:created>
  <dcterms:modified xsi:type="dcterms:W3CDTF">2020-07-03T12:44:06Z</dcterms:modified>
</cp:coreProperties>
</file>