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43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992888" cy="3168352"/>
          </a:xfrm>
        </p:spPr>
        <p:txBody>
          <a:bodyPr>
            <a:normAutofit fontScale="90000"/>
          </a:bodyPr>
          <a:lstStyle/>
          <a:p>
            <a:r>
              <a:rPr lang="ru-RU" sz="7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Где котенок?</a:t>
            </a:r>
            <a:br>
              <a:rPr lang="ru-RU" sz="72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b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9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Интерактивная игра для младших дошкольников.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7992888" cy="3168352"/>
          </a:xfrm>
        </p:spPr>
        <p:txBody>
          <a:bodyPr>
            <a:noAutofit/>
          </a:bodyPr>
          <a:lstStyle/>
          <a:p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Цель: упражнять детей в использовании в речи предлогов (в, на, у (около), за, под).</a:t>
            </a:r>
            <a:b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b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Правила игры: на открывшемся слайде назвать, где находится котенок по отношению к шкафу</a:t>
            </a:r>
            <a:r>
              <a:rPr lang="ru-RU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400800" cy="1872208"/>
          </a:xfrm>
        </p:spPr>
        <p:txBody>
          <a:bodyPr>
            <a:normAutofit/>
          </a:bodyPr>
          <a:lstStyle/>
          <a:p>
            <a:endParaRPr lang="ru-RU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b="1" i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628800"/>
            <a:ext cx="3096344" cy="4525963"/>
          </a:xfrm>
        </p:spPr>
      </p:pic>
      <p:pic>
        <p:nvPicPr>
          <p:cNvPr id="8" name="Рисунок 7" descr="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0"/>
            <a:ext cx="1628800" cy="1628800"/>
          </a:xfrm>
          <a:prstGeom prst="ellipse">
            <a:avLst/>
          </a:prstGeom>
          <a:ln>
            <a:solidFill>
              <a:schemeClr val="bg2">
                <a:lumMod val="75000"/>
              </a:schemeClr>
            </a:solidFill>
          </a:ln>
        </p:spPr>
      </p:pic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628800"/>
            <a:ext cx="3240360" cy="4525963"/>
          </a:xfrm>
        </p:spPr>
      </p:pic>
      <p:pic>
        <p:nvPicPr>
          <p:cNvPr id="5" name="Рисунок 4" descr="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2636912"/>
            <a:ext cx="1412776" cy="1412776"/>
          </a:xfrm>
          <a:prstGeom prst="ellipse">
            <a:avLst/>
          </a:prstGeom>
        </p:spPr>
      </p:pic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131840" y="5301208"/>
            <a:ext cx="1224136" cy="1152128"/>
          </a:xfrm>
          <a:prstGeom prst="ellipse">
            <a:avLst/>
          </a:prstGeom>
          <a:scene3d>
            <a:camera prst="isometricBottomDown"/>
            <a:lightRig rig="threePt" dir="t"/>
          </a:scene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67544" y="1628800"/>
            <a:ext cx="3168352" cy="4525963"/>
          </a:xfrm>
        </p:spPr>
      </p:pic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1412776"/>
            <a:ext cx="2952328" cy="4525963"/>
          </a:xfrm>
        </p:spPr>
      </p:pic>
      <p:pic>
        <p:nvPicPr>
          <p:cNvPr id="8" name="Рисунок 7" descr="ph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4509120"/>
            <a:ext cx="1440160" cy="1440160"/>
          </a:xfrm>
          <a:prstGeom prst="ellipse">
            <a:avLst/>
          </a:prstGeom>
        </p:spPr>
      </p:pic>
    </p:spTree>
  </p:cSld>
  <p:clrMapOvr>
    <a:masterClrMapping/>
  </p:clrMapOvr>
  <p:transition>
    <p:wipe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5856" y="3861048"/>
            <a:ext cx="1440160" cy="1440160"/>
          </a:xfrm>
          <a:prstGeom prst="ellipse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628800"/>
            <a:ext cx="3240360" cy="4525963"/>
          </a:xfrm>
        </p:spPr>
      </p:pic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4941168"/>
            <a:ext cx="1440160" cy="1440160"/>
          </a:xfrm>
          <a:prstGeom prst="ellipse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Молодец!</a:t>
            </a:r>
          </a:p>
        </p:txBody>
      </p:sp>
      <p:pic>
        <p:nvPicPr>
          <p:cNvPr id="7" name="Содержимое 6" descr="Kitchen_cupboard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539552" y="1628800"/>
            <a:ext cx="3240360" cy="4525963"/>
          </a:xfrm>
        </p:spPr>
      </p:pic>
    </p:spTree>
  </p:cSld>
  <p:clrMapOvr>
    <a:masterClrMapping/>
  </p:clrMapOvr>
  <p:transition>
    <p:wedg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27</Words>
  <Application>Microsoft Office PowerPoint</Application>
  <PresentationFormat>Экран (4:3)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Calibri</vt:lpstr>
      <vt:lpstr>Тема Office</vt:lpstr>
      <vt:lpstr>Где котенок?  Интерактивная игра для младших дошкольников.</vt:lpstr>
      <vt:lpstr>Цель: упражнять детей в использовании в речи предлогов (в, на, у (около), за, под).  Правила игры: на открывшемся слайде назвать, где находится котенок по отношению к шкафу.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er</dc:creator>
  <cp:lastModifiedBy>Zverdvd.org</cp:lastModifiedBy>
  <cp:revision>13</cp:revision>
  <dcterms:created xsi:type="dcterms:W3CDTF">2015-11-23T18:27:41Z</dcterms:created>
  <dcterms:modified xsi:type="dcterms:W3CDTF">2020-07-03T12:02:55Z</dcterms:modified>
</cp:coreProperties>
</file>