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75" r:id="rId3"/>
    <p:sldId id="258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1" d="100"/>
          <a:sy n="61" d="100"/>
        </p:scale>
        <p:origin x="144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07.06.2020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539552" y="620688"/>
            <a:ext cx="7992888" cy="5688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3.jpeg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22.pn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audio" Target="../media/audio5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audio" Target="../media/audio2.wav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23.pn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audio" Target="../media/audio7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audio" Target="../media/audio6.wav"/><Relationship Id="rId12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audio" Target="../media/audio2.wav"/><Relationship Id="rId9" Type="http://schemas.openxmlformats.org/officeDocument/2006/relationships/audio" Target="../media/audio4.wav"/><Relationship Id="rId1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audio" Target="../media/audio5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6.pn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audio" Target="../media/audio6.wav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7.wav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audio" Target="../media/audio2.wav"/><Relationship Id="rId9" Type="http://schemas.openxmlformats.org/officeDocument/2006/relationships/image" Target="../media/image15.jpeg"/><Relationship Id="rId1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audio" Target="../media/audio6.wav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9.pn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10.jpeg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20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audio" Target="../media/audio2.wav"/><Relationship Id="rId9" Type="http://schemas.openxmlformats.org/officeDocument/2006/relationships/image" Target="../media/image15.jpeg"/><Relationship Id="rId1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audio" Target="../media/audio3.wav"/><Relationship Id="rId12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5" Type="http://schemas.openxmlformats.org/officeDocument/2006/relationships/image" Target="../media/image14.jpeg"/><Relationship Id="rId10" Type="http://schemas.openxmlformats.org/officeDocument/2006/relationships/audio" Target="../media/audio4.wav"/><Relationship Id="rId4" Type="http://schemas.openxmlformats.org/officeDocument/2006/relationships/audio" Target="../media/audio2.wav"/><Relationship Id="rId9" Type="http://schemas.openxmlformats.org/officeDocument/2006/relationships/image" Target="../media/image9.jpeg"/><Relationship Id="rId1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764704"/>
            <a:ext cx="7200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ln w="19050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cs typeface="Arial" charset="0"/>
              </a:rPr>
              <a:t>Интерактивная игра-раскраска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«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Ц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в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е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т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ы</a:t>
            </a:r>
            <a:r>
              <a:rPr lang="ru-RU" sz="8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»</a:t>
            </a:r>
          </a:p>
        </p:txBody>
      </p:sp>
      <p:sp>
        <p:nvSpPr>
          <p:cNvPr id="2" name="AutoShape 2" descr="https://ds02.infourok.ru/uploads/ex/0330/00002a3f-db44e327/hello_html_253759f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ds02.infourok.ru/uploads/ex/0330/00002a3f-db44e327/hello_html_253759f2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6" descr="https://ds02.infourok.ru/uploads/ex/0330/00002a3f-db44e327/hello_html_253759f2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img-fotki.yandex.ru/get/26001/115352506.186/0_be5dc_bfb0548f_XL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2705" y="2599210"/>
            <a:ext cx="3798590" cy="261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s0.pic4you.ru/allimage/y2012/03-01/12216/176809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584473" y="2170840"/>
            <a:ext cx="2088232" cy="25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s0.pic4you.ru/allimage/y2012/03-01/12216/1768094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6268" y="2170840"/>
            <a:ext cx="2088232" cy="251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Колокольчик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hlinkshowjump?jump=nextslide">
              <a:snd r:embed="rId14" name="Как много ты знаешь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03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hlinkshowjump?jump=nextslide">
              <a:snd r:embed="rId4" name="Да - это векрный ответ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Ромашка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13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21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hlinkshowjump?jump=nextslide">
              <a:snd r:embed="rId7" name="молодец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10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73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71600" y="5614674"/>
            <a:ext cx="738082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Мой подарок готов!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663788" y="837264"/>
            <a:ext cx="3816424" cy="4751976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8168713" y="535478"/>
            <a:ext cx="540000" cy="540000"/>
          </a:xfrm>
          <a:prstGeom prst="mathMultiply">
            <a:avLst/>
          </a:prstGeom>
          <a:solidFill>
            <a:srgbClr val="FFFF00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89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339752" y="548680"/>
            <a:ext cx="6336704" cy="3600400"/>
          </a:xfrm>
          <a:prstGeom prst="cloudCallout">
            <a:avLst>
              <a:gd name="adj1" fmla="val -40226"/>
              <a:gd name="adj2" fmla="val 51960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Ребята!</a:t>
            </a:r>
          </a:p>
          <a:p>
            <a:pPr algn="ctr"/>
            <a:endParaRPr lang="ru-RU" sz="300" b="1" dirty="0">
              <a:solidFill>
                <a:schemeClr val="accent6">
                  <a:lumMod val="50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Я приготовила подарок для своего друга, но не раскрасила его. Помогите мне в этом. Находите карточки с цветами и картинка постепенно раскрасится</a:t>
            </a:r>
          </a:p>
        </p:txBody>
      </p:sp>
      <p:sp>
        <p:nvSpPr>
          <p:cNvPr id="4" name="Управляющая кнопка: сведения 3">
            <a:hlinkClick r:id="" action="ppaction://hlinkshowjump?jump=lastslide" highlightClick="1"/>
          </p:cNvPr>
          <p:cNvSpPr/>
          <p:nvPr/>
        </p:nvSpPr>
        <p:spPr>
          <a:xfrm>
            <a:off x="439730" y="506148"/>
            <a:ext cx="360000" cy="360000"/>
          </a:xfrm>
          <a:prstGeom prst="actionButtonInformation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://s0.pic4you.ru/allimage/y2012/03-01/12216/176809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49999" y="3406230"/>
            <a:ext cx="2450065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32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hlinkshowjump?jump=nextslide">
              <a:snd r:embed="rId9" name="Верно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Роза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1000"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Василёк </a:t>
            </a:r>
          </a:p>
        </p:txBody>
      </p:sp>
      <p:sp>
        <p:nvSpPr>
          <p:cNvPr id="10" name="Прямоугольник 9">
            <a:hlinkClick r:id="" action="ppaction://hlinkshowjump?jump=nextslide">
              <a:snd r:embed="rId12" name="Как много ты знаешь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8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hlinkshowjump?jump=nextslide">
              <a:snd r:embed="rId7" name="молодец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10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Ландыш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43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hlinkshowjump?jump=nextslide">
              <a:snd r:embed="rId6" name="Да - это векрный ответ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8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8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Фиалка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27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Гвоздика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hlinkshowjump?jump=nextslide">
              <a:snd r:embed="rId13" name="молодец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50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hlinkshowjump?jump=nextslide">
              <a:snd r:embed="rId2" name="Да - это векрный ответ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6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8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6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noaction">
              <a:snd r:embed="rId8" name="Какой ты не внимательный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Одуванчик </a:t>
            </a:r>
          </a:p>
        </p:txBody>
      </p:sp>
      <p:sp>
        <p:nvSpPr>
          <p:cNvPr id="10" name="Прямоугольник 9">
            <a:hlinkClick r:id="" action="ppaction://noaction">
              <a:snd r:embed="rId6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6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84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69529" y="836712"/>
            <a:ext cx="1152128" cy="1512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7401276" y="2672916"/>
            <a:ext cx="1152128" cy="1512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7385403" y="4509120"/>
            <a:ext cx="1152128" cy="15120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" action="ppaction://noaction">
              <a:snd r:embed="rId7" name="Какой ты не внимательный.wav"/>
            </a:hlinkClick>
          </p:cNvPr>
          <p:cNvSpPr/>
          <p:nvPr/>
        </p:nvSpPr>
        <p:spPr>
          <a:xfrm>
            <a:off x="6012160" y="836712"/>
            <a:ext cx="1152000" cy="1512000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6043907" y="2672916"/>
            <a:ext cx="1152128" cy="1512000"/>
          </a:xfrm>
          <a:prstGeom prst="rect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" action="ppaction://hlinkshowjump?jump=nextslide">
              <a:snd r:embed="rId10" name="Верно.wav"/>
            </a:hlinkClick>
          </p:cNvPr>
          <p:cNvSpPr/>
          <p:nvPr/>
        </p:nvSpPr>
        <p:spPr>
          <a:xfrm>
            <a:off x="6028034" y="4509120"/>
            <a:ext cx="1152128" cy="1512000"/>
          </a:xfrm>
          <a:prstGeom prst="rect">
            <a:avLst/>
          </a:prstGeom>
          <a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9712" y="865312"/>
            <a:ext cx="3816424" cy="4751976"/>
          </a:xfrm>
          <a:prstGeom prst="rect">
            <a:avLst/>
          </a:prstGeom>
          <a:blipFill dpi="0"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76200"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979712" y="5614674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ru-RU" sz="4800" b="1" dirty="0">
                <a:ln w="19050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Тюльпан </a:t>
            </a:r>
          </a:p>
        </p:txBody>
      </p:sp>
      <p:sp>
        <p:nvSpPr>
          <p:cNvPr id="10" name="Прямоугольник 9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76578" y="836712"/>
            <a:ext cx="1152128" cy="1512000"/>
          </a:xfrm>
          <a:prstGeom prst="rect">
            <a:avLst/>
          </a:prstGeom>
          <a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" action="ppaction://noaction">
              <a:snd r:embed="rId4" name="Попробуй ещё.wav"/>
            </a:hlinkClick>
          </p:cNvPr>
          <p:cNvSpPr/>
          <p:nvPr/>
        </p:nvSpPr>
        <p:spPr>
          <a:xfrm>
            <a:off x="608325" y="2672916"/>
            <a:ext cx="1152128" cy="1512000"/>
          </a:xfrm>
          <a:prstGeom prst="rect">
            <a:avLst/>
          </a:prstGeom>
          <a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" action="ppaction://noaction">
              <a:snd r:embed="rId2" name="ой-ой.wav"/>
            </a:hlinkClick>
          </p:cNvPr>
          <p:cNvSpPr/>
          <p:nvPr/>
        </p:nvSpPr>
        <p:spPr>
          <a:xfrm>
            <a:off x="592452" y="4509120"/>
            <a:ext cx="1152128" cy="1512000"/>
          </a:xfrm>
          <a:prstGeom prst="rect">
            <a:avLst/>
          </a:prstGeom>
          <a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1_Тема Office">
  <a:themeElements>
    <a:clrScheme name="Другая 36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48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Arial</vt:lpstr>
      <vt:lpstr>Calibri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</dc:title>
  <dc:creator>Фокина Лидия Петровна</dc:creator>
  <cp:keywords>Интерактивная игра</cp:keywords>
  <cp:lastModifiedBy>Zverdvd.org</cp:lastModifiedBy>
  <cp:revision>60</cp:revision>
  <dcterms:created xsi:type="dcterms:W3CDTF">2014-07-06T18:18:01Z</dcterms:created>
  <dcterms:modified xsi:type="dcterms:W3CDTF">2020-06-07T16:39:37Z</dcterms:modified>
</cp:coreProperties>
</file>