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4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15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751C80E-D9D5-4333-AEFB-3D348BB47F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650764D-BB0F-4779-97C8-F125FA19F1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89E053-8B53-4DB6-AFDC-20A56417B221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8FFC5-CAFD-473D-8DFC-B7E0609D0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DB7CD-70B4-41DF-BCA5-A28E42D22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EE430-5B80-4B1E-9A52-AEDE09FBDB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47982-0CB2-4ECB-B5AC-AB0394A14C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82AA7-65D3-4103-B880-420A661BFE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5E0ED-2424-4DB6-B087-501F3B8D58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58300E-6A56-402C-882C-14F09801A8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67FA1A-C2C9-445C-ACC0-5BD062BFB2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9E272-34BE-4FF2-B942-80A4C9FDEC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B2DFA2-43E0-43E4-86AB-DBD5091BE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6A787E-CC93-4470-96B0-BE4104CF7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2D42E02-084D-494B-A131-E637E1E2E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6.jpeg"/><Relationship Id="rId18" Type="http://schemas.openxmlformats.org/officeDocument/2006/relationships/image" Target="../media/image21.png"/><Relationship Id="rId3" Type="http://schemas.microsoft.com/office/2007/relationships/media" Target="../media/media2.WAV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17" Type="http://schemas.openxmlformats.org/officeDocument/2006/relationships/image" Target="../media/image20.png"/><Relationship Id="rId2" Type="http://schemas.openxmlformats.org/officeDocument/2006/relationships/audio" Target="../media/media1.WAV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microsoft.com/office/2007/relationships/media" Target="../media/media1.WAV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18.jpeg"/><Relationship Id="rId10" Type="http://schemas.openxmlformats.org/officeDocument/2006/relationships/image" Target="../media/image14.jpeg"/><Relationship Id="rId19" Type="http://schemas.openxmlformats.org/officeDocument/2006/relationships/image" Target="../media/image22.png"/><Relationship Id="rId4" Type="http://schemas.openxmlformats.org/officeDocument/2006/relationships/audio" Target="../media/media2.WAV"/><Relationship Id="rId9" Type="http://schemas.openxmlformats.org/officeDocument/2006/relationships/image" Target="../media/image13.jpeg"/><Relationship Id="rId1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1628775"/>
            <a:ext cx="8569325" cy="1470025"/>
          </a:xfrm>
        </p:spPr>
        <p:txBody>
          <a:bodyPr/>
          <a:lstStyle/>
          <a:p>
            <a:pPr eaLnBrk="1" hangingPunct="1"/>
            <a:r>
              <a:rPr lang="ru-RU" sz="3600" b="1">
                <a:latin typeface="Georgia" pitchFamily="18" charset="0"/>
              </a:rPr>
              <a:t>СОБЕРИ ФРУКТЫ</a:t>
            </a:r>
            <a:r>
              <a:rPr lang="en-US" sz="3600" b="1">
                <a:latin typeface="Georgia" pitchFamily="18" charset="0"/>
              </a:rPr>
              <a:t> </a:t>
            </a:r>
            <a:r>
              <a:rPr lang="ru-RU" sz="3600" b="1">
                <a:latin typeface="Georgia" pitchFamily="18" charset="0"/>
              </a:rPr>
              <a:t>В КОРЗИНУ</a:t>
            </a:r>
          </a:p>
        </p:txBody>
      </p:sp>
      <p:sp>
        <p:nvSpPr>
          <p:cNvPr id="2051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956550" y="6165850"/>
            <a:ext cx="898525" cy="4667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52" name="Picture 5" descr="3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8538" y="3068638"/>
            <a:ext cx="1944687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6" descr="3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33375"/>
            <a:ext cx="1871663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7" descr="3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4365625"/>
            <a:ext cx="105568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8" descr="3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825" y="3211513"/>
            <a:ext cx="1655763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9" descr="3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5825" y="0"/>
            <a:ext cx="1687513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10" descr="3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5013325"/>
            <a:ext cx="1223962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1" descr="3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32700" y="4292600"/>
            <a:ext cx="1046163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2" descr="40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4797425"/>
            <a:ext cx="1189037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3" descr="41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13" y="714375"/>
            <a:ext cx="1824037" cy="136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1" name="TextBox 14"/>
          <p:cNvSpPr txBox="1">
            <a:spLocks noChangeArrowheads="1"/>
          </p:cNvSpPr>
          <p:nvPr/>
        </p:nvSpPr>
        <p:spPr bwMode="auto">
          <a:xfrm>
            <a:off x="3000375" y="214313"/>
            <a:ext cx="3105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Интерактивная игра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2" name="Picture 30" descr="3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404813"/>
            <a:ext cx="1784350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AutoShape 9"/>
          <p:cNvSpPr>
            <a:spLocks noChangeArrowheads="1"/>
          </p:cNvSpPr>
          <p:nvPr/>
        </p:nvSpPr>
        <p:spPr bwMode="auto">
          <a:xfrm rot="-5400000">
            <a:off x="3924300" y="-387349"/>
            <a:ext cx="935037" cy="5256212"/>
          </a:xfrm>
          <a:prstGeom prst="moon">
            <a:avLst>
              <a:gd name="adj" fmla="val 56194"/>
            </a:avLst>
          </a:prstGeom>
          <a:solidFill>
            <a:srgbClr val="FFCC99"/>
          </a:solidFill>
          <a:ln w="25400">
            <a:solidFill>
              <a:srgbClr val="FF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82" name="Picture 10" descr="3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2349500"/>
            <a:ext cx="931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3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860800"/>
            <a:ext cx="1944688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4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2565400"/>
            <a:ext cx="155575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 descr="40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638" y="5229225"/>
            <a:ext cx="14001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4" descr="3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50" y="4797425"/>
            <a:ext cx="1003300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5" descr="3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3068638"/>
            <a:ext cx="16906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16" descr="36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4076700"/>
            <a:ext cx="1223963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7" descr="35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2225" y="2852738"/>
            <a:ext cx="1501775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3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5300663"/>
            <a:ext cx="1784350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2781300"/>
            <a:ext cx="1368425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4005263"/>
            <a:ext cx="1223963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3789363"/>
            <a:ext cx="201612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615134">
            <a:off x="250825" y="5516563"/>
            <a:ext cx="17637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5013325"/>
            <a:ext cx="887412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6" name="Picture 24" descr="4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1500" y="836613"/>
            <a:ext cx="155575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7" name="Picture 25" descr="3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692150"/>
            <a:ext cx="1944687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8" name="Picture 26" descr="3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125538"/>
            <a:ext cx="931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9" name="Picture 27" descr="40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4663" y="260350"/>
            <a:ext cx="14001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0" name="Picture 28" descr="36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1125538"/>
            <a:ext cx="1223963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1" name="Picture 29" descr="3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692150"/>
            <a:ext cx="1003300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3" name="Picture 31" descr="3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1052513"/>
            <a:ext cx="16906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4" name="Picture 32" descr="35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24841">
            <a:off x="5364163" y="260350"/>
            <a:ext cx="1501775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5" name="Picture 3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659563" y="3357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6" name="Picture 34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443663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7" name="Picture 35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900113" y="56610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8" name="Picture 36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187450" y="40052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9" name="Picture 37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027988" y="5734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0" name="Picture 3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059113" y="4437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1" name="Picture 39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779838" y="37163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2" name="Picture 40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051050" y="3068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3" name="Picture 41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172450" y="350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4" name="Picture 42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019925" y="4581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5" name="Picture 43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364163" y="429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6" name="Picture 44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787900" y="58054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8" name="Picture 46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55650" y="2924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0" name="Picture 48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627313" y="5734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utoShape 50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027988" y="333375"/>
            <a:ext cx="900112" cy="431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AutoShape 5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79388" y="188913"/>
            <a:ext cx="865187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992" fill="hold"/>
                                        <p:tgtEl>
                                          <p:spTgt spid="3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1"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05"/>
                </p:tgtEl>
              </p:cMediaNode>
            </p:audio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06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0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24" dur="1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992" fill="hold"/>
                                        <p:tgtEl>
                                          <p:spTgt spid="3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0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39" dur="1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992" fill="hold"/>
                                        <p:tgtEl>
                                          <p:spTgt spid="3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4"/>
                  </p:tgtEl>
                </p:cond>
              </p:nextCondLst>
            </p:seq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07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0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55" dur="1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3992" fill="hold"/>
                                        <p:tgtEl>
                                          <p:spTgt spid="3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3"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08"/>
                </p:tgtEl>
              </p:cMediaNode>
            </p:audio>
            <p:audio>
              <p:cMediaNode showWhenStopped="0">
                <p:cTn id="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09"/>
                </p:tgtEl>
              </p:cMediaNode>
            </p:audio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0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1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72" dur="1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3992" fill="hold"/>
                                        <p:tgtEl>
                                          <p:spTgt spid="3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2"/>
                  </p:tgtEl>
                </p:cond>
              </p:nextCondLst>
            </p:seq>
            <p:audio>
              <p:cMediaNode showWhenStopped="0"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0"/>
                </p:tgtEl>
              </p:cMediaNode>
            </p:audi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0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4745" fill="hold"/>
                                        <p:tgtEl>
                                          <p:spTgt spid="3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7"/>
                  </p:tgtEl>
                </p:cond>
              </p:nextCondLst>
            </p:seq>
            <p:audio>
              <p:cMediaNode showWhenStopped="0">
                <p:cTn id="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1"/>
                </p:tgtEl>
              </p:cMediaNode>
            </p:audio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0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4745" fill="hold"/>
                                        <p:tgtEl>
                                          <p:spTgt spid="3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4745" fill="hold"/>
                                        <p:tgtEl>
                                          <p:spTgt spid="3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  <p:audio>
              <p:cMediaNode showWhenStopped="0">
                <p:cTn id="1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2"/>
                </p:tgtEl>
              </p:cMediaNode>
            </p:audio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30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4745" fill="hold"/>
                                        <p:tgtEl>
                                          <p:spTgt spid="31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9"/>
                  </p:tgtEl>
                </p:cond>
              </p:nextCondLst>
            </p:seq>
            <p:audio>
              <p:cMediaNode showWhenStopped="0">
                <p:cTn id="1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3"/>
                </p:tgtEl>
              </p:cMediaNode>
            </p:audio>
            <p:audio>
              <p:cMediaNode showWhenStopped="0">
                <p:cTn id="1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4"/>
                </p:tgtEl>
              </p:cMediaNode>
            </p:audio>
            <p:audio>
              <p:cMediaNode showWhenStopped="0">
                <p:cTn id="1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5"/>
                </p:tgtEl>
              </p:cMediaNode>
            </p:audio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0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4" dur="4745" fill="hold"/>
                                        <p:tgtEl>
                                          <p:spTgt spid="31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5"/>
                  </p:tgtEl>
                </p:cond>
              </p:nextCondLst>
            </p:seq>
            <p:audio>
              <p:cMediaNode showWhenStopped="0">
                <p:cTn id="1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6"/>
                </p:tgtEl>
              </p:cMediaNode>
            </p:audio>
            <p:audio>
              <p:cMediaNode showWhenStopped="0">
                <p:cTn id="1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8"/>
                </p:tgtEl>
              </p:cMediaNode>
            </p:audio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0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4745" fill="hold"/>
                                        <p:tgtEl>
                                          <p:spTgt spid="31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0"/>
                  </p:tgtEl>
                </p:cond>
              </p:nextCondLst>
            </p:seq>
            <p:audio>
              <p:cMediaNode showWhenStopped="0">
                <p:cTn id="1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20"/>
                </p:tgtEl>
              </p:cMediaNode>
            </p:audio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4745" fill="hold"/>
                                        <p:tgtEl>
                                          <p:spTgt spid="31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30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7" dur="4745" fill="hold"/>
                                        <p:tgtEl>
                                          <p:spTgt spid="3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8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4745" fill="hold"/>
                                        <p:tgtEl>
                                          <p:spTgt spid="3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7</Words>
  <Application>Microsoft Office PowerPoint</Application>
  <PresentationFormat>Экран (4:3)</PresentationFormat>
  <Paragraphs>3</Paragraphs>
  <Slides>2</Slides>
  <Notes>1</Notes>
  <HiddenSlides>0</HiddenSlides>
  <MMClips>14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Georgia</vt:lpstr>
      <vt:lpstr>Times New Roman</vt:lpstr>
      <vt:lpstr>Оформление по умолчанию</vt:lpstr>
      <vt:lpstr>СОБЕРИ ФРУКТЫ В КОРЗИНУ</vt:lpstr>
      <vt:lpstr>Презентация PowerPoint</vt:lpstr>
    </vt:vector>
  </TitlesOfParts>
  <Company>NhT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Zverdvd.org</cp:lastModifiedBy>
  <cp:revision>17</cp:revision>
  <dcterms:created xsi:type="dcterms:W3CDTF">2012-01-21T09:38:56Z</dcterms:created>
  <dcterms:modified xsi:type="dcterms:W3CDTF">2020-05-20T11:09:43Z</dcterms:modified>
</cp:coreProperties>
</file>