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0" r:id="rId3"/>
    <p:sldId id="261" r:id="rId4"/>
    <p:sldId id="265" r:id="rId5"/>
    <p:sldId id="266" r:id="rId6"/>
    <p:sldId id="267" r:id="rId7"/>
    <p:sldId id="270" r:id="rId8"/>
    <p:sldId id="272" r:id="rId9"/>
    <p:sldId id="273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microsoft.com/office/2007/relationships/hdphoto" Target="../media/hdphoto11.wdp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image" Target="../media/image33.jpeg"/><Relationship Id="rId2" Type="http://schemas.openxmlformats.org/officeDocument/2006/relationships/audio" Target="../media/audio1.wav"/><Relationship Id="rId16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microsoft.com/office/2007/relationships/hdphoto" Target="../media/hdphoto10.wdp"/><Relationship Id="rId5" Type="http://schemas.openxmlformats.org/officeDocument/2006/relationships/image" Target="../media/image15.jpeg"/><Relationship Id="rId15" Type="http://schemas.microsoft.com/office/2007/relationships/hdphoto" Target="../media/hdphoto12.wdp"/><Relationship Id="rId10" Type="http://schemas.openxmlformats.org/officeDocument/2006/relationships/image" Target="../media/image32.jpeg"/><Relationship Id="rId4" Type="http://schemas.openxmlformats.org/officeDocument/2006/relationships/image" Target="../media/image17.png"/><Relationship Id="rId9" Type="http://schemas.microsoft.com/office/2007/relationships/hdphoto" Target="../media/hdphoto9.wdp"/><Relationship Id="rId1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0" Type="http://schemas.openxmlformats.org/officeDocument/2006/relationships/slide" Target="slide3.xml"/><Relationship Id="rId4" Type="http://schemas.openxmlformats.org/officeDocument/2006/relationships/slide" Target="slide4.xml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openxmlformats.org/officeDocument/2006/relationships/image" Target="../media/image18.jpeg"/><Relationship Id="rId12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2.wdp"/><Relationship Id="rId5" Type="http://schemas.openxmlformats.org/officeDocument/2006/relationships/image" Target="../media/image16.png"/><Relationship Id="rId15" Type="http://schemas.microsoft.com/office/2007/relationships/hdphoto" Target="../media/hdphoto4.wdp"/><Relationship Id="rId10" Type="http://schemas.openxmlformats.org/officeDocument/2006/relationships/image" Target="../media/image20.jpeg"/><Relationship Id="rId4" Type="http://schemas.openxmlformats.org/officeDocument/2006/relationships/image" Target="../media/image15.jpeg"/><Relationship Id="rId9" Type="http://schemas.microsoft.com/office/2007/relationships/hdphoto" Target="../media/hdphoto1.wdp"/><Relationship Id="rId1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6.jpeg"/><Relationship Id="rId5" Type="http://schemas.openxmlformats.org/officeDocument/2006/relationships/image" Target="../media/image15.jpeg"/><Relationship Id="rId10" Type="http://schemas.openxmlformats.org/officeDocument/2006/relationships/image" Target="../media/image25.jpeg"/><Relationship Id="rId4" Type="http://schemas.openxmlformats.org/officeDocument/2006/relationships/image" Target="../media/image18.jpe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microsoft.com/office/2007/relationships/hdphoto" Target="../media/hdphoto7.wdp"/><Relationship Id="rId3" Type="http://schemas.openxmlformats.org/officeDocument/2006/relationships/audio" Target="../media/audio2.wav"/><Relationship Id="rId7" Type="http://schemas.openxmlformats.org/officeDocument/2006/relationships/image" Target="../media/image18.jpeg"/><Relationship Id="rId12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6.wdp"/><Relationship Id="rId5" Type="http://schemas.openxmlformats.org/officeDocument/2006/relationships/image" Target="../media/image15.jpeg"/><Relationship Id="rId15" Type="http://schemas.microsoft.com/office/2007/relationships/hdphoto" Target="../media/hdphoto8.wdp"/><Relationship Id="rId10" Type="http://schemas.openxmlformats.org/officeDocument/2006/relationships/image" Target="../media/image28.jpeg"/><Relationship Id="rId4" Type="http://schemas.openxmlformats.org/officeDocument/2006/relationships/image" Target="../media/image16.png"/><Relationship Id="rId9" Type="http://schemas.microsoft.com/office/2007/relationships/hdphoto" Target="../media/hdphoto5.wdp"/><Relationship Id="rId1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676400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Помоги </a:t>
            </a:r>
            <a:r>
              <a:rPr lang="ru-RU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Смешарикам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ru-RU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угадать время года.</a:t>
            </a:r>
          </a:p>
        </p:txBody>
      </p:sp>
      <p:pic>
        <p:nvPicPr>
          <p:cNvPr id="6" name="Рисунок 5" descr="Персонажи &lt;strong&gt;мультфильма&lt;/strong&gt; &lt;strong&gt;Смешарики&lt;/strong&gt;: Стеша, Ежик, Крош, Бараш ...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0"/>
          <a:stretch/>
        </p:blipFill>
        <p:spPr>
          <a:xfrm>
            <a:off x="3661824" y="3933057"/>
            <a:ext cx="1820351" cy="2304256"/>
          </a:xfrm>
          <a:prstGeom prst="rect">
            <a:avLst/>
          </a:prstGeom>
        </p:spPr>
      </p:pic>
      <p:pic>
        <p:nvPicPr>
          <p:cNvPr id="7" name="Рисунок 6" descr="Персонажи &lt;strong&gt;мультфильма&lt;/strong&gt; &lt;strong&gt;Смешарики&lt;/strong&gt;: Стеша, Ежик, Крош, Бараш ...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9"/>
          <a:stretch/>
        </p:blipFill>
        <p:spPr>
          <a:xfrm>
            <a:off x="6848132" y="1130037"/>
            <a:ext cx="1670937" cy="1650891"/>
          </a:xfrm>
          <a:prstGeom prst="rect">
            <a:avLst/>
          </a:prstGeom>
        </p:spPr>
      </p:pic>
      <p:pic>
        <p:nvPicPr>
          <p:cNvPr id="9" name="Рисунок 8" descr="Картинки &lt;strong&gt;Герои&lt;/strong&gt; &lt;strong&gt;Смешариков&lt;/strong&gt;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3589641"/>
            <a:ext cx="1770116" cy="1932377"/>
          </a:xfrm>
          <a:prstGeom prst="rect">
            <a:avLst/>
          </a:prstGeom>
        </p:spPr>
      </p:pic>
      <p:pic>
        <p:nvPicPr>
          <p:cNvPr id="10" name="Рисунок 9" descr="Картинки и раскраски &lt;strong&gt;смешарики&lt;/strong&gt; Крош для детей | POLYANIKA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116" y="3642815"/>
            <a:ext cx="2306816" cy="1826027"/>
          </a:xfrm>
          <a:prstGeom prst="rect">
            <a:avLst/>
          </a:prstGeom>
        </p:spPr>
      </p:pic>
      <p:pic>
        <p:nvPicPr>
          <p:cNvPr id="15" name="Рисунок 14" descr="&lt;strong&gt;Герой&lt;/strong&gt; &lt;strong&gt;мультфильма&lt;/strong&gt; &lt;strong&gt;Смешарики&lt;/strong&gt; Кар-Карыч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059" y="1385140"/>
            <a:ext cx="1478856" cy="1478856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23B6896-E881-4CA7-8082-F61446097F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967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148064" y="5323905"/>
            <a:ext cx="1296144" cy="1224136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788567" y="5368674"/>
            <a:ext cx="1296144" cy="1224136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6084" y="5376509"/>
            <a:ext cx="1296144" cy="1224136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78499" y="5370078"/>
            <a:ext cx="1296144" cy="1224136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42228" y="2024151"/>
            <a:ext cx="543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Утром мы во двор идём - 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</a:rPr>
              <a:t>Листья сыплются дождём, 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</a:rPr>
              <a:t>Под ногами шелестят 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</a:rPr>
              <a:t>И летят, летят, летят..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6084" y="278384"/>
            <a:ext cx="3447509" cy="2214007"/>
          </a:xfrm>
          <a:prstGeom prst="rect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 b="-4301"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71035" y="6452428"/>
            <a:ext cx="766436" cy="288032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1853" y="2771327"/>
            <a:ext cx="3447509" cy="2200438"/>
          </a:xfrm>
          <a:prstGeom prst="rect">
            <a:avLst/>
          </a:prstGeom>
          <a:blipFill dpi="0"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23526" y="291953"/>
            <a:ext cx="3447509" cy="2200438"/>
          </a:xfrm>
          <a:prstGeom prst="rect">
            <a:avLst/>
          </a:prstGeom>
          <a:blipFill dpi="0"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23525" y="2771328"/>
            <a:ext cx="3447509" cy="2200438"/>
          </a:xfrm>
          <a:prstGeom prst="rect">
            <a:avLst/>
          </a:prstGeom>
          <a:blipFill dpi="0"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 t="-24000" b="-13000"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rId16" action="ppaction://hlinksldjump" highlightClick="1"/>
          </p:cNvPr>
          <p:cNvSpPr/>
          <p:nvPr/>
        </p:nvSpPr>
        <p:spPr>
          <a:xfrm>
            <a:off x="8676456" y="5805264"/>
            <a:ext cx="288032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72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8" grpId="0" build="allAtOnce"/>
      <p:bldP spid="7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732124" y="2631485"/>
            <a:ext cx="5798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Угадай время года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rId2" action="ppaction://hlinksldjump"/>
          </p:cNvPr>
          <p:cNvSpPr/>
          <p:nvPr/>
        </p:nvSpPr>
        <p:spPr>
          <a:xfrm>
            <a:off x="3362660" y="3378447"/>
            <a:ext cx="2418679" cy="648072"/>
          </a:xfrm>
          <a:prstGeom prst="rect">
            <a:avLst/>
          </a:prstGeom>
          <a:blipFill dpi="0"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hlinkClick r:id="rId4" action="ppaction://hlinksldjump"/>
          </p:cNvPr>
          <p:cNvSpPr/>
          <p:nvPr/>
        </p:nvSpPr>
        <p:spPr>
          <a:xfrm>
            <a:off x="338564" y="195793"/>
            <a:ext cx="3839121" cy="24482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4863985" y="188640"/>
            <a:ext cx="3744416" cy="2455425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4935993" y="4221088"/>
            <a:ext cx="3600400" cy="2441346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338564" y="4149080"/>
            <a:ext cx="3835661" cy="2455425"/>
          </a:xfrm>
          <a:prstGeom prst="rect">
            <a:avLst/>
          </a:prstGeom>
          <a:blipFill dpi="0" rotWithShape="1">
            <a:blip r:embed="rId1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312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1691680" y="404664"/>
            <a:ext cx="6480720" cy="5904656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t="-2000" r="2000"/>
            </a:stretch>
          </a:blip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32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1259632" y="29879"/>
            <a:ext cx="6480720" cy="656134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19000" t="-6000" r="-5000" b="-3000"/>
            </a:stretch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812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1403648" y="44624"/>
            <a:ext cx="6480720" cy="6624736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t="-1000" r="-2000"/>
            </a:stretch>
          </a:blip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128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1115616" y="116632"/>
            <a:ext cx="6912768" cy="655272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l="-6000" t="1000" r="-9000" b="-1000"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075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804248" y="5387101"/>
            <a:ext cx="1296144" cy="1224136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875811" y="5419490"/>
            <a:ext cx="1296144" cy="1224136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6084" y="5370078"/>
            <a:ext cx="1296144" cy="1224136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99792" y="5350604"/>
            <a:ext cx="1296144" cy="1224136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63688" y="1700808"/>
            <a:ext cx="54361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Зазвенели ручьи, прилетели грачи. 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В улей пчела первый мёд принесла. 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Кто скажет, кто знает, когда это бывает?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2443" y="303549"/>
            <a:ext cx="3447509" cy="2200438"/>
          </a:xfrm>
          <a:prstGeom prst="rect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71035" y="6452428"/>
            <a:ext cx="766436" cy="288032"/>
          </a:xfrm>
          <a:prstGeom prst="actionButtonForwardNex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08217" y="2725022"/>
            <a:ext cx="3447509" cy="2215230"/>
          </a:xfrm>
          <a:prstGeom prst="rect">
            <a:avLst/>
          </a:prstGeom>
          <a:blipFill dpi="0"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 t="1" b="-3256"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75811" y="303549"/>
            <a:ext cx="3395224" cy="2200437"/>
          </a:xfrm>
          <a:prstGeom prst="rect">
            <a:avLst/>
          </a:prstGeom>
          <a:blipFill dpi="0"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 l="-4984" t="-5002" r="-4578" b="-14488"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910353" y="2725023"/>
            <a:ext cx="3360682" cy="2215230"/>
          </a:xfrm>
          <a:prstGeom prst="rect">
            <a:avLst/>
          </a:prstGeom>
          <a:blipFill dpi="0"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72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 l="-4880" t="-3434" r="-2394" b="-11852"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27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8" grpId="0" build="allAtOnce"/>
      <p:bldP spid="7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46764" y="5370078"/>
            <a:ext cx="1296144" cy="1224136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070148" y="5376509"/>
            <a:ext cx="1296144" cy="1224136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6084" y="5370078"/>
            <a:ext cx="1296144" cy="1224136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92299" y="5389588"/>
            <a:ext cx="1296144" cy="1224136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74771" y="2204864"/>
            <a:ext cx="543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Солнце печёт, и липа цветёт. 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Рожь поспевает, а когда это бывает?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2443" y="303549"/>
            <a:ext cx="3447509" cy="2200438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71035" y="6452428"/>
            <a:ext cx="766436" cy="288032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2443" y="2725022"/>
            <a:ext cx="3447509" cy="2200438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23526" y="291953"/>
            <a:ext cx="3447509" cy="2200438"/>
          </a:xfrm>
          <a:prstGeom prst="rect">
            <a:avLst/>
          </a:prstGeom>
          <a:blipFill dpi="0" rotWithShape="1">
            <a:blip r:embed="rId10" cstate="print"/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23526" y="2739814"/>
            <a:ext cx="3447509" cy="2200438"/>
          </a:xfrm>
          <a:prstGeom prst="rect">
            <a:avLst/>
          </a:prstGeom>
          <a:blipFill dpi="0" rotWithShape="1">
            <a:blip r:embed="rId11" cstate="print"/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69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8" grpId="0" build="allAtOnce"/>
      <p:bldP spid="7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804248" y="5387101"/>
            <a:ext cx="1296144" cy="1224136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889799" y="5419490"/>
            <a:ext cx="1296144" cy="1224136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r="-7000" b="-3000"/>
            </a:stretch>
          </a:blip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46084" y="5370078"/>
            <a:ext cx="1296144" cy="1224136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99792" y="5350604"/>
            <a:ext cx="1296144" cy="1224136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78839" y="2009359"/>
            <a:ext cx="543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Кто </a:t>
            </a:r>
            <a:r>
              <a:rPr lang="ru-RU" sz="2800" b="1" dirty="0">
                <a:solidFill>
                  <a:srgbClr val="0070C0"/>
                </a:solidFill>
              </a:rPr>
              <a:t>поляны белит белым 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И на стенах пишет мелом, 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Шьёт пуховые перины, </a:t>
            </a:r>
            <a:br>
              <a:rPr lang="ru-RU" sz="2800" b="1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Разукрасил все витрины?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2443" y="303549"/>
            <a:ext cx="3447509" cy="2200438"/>
          </a:xfrm>
          <a:prstGeom prst="rect">
            <a:avLst/>
          </a:prstGeom>
          <a:blipFill dpi="0"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71035" y="6452428"/>
            <a:ext cx="766436" cy="288032"/>
          </a:xfrm>
          <a:prstGeom prst="actionButtonForwardNex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08217" y="2725022"/>
            <a:ext cx="3447509" cy="2215230"/>
          </a:xfrm>
          <a:prstGeom prst="rect">
            <a:avLst/>
          </a:prstGeom>
          <a:blipFill dpi="0"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rcRect/>
            <a:stretch>
              <a:fillRect t="1" b="-3256"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96899" y="303549"/>
            <a:ext cx="3447509" cy="2200438"/>
          </a:xfrm>
          <a:prstGeom prst="rect">
            <a:avLst/>
          </a:prstGeom>
          <a:blipFill dpi="0"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23526" y="2739814"/>
            <a:ext cx="3447509" cy="2200438"/>
          </a:xfrm>
          <a:prstGeom prst="rect">
            <a:avLst/>
          </a:prstGeom>
          <a:blipFill dpi="0"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1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8" grpId="0" build="allAtOnce"/>
      <p:bldP spid="7" grpId="0" animBg="1"/>
      <p:bldP spid="11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47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Бровков</dc:creator>
  <cp:lastModifiedBy>Zverdvd.org</cp:lastModifiedBy>
  <cp:revision>42</cp:revision>
  <dcterms:created xsi:type="dcterms:W3CDTF">2016-02-07T19:28:40Z</dcterms:created>
  <dcterms:modified xsi:type="dcterms:W3CDTF">2020-07-03T12:08:03Z</dcterms:modified>
</cp:coreProperties>
</file>