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98" autoAdjust="0"/>
  </p:normalViewPr>
  <p:slideViewPr>
    <p:cSldViewPr snapToGrid="0">
      <p:cViewPr varScale="1">
        <p:scale>
          <a:sx n="41" d="100"/>
          <a:sy n="41" d="100"/>
        </p:scale>
        <p:origin x="-30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570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12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865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2221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760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7517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972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42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533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25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14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217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29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61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19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57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277A07D-2B70-42FA-BAD5-D754CC4DC2DB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B15C74-C376-4EF9-BA51-F2919EC28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3711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73892" y="0"/>
            <a:ext cx="12265891" cy="4294909"/>
          </a:xfrm>
        </p:spPr>
        <p:txBody>
          <a:bodyPr>
            <a:normAutofit/>
          </a:bodyPr>
          <a:lstStyle/>
          <a:p>
            <a:pPr algn="ctr"/>
            <a:r>
              <a:rPr lang="ru-RU"/>
              <a:t>Цифровые технологии </a:t>
            </a:r>
            <a:br>
              <a:rPr lang="ru-RU"/>
            </a:br>
            <a:r>
              <a:rPr lang="ru-RU"/>
              <a:t>в образовании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109" y="4572000"/>
            <a:ext cx="5872899" cy="2286000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Презентацию подготовил 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Гуров Михаил Юрьевич </a:t>
            </a:r>
          </a:p>
          <a:p>
            <a:r>
              <a:rPr lang="ru-RU" sz="1800" dirty="0">
                <a:solidFill>
                  <a:schemeClr val="tx1"/>
                </a:solidFill>
              </a:rPr>
              <a:t>учитель физики 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МАОУ СОШ №5  им. Г. И. Щедрина г. Туапсе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МО  Туапсинский район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969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sun9-83.userapi.com/impg/TWV_vk4oDGBY1eIx8sM-ONUq3G3xpxbv05NqPQ/vAdh3ubgBeo.jpg?size=1919x886&amp;quality=96&amp;sign=3b138a60112bbadf164590f53faed35b&amp;type=albu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12" y="572677"/>
            <a:ext cx="10009753" cy="4621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366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sun9-27.userapi.com/impg/w9RMB4L6woLz1W9GmmXKrAzUspEi2T1syMJlKA/X1j-ufV8QhQ.jpg?size=1919x886&amp;quality=96&amp;sign=bc588e96d655b316921797cdf787269e&amp;type=albu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53" y="506689"/>
            <a:ext cx="10050590" cy="464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6015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507067"/>
          </a:xfrm>
        </p:spPr>
        <p:txBody>
          <a:bodyPr/>
          <a:lstStyle/>
          <a:p>
            <a:pPr algn="ctr"/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3126" y="1355103"/>
            <a:ext cx="9119666" cy="4131297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</a:rPr>
              <a:t>Учителя </a:t>
            </a:r>
            <a:r>
              <a:rPr lang="ru-RU" dirty="0">
                <a:solidFill>
                  <a:schemeClr val="bg1"/>
                </a:solidFill>
              </a:rPr>
              <a:t>МАОУ СОШ №5  им. Г. И. Щедрина г. Туапсе </a:t>
            </a:r>
            <a:r>
              <a:rPr lang="ru-RU" dirty="0" smtClean="0">
                <a:solidFill>
                  <a:schemeClr val="bg1"/>
                </a:solidFill>
              </a:rPr>
              <a:t>при </a:t>
            </a:r>
            <a:r>
              <a:rPr lang="ru-RU" dirty="0">
                <a:solidFill>
                  <a:schemeClr val="bg1"/>
                </a:solidFill>
              </a:rPr>
              <a:t>изучении естественных наук по учебным предметам «Физика», «Биология» и «</a:t>
            </a:r>
            <a:r>
              <a:rPr lang="ru-RU" dirty="0" smtClean="0">
                <a:solidFill>
                  <a:schemeClr val="bg1"/>
                </a:solidFill>
              </a:rPr>
              <a:t>Химия» используют платформу </a:t>
            </a:r>
            <a:r>
              <a:rPr lang="ru-RU" dirty="0">
                <a:solidFill>
                  <a:schemeClr val="bg1"/>
                </a:solidFill>
              </a:rPr>
              <a:t>«Академия Хана</a:t>
            </a:r>
            <a:r>
              <a:rPr lang="ru-RU" dirty="0" smtClean="0">
                <a:solidFill>
                  <a:schemeClr val="bg1"/>
                </a:solidFill>
              </a:rPr>
              <a:t>». Считают ее удобной. На ней имеются видеоматериалы, научная литература, большой ресурс для решения задач. Также при решении тестов на данной платформе имеется встроенный калькулятор, что упрощает подготовку к  экзаменам.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«Цифровая образовательная среда» — федеральный </a:t>
            </a:r>
            <a:r>
              <a:rPr lang="ru-RU" dirty="0" smtClean="0">
                <a:solidFill>
                  <a:schemeClr val="bg1"/>
                </a:solidFill>
              </a:rPr>
              <a:t>проект, нацеленный </a:t>
            </a:r>
            <a:r>
              <a:rPr lang="ru-RU" dirty="0">
                <a:solidFill>
                  <a:schemeClr val="bg1"/>
                </a:solidFill>
              </a:rPr>
              <a:t>на создание современной и безопасной цифровой образовательной среды, которая обеспечит высокое качество и доступность образования всех видов и уровней.</a:t>
            </a:r>
          </a:p>
        </p:txBody>
      </p:sp>
    </p:spTree>
    <p:extLst>
      <p:ext uri="{BB962C8B-B14F-4D97-AF65-F5344CB8AC3E}">
        <p14:creationId xmlns:p14="http://schemas.microsoft.com/office/powerpoint/2010/main" val="1733857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509"/>
            <a:ext cx="12192000" cy="1507067"/>
          </a:xfrm>
        </p:spPr>
        <p:txBody>
          <a:bodyPr/>
          <a:lstStyle/>
          <a:p>
            <a:pPr algn="ctr"/>
            <a:r>
              <a:rPr lang="ru-RU" dirty="0" smtClean="0"/>
              <a:t>СОДЕРЖАНИЕ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152842"/>
            <a:ext cx="8534400" cy="3615267"/>
          </a:xfrm>
        </p:spPr>
        <p:txBody>
          <a:bodyPr/>
          <a:lstStyle/>
          <a:p>
            <a:r>
              <a:rPr lang="ru-RU" sz="2400" dirty="0" smtClean="0"/>
              <a:t>Введение </a:t>
            </a:r>
          </a:p>
          <a:p>
            <a:r>
              <a:rPr lang="ru-RU" sz="2400" dirty="0" smtClean="0"/>
              <a:t>Понятие «цифровая образовательная среда»</a:t>
            </a:r>
          </a:p>
          <a:p>
            <a:r>
              <a:rPr lang="ru-RU" sz="2400" dirty="0" smtClean="0"/>
              <a:t>Цифровая образовательная среда в предметах научного цикла </a:t>
            </a:r>
          </a:p>
          <a:p>
            <a:r>
              <a:rPr lang="ru-RU" sz="2400" dirty="0" smtClean="0"/>
              <a:t>Образовательная платформа «Академия Хана»  </a:t>
            </a:r>
          </a:p>
          <a:p>
            <a:r>
              <a:rPr lang="ru-RU" sz="2400" dirty="0" smtClean="0"/>
              <a:t>Заключение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480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7091"/>
            <a:ext cx="12192000" cy="1507067"/>
          </a:xfrm>
        </p:spPr>
        <p:txBody>
          <a:bodyPr/>
          <a:lstStyle/>
          <a:p>
            <a:pPr algn="ctr"/>
            <a:r>
              <a:rPr lang="ru-RU" dirty="0" smtClean="0"/>
              <a:t>ВВЕДЕНИЕ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07067"/>
            <a:ext cx="8534400" cy="5350933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Интернет-обучение начинает постепенно превалировать на всех уровнях образования, заменяя его традиционные формы. Особенно широкие возможности оно создает  для представителей тех возрастных </a:t>
            </a:r>
            <a:r>
              <a:rPr lang="ru-RU" dirty="0" smtClean="0"/>
              <a:t>и социальных </a:t>
            </a:r>
            <a:r>
              <a:rPr lang="ru-RU" dirty="0"/>
              <a:t>групп, которые вынуждены отдавать предпочтение обучению без отрыва от основной трудовой деятельности. </a:t>
            </a: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dirty="0"/>
              <a:t>Высшее образование в дистанционном режиме – это заочная форма обучения с применением современных технологий. Если раньше для изучения лекционных, дидактических материалов необходимо было присутствовать в учебном заведении, то теперь это возможно сделать, не выезжая из своего региона.</a:t>
            </a:r>
          </a:p>
          <a:p>
            <a:endParaRPr lang="ru-RU" dirty="0"/>
          </a:p>
        </p:txBody>
      </p:sp>
      <p:pic>
        <p:nvPicPr>
          <p:cNvPr id="4" name="Picture 4" descr="C:\Users\admin\Desktop\Без названия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20" b="13678"/>
          <a:stretch/>
        </p:blipFill>
        <p:spPr bwMode="auto">
          <a:xfrm>
            <a:off x="8885381" y="1784158"/>
            <a:ext cx="2321769" cy="182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dmin\Desktop\Без названи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5381" y="4010796"/>
            <a:ext cx="2172391" cy="222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86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256654" cy="1507067"/>
          </a:xfrm>
        </p:spPr>
        <p:txBody>
          <a:bodyPr/>
          <a:lstStyle/>
          <a:p>
            <a:pPr algn="ctr"/>
            <a:r>
              <a:rPr lang="ru-RU" dirty="0"/>
              <a:t>«цифровая образовательная среда</a:t>
            </a:r>
            <a:r>
              <a:rPr lang="ru-RU" dirty="0" smtClean="0"/>
              <a:t>»  (ЦОС)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835" y="1203420"/>
            <a:ext cx="9070109" cy="550679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Цифровая образовательная среда (ЦОС) - совокупность программных и технических средств, образовательного контента, необходимых для реализации образовательных программ в том числе с применением электронного обучения, дистанционных образовательных технологий, обеспечивающая доступ к образовательным услугам и сервисам в электронном </a:t>
            </a:r>
            <a:r>
              <a:rPr lang="ru-RU" dirty="0" smtClean="0"/>
              <a:t>виде.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ЦОС </a:t>
            </a:r>
            <a:r>
              <a:rPr lang="ru-RU" dirty="0"/>
              <a:t>позволит обеспечить обновление содержания</a:t>
            </a:r>
            <a:br>
              <a:rPr lang="ru-RU" dirty="0"/>
            </a:br>
            <a:r>
              <a:rPr lang="ru-RU" dirty="0"/>
              <a:t>образования и даст возможность школьникам свободно</a:t>
            </a:r>
            <a:br>
              <a:rPr lang="ru-RU" dirty="0"/>
            </a:br>
            <a:r>
              <a:rPr lang="ru-RU" dirty="0"/>
              <a:t>и в тоже время безопасно ориентироваться в цифровом</a:t>
            </a:r>
            <a:br>
              <a:rPr lang="ru-RU" dirty="0"/>
            </a:br>
            <a:r>
              <a:rPr lang="ru-RU" dirty="0"/>
              <a:t>пространстве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ЦОС </a:t>
            </a:r>
            <a:r>
              <a:rPr lang="ru-RU" dirty="0"/>
              <a:t>обеспечит повышение квалификации педагогов и оснащение школ необходимой инфраструктурой</a:t>
            </a:r>
            <a:r>
              <a:rPr lang="ru-RU" dirty="0" smtClean="0"/>
              <a:t>. Будет </a:t>
            </a:r>
            <a:r>
              <a:rPr lang="ru-RU" dirty="0"/>
              <a:t>создана цифровая экосистема, благодаря которой станет возможным переход к работе с цифровыми инструментами, использование широкого спектра современных методик и 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val="111794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97163"/>
            <a:ext cx="12192000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Цифровая образовательная среда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предметах научного цикла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07067"/>
            <a:ext cx="9153236" cy="5429442"/>
          </a:xfrm>
        </p:spPr>
        <p:txBody>
          <a:bodyPr/>
          <a:lstStyle/>
          <a:p>
            <a:pPr algn="just"/>
            <a:r>
              <a:rPr lang="ru-RU" dirty="0"/>
              <a:t>ЦОС дает расширенные возможности при изучении естественных наук по учебным предметам «Физика», «Биология» и «Химия».  Проведение экспериментов играет важную роль при проверке достоверности прогнозов, сделанных на основании теории.  В процессе экспериментальной работы учащиеся приобретают опыт познания реальности, являющийся важным этапом формирования у них убеждений, которые, в свою очередь, составляют основу научного мировоззрения. ЦОС дает возможность сделать обучение наглядным, используя неограниченные ресурсы Интернет.</a:t>
            </a:r>
          </a:p>
          <a:p>
            <a:pPr algn="just"/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5606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976582"/>
          </a:xfrm>
        </p:spPr>
        <p:txBody>
          <a:bodyPr/>
          <a:lstStyle/>
          <a:p>
            <a:pPr algn="ctr"/>
            <a:r>
              <a:rPr lang="ru-RU" dirty="0"/>
              <a:t>Образовательная </a:t>
            </a:r>
            <a:r>
              <a:rPr lang="ru-RU" dirty="0" smtClean="0"/>
              <a:t>платформа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«Академия Хана»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76582"/>
            <a:ext cx="8534400" cy="4881418"/>
          </a:xfrm>
        </p:spPr>
        <p:txBody>
          <a:bodyPr>
            <a:normAutofit/>
          </a:bodyPr>
          <a:lstStyle/>
          <a:p>
            <a:pPr algn="just" fontAlgn="base"/>
            <a:r>
              <a:rPr lang="ru-RU" dirty="0"/>
              <a:t>Персонализированное </a:t>
            </a:r>
            <a:r>
              <a:rPr lang="ru-RU" dirty="0" smtClean="0"/>
              <a:t>обучение : </a:t>
            </a:r>
            <a:r>
              <a:rPr lang="ru-RU" dirty="0"/>
              <a:t>Каждый ученик занимается в своём собственном темпе, сначала восполняя пробелы в понимании материала, а затем углубляя свои знания.</a:t>
            </a:r>
          </a:p>
          <a:p>
            <a:pPr algn="just" fontAlgn="base"/>
            <a:r>
              <a:rPr lang="ru-RU" dirty="0"/>
              <a:t>Проверенные </a:t>
            </a:r>
            <a:r>
              <a:rPr lang="ru-RU" dirty="0" smtClean="0"/>
              <a:t>материалы: </a:t>
            </a:r>
            <a:r>
              <a:rPr lang="ru-RU" dirty="0"/>
              <a:t>Библиотека Академии Хана состоит из созданных экспертами уроков по математике, естественным наукам, истории и другим предметам. Все они бесплатны для учащихся и учителей.</a:t>
            </a:r>
          </a:p>
          <a:p>
            <a:pPr algn="just"/>
            <a:r>
              <a:rPr lang="ru-RU" dirty="0" smtClean="0"/>
              <a:t>Инструменты </a:t>
            </a:r>
            <a:r>
              <a:rPr lang="ru-RU" dirty="0"/>
              <a:t>для расширения возможностей </a:t>
            </a:r>
            <a:r>
              <a:rPr lang="ru-RU" dirty="0" smtClean="0"/>
              <a:t>учителей  : Академия </a:t>
            </a:r>
            <a:r>
              <a:rPr lang="ru-RU" dirty="0"/>
              <a:t>Хана поможет учителям выявить пробелы в знаниях учеников и составить индивидуальный план для каждого учащегося.</a:t>
            </a:r>
          </a:p>
          <a:p>
            <a:pPr marL="0" indent="0" algn="just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0903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un9-48.userapi.com/impg/X6XgVh33zVSIDbsLn4tgNkDDNkbgheAwBWivZA/j1jThyo2nXQ.jpg?size=1919x886&amp;quality=96&amp;sign=1b2d4da8fb1854149ea2ae9ee8fc5715&amp;type=albu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08" y="563252"/>
            <a:ext cx="9728603" cy="449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175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un9-54.userapi.com/impg/4aL5PZYuJfSyaCrCePN7pMESLlCafzTJioGhvw/cqe7LQQJZ4I.jpg?size=1919x886&amp;quality=96&amp;sign=ef814743c93bba64b9ca93f24b39c55b&amp;type=albu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7" y="635608"/>
            <a:ext cx="9728462" cy="4491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9048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sun9-7.userapi.com/impg/tLwrRGJNDHTjgXO3WvCPvClfIQpFzoXHAO7oew/wt4od8bFCfw.jpg?size=1919x886&amp;quality=96&amp;sign=d66caefcc08a4d6c387762ff5e5c1be0&amp;type=albu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95" y="619813"/>
            <a:ext cx="9785166" cy="45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75446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216</TotalTime>
  <Words>310</Words>
  <Application>Microsoft Office PowerPoint</Application>
  <PresentationFormat>Произвольный</PresentationFormat>
  <Paragraphs>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Сектор</vt:lpstr>
      <vt:lpstr>Цифровые технологии  в образовании</vt:lpstr>
      <vt:lpstr>СОДЕРЖАНИЕ </vt:lpstr>
      <vt:lpstr>ВВЕДЕНИЕ </vt:lpstr>
      <vt:lpstr>«цифровая образовательная среда»  (ЦОС)</vt:lpstr>
      <vt:lpstr>Цифровая образовательная среда  в предметах научного цикла  </vt:lpstr>
      <vt:lpstr>Образовательная платформа  «Академия Хана»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Заключение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цифрой образовательной среды в преподавание предметов естественного   научного цикла </dc:title>
  <dc:creator>Михаил Гуров</dc:creator>
  <cp:lastModifiedBy>Татьяна Сергеевна</cp:lastModifiedBy>
  <cp:revision>14</cp:revision>
  <dcterms:created xsi:type="dcterms:W3CDTF">2021-11-28T12:14:24Z</dcterms:created>
  <dcterms:modified xsi:type="dcterms:W3CDTF">2021-11-29T12:02:31Z</dcterms:modified>
</cp:coreProperties>
</file>