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2" r:id="rId6"/>
    <p:sldId id="267" r:id="rId7"/>
    <p:sldId id="268" r:id="rId8"/>
    <p:sldId id="269" r:id="rId9"/>
    <p:sldId id="283" r:id="rId10"/>
    <p:sldId id="259" r:id="rId11"/>
    <p:sldId id="260" r:id="rId12"/>
    <p:sldId id="270" r:id="rId13"/>
    <p:sldId id="261" r:id="rId14"/>
    <p:sldId id="271" r:id="rId15"/>
    <p:sldId id="263" r:id="rId16"/>
    <p:sldId id="272" r:id="rId17"/>
    <p:sldId id="282" r:id="rId18"/>
    <p:sldId id="273" r:id="rId19"/>
    <p:sldId id="274" r:id="rId20"/>
    <p:sldId id="275" r:id="rId21"/>
    <p:sldId id="276" r:id="rId22"/>
    <p:sldId id="277" r:id="rId23"/>
    <p:sldId id="264" r:id="rId24"/>
    <p:sldId id="278" r:id="rId25"/>
    <p:sldId id="279" r:id="rId26"/>
    <p:sldId id="265" r:id="rId27"/>
    <p:sldId id="280" r:id="rId28"/>
    <p:sldId id="284" r:id="rId29"/>
    <p:sldId id="285" r:id="rId30"/>
    <p:sldId id="286" r:id="rId31"/>
    <p:sldId id="287" r:id="rId32"/>
    <p:sldId id="28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90" d="100"/>
          <a:sy n="90" d="100"/>
        </p:scale>
        <p:origin x="-126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090DA-1CC6-45D2-A7BD-A3C25C38E81B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80AF7-F7B1-4B5B-A59F-3C702F7BA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A415-C9E3-4E53-8B62-2B254AC4FBDA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D28A-CED2-4CB7-8475-15CD27E7E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CACB-9AA5-4A4F-B400-7AAB89CE2860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F08D-E076-482A-8621-850B045BB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44DFB0-A13B-41B2-AA72-35F3712CCD6F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638068-4E1B-461D-AFAE-38965BC5D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0D06B-A198-4DC0-A940-2CB9355F1D5E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EB05-D70D-4354-8505-63693D75C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071B-08FB-4699-94E8-776FD6CB11F8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9382-DB73-4D52-9331-416BDCBBB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5BD1D-CF26-4AD9-9D8E-BF950DECD1E8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1132-06FE-40B4-B486-E675B1F2C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A172AC-844C-4EE6-9F53-BE5A438A7041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BC68DC-6CEC-4E46-B5BC-F32B37E9D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60E3-78C6-40AE-AC47-0F0897D93806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CDDA-7681-458D-BEEC-848F4E763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FFD683-66A5-47BA-B0C7-9336A77AF3A5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4EF2E6-E450-461D-AFA7-5FB14B0EF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FA6EE3-C583-45F9-86F5-A3E950F062B1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7D92A2-E11A-4B4D-A546-0A8DB7FF8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AB5DAA-C683-4AA9-8054-C784F2CDDE82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05DB04-45CB-4336-8471-8E72E59A0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989138"/>
            <a:ext cx="8748712" cy="19446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Психологическая подготовка </a:t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>к ГИА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28604"/>
            <a:ext cx="8569325" cy="156053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/>
              <a:t>Цель</a:t>
            </a:r>
            <a:r>
              <a:rPr lang="ru-RU" sz="2400" dirty="0"/>
              <a:t> - это осознанный, запланированный результат деятельности, субъективный образ, модель будущего продукта деятельности.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Иными </a:t>
            </a:r>
            <a:r>
              <a:rPr lang="ru-RU" sz="2400" dirty="0"/>
              <a:t>словами, цель - это то, чего мы стремимся достичь.</a:t>
            </a:r>
          </a:p>
        </p:txBody>
      </p:sp>
      <p:graphicFrame>
        <p:nvGraphicFramePr>
          <p:cNvPr id="12291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17513" y="1793875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4" imgW="8333954" imgH="4627265" progId="Excel.Sheet.8">
                  <p:embed/>
                </p:oleObj>
              </mc:Choice>
              <mc:Fallback>
                <p:oleObj r:id="rId4" imgW="8333954" imgH="4627265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793875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v-garmonii-s-soboi.ru/wp-content/uploads/2013/09/wizua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908050"/>
            <a:ext cx="666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Репрезентативная система</a:t>
            </a:r>
            <a:endParaRPr lang="ru-RU" dirty="0"/>
          </a:p>
        </p:txBody>
      </p:sp>
      <p:sp>
        <p:nvSpPr>
          <p:cNvPr id="1331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868863"/>
            <a:ext cx="8229600" cy="1655762"/>
          </a:xfrm>
        </p:spPr>
        <p:txBody>
          <a:bodyPr/>
          <a:lstStyle/>
          <a:p>
            <a:r>
              <a:rPr lang="en-US" smtClean="0"/>
              <a:t>V – </a:t>
            </a:r>
            <a:r>
              <a:rPr lang="ru-RU" smtClean="0"/>
              <a:t>визуал (зрение)</a:t>
            </a:r>
          </a:p>
          <a:p>
            <a:r>
              <a:rPr lang="ru-RU" smtClean="0"/>
              <a:t>А – аудиал (слух)</a:t>
            </a:r>
          </a:p>
          <a:p>
            <a:r>
              <a:rPr lang="ru-RU" smtClean="0"/>
              <a:t>К – кинестетик (сенсорика)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7973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ПРИЁМЫ, МОБИЛИЗУЮЩИЕ ИНТЕЛЛЕКТУАЛЬНЫЕ ВОЗМОЖНОСТИ ШКОЛЬНИКОВ ПРИ ПОДГОТОВКЕ И СДАЧЕ ЭКЗАМЕНОВ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Психологические способы выхода из стресса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32463"/>
            <a:ext cx="8229600" cy="865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 smtClean="0"/>
              <a:t>Вода</a:t>
            </a:r>
          </a:p>
        </p:txBody>
      </p:sp>
      <p:pic>
        <p:nvPicPr>
          <p:cNvPr id="14340" name="Picture 2" descr="http://healthneedscare.com/wp-content/uploads/2014/07/Girls_Drinking_Water_4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36688"/>
            <a:ext cx="636905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758138" cy="6473952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стресса происходит сильное обезвоживание организма. Это связано с тем, что нервные процессы происходят на основе электрохимических реакций, а для них необходимо достаточное количество жидкости. Ее недостаток резко снижает скорость нервных процессов.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антистрессовых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целях воду пьют за 20 минут до или через 30 минут после еды.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всего подходит минеральная вода, так как она содержит ионы калия или натрия, участвующие в электрохимических реакциях.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пить просто чистую воду или зеленый чай.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остальные напитки с этой точки зрения бесполезны.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http://nauka03.ru/images/telo/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87313"/>
            <a:ext cx="4968875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286676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Обеспечьте гармоничную работу левого и правого полушария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7358114" cy="4873752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стрессовой ситуации у человека нарушается гармоничная работа левого (логическое) и правого (образное) полушарий. Если доминирует одно из них, то у человека снижается способность оптимально решать стоящие перед ним задачи.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Но можно восстановить гармонию или приблизиться к ней. Известно, что правое полушарие управляет левой половиной тела, а левое полушарие — правой половиной. </a:t>
            </a:r>
          </a:p>
          <a:p>
            <a:endParaRPr lang="ru-RU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85794"/>
            <a:ext cx="2200276" cy="11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901014" cy="5973910"/>
          </a:xfrm>
        </p:spPr>
        <p:txBody>
          <a:bodyPr/>
          <a:lstStyle/>
          <a:p>
            <a:pPr algn="just"/>
            <a:r>
              <a:rPr lang="ru-RU" dirty="0" smtClean="0"/>
              <a:t>Человек, прежде всего, существо биологическое (а уж потом – социальное), соответственно тревожность проявляется в первую очередь на физиологическом уровне (потливость, дрожь, диарея и т.п.). </a:t>
            </a:r>
          </a:p>
          <a:p>
            <a:pPr algn="just"/>
            <a:r>
              <a:rPr lang="ru-RU" dirty="0" smtClean="0"/>
              <a:t>Именно поэтому, говоря о средствах психологической поддержки, особое внимание стоит обратить на те, которые воздействуют на психофизиологическом уровне. </a:t>
            </a:r>
            <a:endParaRPr lang="ru-RU" dirty="0"/>
          </a:p>
        </p:txBody>
      </p:sp>
      <p:pic>
        <p:nvPicPr>
          <p:cNvPr id="50178" name="Picture 2" descr="http://www.route-development.com/wp-content/uploads/2016/02/%D0%BC%D0%BE%D0%B7%D0%B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33056"/>
            <a:ext cx="3600400" cy="2633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0"/>
            <a:ext cx="1915705" cy="494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63908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 упражнение можно использовать при подготовке к экзаменам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7143800" cy="5643578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упражнение, влияющее на гармонизацию работы левого и правого полушарий, называется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перекрестный шаг» и проводится следующим образом.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Имитируем ходьбу на месте, поднимая колено чуть выше, чем обычно.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сделать это сидя, приподнимая ногу на носок, навстречу руке. Каждый раз, когда колено находится в наивысшей точке, кладем на него противоположную руку.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972452" cy="597391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словом, соприкасаются то левое колено с правой рукой, тот правое колено с левой рукой. Для эффективности в момент взмаха можно подниматься на опорной ноге на цыпочки.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условие выполнения этого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упражнения-двигаться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быстро, а в удобном темпе и с удовольствием. </a:t>
            </a:r>
          </a:p>
          <a:p>
            <a:pPr algn="just"/>
            <a:endParaRPr lang="ru-RU" dirty="0"/>
          </a:p>
        </p:txBody>
      </p:sp>
      <p:pic>
        <p:nvPicPr>
          <p:cNvPr id="48130" name="Picture 2" descr="http://festival.1september.ru/articles/643931/presentation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68960"/>
            <a:ext cx="4692013" cy="3519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500990" cy="10715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ГИА –Государственная Итоговая </a:t>
            </a:r>
            <a:r>
              <a:rPr lang="ru-RU" b="1" dirty="0" smtClean="0"/>
              <a:t>Аттестация </a:t>
            </a:r>
            <a:endParaRPr lang="ru-RU" b="1" dirty="0"/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829576" cy="5187965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Итог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Проверка знаний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Стресс</a:t>
            </a:r>
          </a:p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Выработать конструктивное отношение к экзамену,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Научиться воспринимать экзамен не как испытание, а как возможность проявить себя, улучшить оценки за год, приобрести экзаменационный опыт, стать более внимательными и организованными. </a:t>
            </a:r>
          </a:p>
          <a:p>
            <a:pPr algn="ctr">
              <a:buNone/>
            </a:pP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535724"/>
            <a:ext cx="1423990" cy="13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2984"/>
          </a:xfrm>
        </p:spPr>
        <p:txBody>
          <a:bodyPr/>
          <a:lstStyle/>
          <a:p>
            <a:pPr algn="ctr"/>
            <a:r>
              <a:rPr lang="ru-RU" dirty="0" smtClean="0"/>
              <a:t>Вариант упражнения «перекрестный шаг» в ситуации экзамена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615262" cy="5831034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нет возможности сделать «перекрестный шаг», а ситуация требует немедленной сосредоточенности, то можно применить следующий прием: нарисовать на чистом листе бумаги косой крест, похожий на букву «Х», и несколько минут созерцать его. Эффект будет слабее, чем от физических упражнений, однако поможет согласованности работы левого и правого полушарий.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экзамена целесообразно повесить изображение косого креста на стене класса. Цвет не имеет значения, главное, чтобы он был изображен контрастно: темный на светлом фоне или наоборот.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90736" cy="928670"/>
          </a:xfrm>
        </p:spPr>
        <p:txBody>
          <a:bodyPr/>
          <a:lstStyle/>
          <a:p>
            <a:pPr algn="ctr"/>
            <a:r>
              <a:rPr lang="ru-RU" b="1" dirty="0" smtClean="0"/>
              <a:t>Зевота – зарядка для мозга!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76672"/>
            <a:ext cx="8246720" cy="4752528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Зевота повышает эффективность работы ума.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Зевота пригоняет дополнительную кровь непосредственно к мозгу.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вы зеваете, ваши лицевые мускулы сильно сокращаются, а затем расслабляются, что вызывает приток богатой кислородом крови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префронтальную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кору мозга.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участки мозга, которые отвечают за планирование, организацию, принятие решений и еще за множество других функций, связанных с человеческой активностью. </a:t>
            </a:r>
          </a:p>
          <a:p>
            <a:endParaRPr lang="ru-RU" dirty="0"/>
          </a:p>
        </p:txBody>
      </p:sp>
      <p:pic>
        <p:nvPicPr>
          <p:cNvPr id="46082" name="Picture 2" descr="http://lady.caravan.kz/preview/image20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58655"/>
            <a:ext cx="3600400" cy="2025720"/>
          </a:xfrm>
          <a:prstGeom prst="rect">
            <a:avLst/>
          </a:prstGeom>
          <a:noFill/>
        </p:spPr>
      </p:pic>
      <p:pic>
        <p:nvPicPr>
          <p:cNvPr id="46084" name="Picture 4" descr="http://i.huffpost.com/gen/786118/images/o-TIRED-WOMAN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81127"/>
            <a:ext cx="3060339" cy="2040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правильно зевать?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001056" cy="5473844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dirty="0" smtClean="0"/>
              <a:t>Во время зевка обеими руками массировать круговыми движениями сухожилия (около ушей), соединяющие нижнюю и верхнюю челюсти. В этих местах находится большое количество нервных волокон. Для того чтобы оградить свой организм от кислородного голодания, достаточно 3–5 зевков. </a:t>
            </a:r>
          </a:p>
          <a:p>
            <a:endParaRPr lang="ru-RU" dirty="0"/>
          </a:p>
        </p:txBody>
      </p:sp>
      <p:pic>
        <p:nvPicPr>
          <p:cNvPr id="45058" name="Picture 2" descr="http://www.abcsalute.it/blog/wp-content/uploads/2012/12/pigrizia-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4226049" cy="2814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Дыхательные техники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8" name="Picture 2" descr="http://www.yogaclass.ru/f/a0/ru/auto/dyih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413"/>
            <a:ext cx="71024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186766" cy="6045348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/>
            <a:r>
              <a:rPr lang="ru-RU" b="1" dirty="0" smtClean="0"/>
              <a:t>Успокаивающее дыхание – </a:t>
            </a:r>
            <a:r>
              <a:rPr lang="ru-RU" dirty="0" smtClean="0"/>
              <a:t>выдох в два раза длиннее вдоха. 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Мобилизующее дыхание – </a:t>
            </a:r>
            <a:r>
              <a:rPr lang="ru-RU" dirty="0" smtClean="0"/>
              <a:t>вдох в два раза длиннее выдоха. 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В случае сильного напряжения нужно перед началом экзамена применять технику успокаивающего дыхания в течение нескольких минут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643314"/>
            <a:ext cx="43758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/>
              <a:t>САМОМАССАЖ УШНЫХ РАКОВИН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543824" cy="2500330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ушной раковине происходит «скопление главных линий», при помощи которых наружное ухо связано с другими органами. Древние египтяне и греки считали, что ушная раковина связана с мозговыми образованиями и внутренними органами.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3786190"/>
            <a:ext cx="2428860" cy="207170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Помассируйте области мочек уха в течение 2-3 минут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357422" y="5429264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Медикаментозные средства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/>
              <a:t>Валерьяна</a:t>
            </a:r>
          </a:p>
          <a:p>
            <a:r>
              <a:rPr lang="ru-RU" smtClean="0"/>
              <a:t>Пустырник</a:t>
            </a:r>
          </a:p>
          <a:p>
            <a:r>
              <a:rPr lang="ru-RU" smtClean="0"/>
              <a:t>Глицин</a:t>
            </a:r>
          </a:p>
        </p:txBody>
      </p:sp>
      <p:pic>
        <p:nvPicPr>
          <p:cNvPr id="17412" name="Picture 2" descr="http://apteki-moskvy.ru/drugimages/drug5900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484313"/>
            <a:ext cx="25685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amateg.by/i/catalog/pustirnik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196975"/>
            <a:ext cx="3806825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www.topfatburners.ru/pic/small-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038600"/>
            <a:ext cx="2838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ВАЖНО: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7467600" cy="4473712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Последние 12 часов перед экзаменом должны уйти на подготовку организма, а не знаний. </a:t>
            </a:r>
            <a:endParaRPr lang="ru-RU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Во время экзамена!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972452" cy="54024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Сосредоточьтесь, потратьте время на оценку каждого вопроса, распределите силы и время, выполнив следующие действия: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есть возможность выбора, прочтите по очереди каждый вопрос.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суеты, спокойно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«хорошие» вопросы и отметьте (карандашом) их двумя «галочками»;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решите, на какие вопросы вы можете попытаться ответить (это вопросы, по которым вы знаете, хотя бы часть ответа), и отметьте их «галочкой»;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«плохие» вопросы отметьте «крестиком»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252028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Начинайте отвечать с «хороших» вопросов, т.е. с тех, в ответах которых вы уверены.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Спокойно относитесь к тому, что вокруг уже все пишут ответы! Обдуманным выбором и обоснованной стратегией работы на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экзамене вы обеспечиваете себе большее число баллов.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37890" name="Picture 2" descr="http://www.kp.ru/f/12/image/21/69/3836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5277247" cy="3518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615262" cy="7675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Причины волнения перед экзаменом?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857760"/>
            <a:ext cx="7686700" cy="1616192"/>
          </a:xfrm>
        </p:spPr>
        <p:txBody>
          <a:bodyPr/>
          <a:lstStyle/>
          <a:p>
            <a:pPr algn="ctr"/>
            <a:r>
              <a:rPr lang="ru-RU" dirty="0" smtClean="0"/>
              <a:t>1. </a:t>
            </a:r>
            <a:r>
              <a:rPr lang="ru-RU" b="1" dirty="0" smtClean="0"/>
              <a:t>Страх – «А ВДРУГ НЕ СДАМ». </a:t>
            </a:r>
          </a:p>
          <a:p>
            <a:pPr algn="ctr"/>
            <a:r>
              <a:rPr lang="ru-RU" dirty="0" smtClean="0"/>
              <a:t>2. </a:t>
            </a:r>
            <a:r>
              <a:rPr lang="ru-RU" b="1" dirty="0" smtClean="0"/>
              <a:t>Недостаток подготовки </a:t>
            </a:r>
          </a:p>
          <a:p>
            <a:pPr algn="ctr"/>
            <a:r>
              <a:rPr lang="ru-RU" dirty="0" smtClean="0"/>
              <a:t>3. </a:t>
            </a:r>
            <a:r>
              <a:rPr lang="ru-RU" b="1" dirty="0" smtClean="0"/>
              <a:t>Волнение близких и окружающих. </a:t>
            </a:r>
            <a:endParaRPr lang="ru-RU" dirty="0"/>
          </a:p>
        </p:txBody>
      </p:sp>
      <p:pic>
        <p:nvPicPr>
          <p:cNvPr id="19458" name="Picture 2" descr="http://blog.azubiyo.de/wp-content/uploads/verzweifelter-sch%C3%BCler-vor-schultaf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880992" cy="3255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395536" y="2780928"/>
            <a:ext cx="7776864" cy="3391272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Осознанное дыхание: сядьте удобно, расслабьтесь, спину держите прямо. Делайте неглубокий вдох, выдох; затем второй глубже, выдох; и третий - полной грудью, после чего выдыхайте медленно, чтобы выдох по времени был равен трем вдохам. Выполняйте не менее 3-х минут. </a:t>
            </a:r>
          </a:p>
          <a:p>
            <a:pPr algn="just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764704"/>
          <a:ext cx="777686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756084">
                <a:tc>
                  <a:txBody>
                    <a:bodyPr/>
                    <a:lstStyle/>
                    <a:p>
                      <a:pPr algn="ctr"/>
                      <a:endParaRPr kumimoji="0"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медленный ВДОХ и быстрый ВЫДОХ 	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мобилизует функции нервной системы 	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endParaRPr kumimoji="0"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быстрый ВДОХ и медленный ВЫДОХ 	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успокаивает нервную систему 	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003232" cy="6473952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сильных отрицательных эмоциях подышите уступами: 3-4 коротких выдоха подряд, потом столько же коротких вдохов (заменяет смех). Благодаря этому разбивается поток импульсов, идущих в мозг при глубоком вдохе, что очень важно при стрессе. простой способ – расслабление рук. Положите руки на колени или на стол и закройте глаза.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Мышечная релаксация: наиболее простой способ – расслабление рук. Примите удобное положение, положите руки на колени или на стол, закройте глаза. Сосредоточьте внимание на руках: ощутите тепло своих рук, их мягкость. Если в руках есть напряжение, просто позвольте ему быть. О том, что достигнуто полное расслабление, можно судить, если руки теплеют и становятся тяжелыми.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58272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Спасибо за внимание! </a:t>
            </a:r>
            <a:br>
              <a:rPr lang="ru-RU" sz="4000" b="1" i="1" dirty="0" smtClean="0"/>
            </a:br>
            <a:r>
              <a:rPr lang="ru-RU" sz="4000" b="1" i="1" dirty="0" smtClean="0"/>
              <a:t>Ни пуха, ни пера!!! </a:t>
            </a:r>
            <a:endParaRPr lang="ru-RU" sz="40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85926"/>
            <a:ext cx="43434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260350"/>
            <a:ext cx="8435975" cy="2232025"/>
          </a:xfrm>
        </p:spPr>
        <p:txBody>
          <a:bodyPr/>
          <a:lstStyle/>
          <a:p>
            <a:pPr algn="just"/>
            <a:r>
              <a:rPr lang="ru-RU" sz="2800" smtClean="0"/>
              <a:t>Стресс – это состояние повышенного напряжения организма как защитная реакция на различные неблагоприятные факторы (голод, холод, физические или психические травмы и т. п.).</a:t>
            </a:r>
          </a:p>
        </p:txBody>
      </p:sp>
      <p:pic>
        <p:nvPicPr>
          <p:cNvPr id="10243" name="Picture 2" descr="http://4.bp.blogspot.com/-3wZyemzr6ng/VAqUzX5P8bI/AAAAAAAAAsY/OjMCxxRjJR4/s1600/assignment%252Bhelp%252B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20938"/>
            <a:ext cx="72723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8" name="Picture 2" descr="http://lit-yaz.ru/pars_docs/refs/6/5915/5915_html_6d7fc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1557338"/>
            <a:ext cx="8347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Переименование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686700" cy="450059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Известно, что зачастую наибольшую тревогу вызывает не само событие (например, предстоящий экзамен), а мысли по поводу этого события.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попытаться регулировать ход своих мыслей относительно экзамена, придавая им позитивность и конструктивность.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Полезно дать позитивное или нейтральное мысленное определение экзамену, делающее восприятие этого события более спокойным: не «трудное испытание», не «стресс», не «крах», а просто «тестирование». </a:t>
            </a:r>
          </a:p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143512"/>
            <a:ext cx="571976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/>
              <a:t>Внутренний диалог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7858180" cy="5759596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школьников пугает неопределенность предстоящего события, невозможность проконтролировать его ход.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 чтобы снизить тревожность учащихся по поводу непредсказуемых моментов при сдаче экзамена, можно порекомендовать им поговорить с самими собой (можно с родителями или товарищами) о возможных стрессовых ситуациях на экзамене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заранее продумать свои действия.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спросить себя, какая реальная опасность таится в этом событии, как выглядит худший результат и что в этом случае нужно будет сделать.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Каковы возможные трудности экзамена для меня лично и как их облегчить?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/>
              <a:t>Настроиться на успех и удачу!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972452" cy="1571636"/>
          </a:xfrm>
        </p:spPr>
        <p:txBody>
          <a:bodyPr/>
          <a:lstStyle/>
          <a:p>
            <a:r>
              <a:rPr lang="ru-RU" dirty="0" smtClean="0"/>
              <a:t>Важным шагом к успеху на экзамене является абсолютная уверенность в том, что цель будет достигнута. </a:t>
            </a:r>
            <a:endParaRPr lang="ru-RU" dirty="0"/>
          </a:p>
        </p:txBody>
      </p:sp>
      <p:pic>
        <p:nvPicPr>
          <p:cNvPr id="14338" name="Picture 2" descr="http://cs540103.vk.me/c540104/v540104670/c68d/La8pAFmO4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615380" cy="3721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Память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«Эффект края»</a:t>
            </a:r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Заучивая материал, повторяйте его по 20 минут. Эффективно повторение утром и перед сном. Чтобы перевести и закрепить информацию в долговременной памяти постепенно увеличивайте период между повторениями.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Воспроизводите запоминаемый материал своими словами, близко к тексту. Если забыли – не спешите подглядывать! Память тренируется в процессе припоминания, а не чтения! Если не можете вспомнить нужную информацию в течение 2 минут – посмотрите в источник.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719</TotalTime>
  <Words>1409</Words>
  <Application>Microsoft Office PowerPoint</Application>
  <PresentationFormat>Экран (4:3)</PresentationFormat>
  <Paragraphs>114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Эркер</vt:lpstr>
      <vt:lpstr>Лист Microsoft Excel 97-2003</vt:lpstr>
      <vt:lpstr>Психологическая подготовка  к ГИА</vt:lpstr>
      <vt:lpstr>ГИА –Государственная Итоговая Аттестация </vt:lpstr>
      <vt:lpstr>Причины волнения перед экзаменом? </vt:lpstr>
      <vt:lpstr>Презентация PowerPoint</vt:lpstr>
      <vt:lpstr>Презентация PowerPoint</vt:lpstr>
      <vt:lpstr>Переименование</vt:lpstr>
      <vt:lpstr>Внутренний диалог</vt:lpstr>
      <vt:lpstr>Настроиться на успех и удачу!</vt:lpstr>
      <vt:lpstr>Память</vt:lpstr>
      <vt:lpstr>Цель - это осознанный, запланированный результат деятельности, субъективный образ, модель будущего продукта деятельности.  Иными словами, цель - это то, чего мы стремимся достичь.</vt:lpstr>
      <vt:lpstr>Репрезентативная система</vt:lpstr>
      <vt:lpstr>ПРИЁМЫ, МОБИЛИЗУЮЩИЕ ИНТЕЛЛЕКТУАЛЬНЫЕ ВОЗМОЖНОСТИ ШКОЛЬНИКОВ ПРИ ПОДГОТОВКЕ И СДАЧЕ ЭКЗАМЕНОВ </vt:lpstr>
      <vt:lpstr>Психологические способы выхода из стресса</vt:lpstr>
      <vt:lpstr>Презентация PowerPoint</vt:lpstr>
      <vt:lpstr>Презентация PowerPoint</vt:lpstr>
      <vt:lpstr>Обеспечьте гармоничную работу левого и правого полушария </vt:lpstr>
      <vt:lpstr>Презентация PowerPoint</vt:lpstr>
      <vt:lpstr>Это упражнение можно использовать при подготовке к экзаменам </vt:lpstr>
      <vt:lpstr>Презентация PowerPoint</vt:lpstr>
      <vt:lpstr>Вариант упражнения «перекрестный шаг» в ситуации экзамена </vt:lpstr>
      <vt:lpstr>Зевота – зарядка для мозга! </vt:lpstr>
      <vt:lpstr>Как правильно зевать?</vt:lpstr>
      <vt:lpstr>Дыхательные техники</vt:lpstr>
      <vt:lpstr>Презентация PowerPoint</vt:lpstr>
      <vt:lpstr>САМОМАССАЖ УШНЫХ РАКОВИН </vt:lpstr>
      <vt:lpstr>Медикаментозные средства</vt:lpstr>
      <vt:lpstr>ВАЖНО: </vt:lpstr>
      <vt:lpstr>Во время экзамена!</vt:lpstr>
      <vt:lpstr>Презентация PowerPoint</vt:lpstr>
      <vt:lpstr>Презентация PowerPoint</vt:lpstr>
      <vt:lpstr>Презентация PowerPoint</vt:lpstr>
      <vt:lpstr>Спасибо за внимание!  Ни пуха, ни пера!!!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подготовка  к ЕГЭ</dc:title>
  <dc:creator>Кристина</dc:creator>
  <cp:lastModifiedBy>Admin</cp:lastModifiedBy>
  <cp:revision>38</cp:revision>
  <dcterms:created xsi:type="dcterms:W3CDTF">2016-03-27T09:27:07Z</dcterms:created>
  <dcterms:modified xsi:type="dcterms:W3CDTF">2022-03-28T06:14:53Z</dcterms:modified>
</cp:coreProperties>
</file>