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2" r:id="rId13"/>
    <p:sldId id="277" r:id="rId14"/>
    <p:sldId id="263" r:id="rId15"/>
    <p:sldId id="276" r:id="rId16"/>
    <p:sldId id="261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ushkinaalina25.wixsite.com/mysi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инновационных технологий в педагогической деятельности.</a:t>
            </a:r>
            <a:br>
              <a:rPr lang="ru-RU" dirty="0" smtClean="0"/>
            </a:br>
            <a:r>
              <a:rPr lang="ru-RU" dirty="0" smtClean="0"/>
              <a:t>Создание сайта на платформе</a:t>
            </a:r>
            <a:r>
              <a:rPr lang="en-US" dirty="0" smtClean="0"/>
              <a:t> Wix.com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0004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СРЕДНЯЯ ОБЩЕОБРАЗОВАТЕЛЬНАЯ ШКОЛА №5 ИМЕНИ Г.И. ЩЕДРИНА г. ТУАПСЕ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ТУАПСИНСКИЙ РАЙОН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542926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Марина Сергеевна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77" t="13574" r="25043" b="28025"/>
          <a:stretch>
            <a:fillRect/>
          </a:stretch>
        </p:blipFill>
        <p:spPr bwMode="auto">
          <a:xfrm>
            <a:off x="500034" y="1000108"/>
            <a:ext cx="8041602" cy="49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43" t="29358" r="22369" b="18555"/>
          <a:stretch>
            <a:fillRect/>
          </a:stretch>
        </p:blipFill>
        <p:spPr bwMode="auto">
          <a:xfrm>
            <a:off x="571472" y="857232"/>
            <a:ext cx="8072494" cy="501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68" t="13574" r="1868" b="7506"/>
          <a:stretch>
            <a:fillRect/>
          </a:stretch>
        </p:blipFill>
        <p:spPr bwMode="auto">
          <a:xfrm>
            <a:off x="348553" y="1643050"/>
            <a:ext cx="8438289" cy="39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l="55515" t="30468" r="2022" b="9961"/>
          <a:stretch>
            <a:fillRect/>
          </a:stretch>
        </p:blipFill>
        <p:spPr bwMode="auto">
          <a:xfrm>
            <a:off x="1214414" y="428604"/>
            <a:ext cx="7000892" cy="554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Кольцо 5"/>
          <p:cNvSpPr/>
          <p:nvPr/>
        </p:nvSpPr>
        <p:spPr>
          <a:xfrm>
            <a:off x="1214414" y="2214554"/>
            <a:ext cx="2000264" cy="1071570"/>
          </a:xfrm>
          <a:prstGeom prst="donut">
            <a:avLst>
              <a:gd name="adj" fmla="val 881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l="55515" t="30468" r="2022" b="9961"/>
          <a:stretch>
            <a:fillRect/>
          </a:stretch>
        </p:blipFill>
        <p:spPr bwMode="auto">
          <a:xfrm>
            <a:off x="1214414" y="428604"/>
            <a:ext cx="7000892" cy="554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Кольцо 5"/>
          <p:cNvSpPr/>
          <p:nvPr/>
        </p:nvSpPr>
        <p:spPr>
          <a:xfrm>
            <a:off x="6429388" y="5072074"/>
            <a:ext cx="2000264" cy="1071570"/>
          </a:xfrm>
          <a:prstGeom prst="donut">
            <a:avLst>
              <a:gd name="adj" fmla="val 881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" t="15152" r="1868" b="9084"/>
          <a:stretch>
            <a:fillRect/>
          </a:stretch>
        </p:blipFill>
        <p:spPr bwMode="auto">
          <a:xfrm>
            <a:off x="285720" y="1571612"/>
            <a:ext cx="85130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24632" t="14844" r="3676" b="7031"/>
          <a:stretch>
            <a:fillRect/>
          </a:stretch>
        </p:blipFill>
        <p:spPr bwMode="auto">
          <a:xfrm>
            <a:off x="357158" y="714356"/>
            <a:ext cx="8501154" cy="523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9358" r="80305" b="5316"/>
          <a:stretch>
            <a:fillRect/>
          </a:stretch>
        </p:blipFill>
        <p:spPr bwMode="auto">
          <a:xfrm>
            <a:off x="2357422" y="214290"/>
            <a:ext cx="4786346" cy="61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Кольцо 6"/>
          <p:cNvSpPr/>
          <p:nvPr/>
        </p:nvSpPr>
        <p:spPr>
          <a:xfrm>
            <a:off x="2714612" y="2285992"/>
            <a:ext cx="2000264" cy="1071570"/>
          </a:xfrm>
          <a:prstGeom prst="donut">
            <a:avLst>
              <a:gd name="adj" fmla="val 881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3162" t="41992" r="52022" b="22851"/>
          <a:stretch>
            <a:fillRect/>
          </a:stretch>
        </p:blipFill>
        <p:spPr bwMode="auto">
          <a:xfrm>
            <a:off x="1214414" y="571480"/>
            <a:ext cx="6929486" cy="55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4929190" y="1500174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 l="17095" t="12695" r="22794" b="16015"/>
          <a:stretch>
            <a:fillRect/>
          </a:stretch>
        </p:blipFill>
        <p:spPr bwMode="auto">
          <a:xfrm>
            <a:off x="785786" y="571480"/>
            <a:ext cx="77867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574" r="71392" b="15398"/>
          <a:stretch>
            <a:fillRect/>
          </a:stretch>
        </p:blipFill>
        <p:spPr bwMode="auto">
          <a:xfrm>
            <a:off x="2428860" y="428604"/>
            <a:ext cx="4143404" cy="580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3125" t="15820" r="72610" b="9961"/>
          <a:stretch>
            <a:fillRect/>
          </a:stretch>
        </p:blipFill>
        <p:spPr bwMode="auto">
          <a:xfrm>
            <a:off x="2428860" y="428604"/>
            <a:ext cx="4143404" cy="59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Кольцо 5"/>
          <p:cNvSpPr/>
          <p:nvPr/>
        </p:nvSpPr>
        <p:spPr>
          <a:xfrm>
            <a:off x="2786050" y="1000108"/>
            <a:ext cx="2000264" cy="1071570"/>
          </a:xfrm>
          <a:prstGeom prst="donut">
            <a:avLst>
              <a:gd name="adj" fmla="val 881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 l="18750" t="14648" r="18934" b="6250"/>
          <a:stretch>
            <a:fillRect/>
          </a:stretch>
        </p:blipFill>
        <p:spPr bwMode="auto">
          <a:xfrm>
            <a:off x="642910" y="428604"/>
            <a:ext cx="807249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Кольцо 7"/>
          <p:cNvSpPr/>
          <p:nvPr/>
        </p:nvSpPr>
        <p:spPr>
          <a:xfrm>
            <a:off x="3357554" y="3357562"/>
            <a:ext cx="3357586" cy="1071570"/>
          </a:xfrm>
          <a:prstGeom prst="donut">
            <a:avLst>
              <a:gd name="adj" fmla="val 881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" t="23044" r="43761" b="5927"/>
          <a:stretch>
            <a:fillRect/>
          </a:stretch>
        </p:blipFill>
        <p:spPr bwMode="auto">
          <a:xfrm>
            <a:off x="671486" y="285728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" t="13574" r="-806" b="5927"/>
          <a:stretch>
            <a:fillRect/>
          </a:stretch>
        </p:blipFill>
        <p:spPr bwMode="auto">
          <a:xfrm>
            <a:off x="642910" y="857232"/>
            <a:ext cx="80724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6072198" y="178592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70382" t="13574" r="-806" b="72582"/>
          <a:stretch>
            <a:fillRect/>
          </a:stretch>
        </p:blipFill>
        <p:spPr bwMode="auto">
          <a:xfrm>
            <a:off x="2383912" y="1000108"/>
            <a:ext cx="63700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24816" t="22461" r="25551" b="16016"/>
          <a:stretch>
            <a:fillRect/>
          </a:stretch>
        </p:blipFill>
        <p:spPr bwMode="auto">
          <a:xfrm>
            <a:off x="357158" y="500042"/>
            <a:ext cx="836845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888" r="1954" b="7506"/>
          <a:stretch>
            <a:fillRect/>
          </a:stretch>
        </p:blipFill>
        <p:spPr bwMode="auto">
          <a:xfrm>
            <a:off x="571472" y="1214422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5882" t="44140" r="65441" b="4101"/>
          <a:stretch>
            <a:fillRect/>
          </a:stretch>
        </p:blipFill>
        <p:spPr bwMode="auto">
          <a:xfrm>
            <a:off x="785786" y="556368"/>
            <a:ext cx="5643602" cy="575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12" t="16731" r="11673" b="5927"/>
          <a:stretch>
            <a:fillRect/>
          </a:stretch>
        </p:blipFill>
        <p:spPr bwMode="auto">
          <a:xfrm>
            <a:off x="714348" y="571480"/>
            <a:ext cx="7858180" cy="487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5572140"/>
            <a:ext cx="429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dushkinaalina25.wixsite.com/mysite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Благодарю вас за </a:t>
            </a:r>
            <a:r>
              <a:rPr lang="ru-RU" b="1" dirty="0" smtClean="0">
                <a:solidFill>
                  <a:srgbClr val="002060"/>
                </a:solidFill>
              </a:rPr>
              <a:t>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298" t="27083" r="6957" b="52084"/>
          <a:stretch>
            <a:fillRect/>
          </a:stretch>
        </p:blipFill>
        <p:spPr bwMode="auto">
          <a:xfrm>
            <a:off x="2786050" y="1357298"/>
            <a:ext cx="3857652" cy="35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i="1" dirty="0" smtClean="0"/>
              <a:t>Этапы создания памятки</a:t>
            </a:r>
            <a:endParaRPr lang="ru-RU" i="1" dirty="0"/>
          </a:p>
        </p:txBody>
      </p:sp>
      <p:pic>
        <p:nvPicPr>
          <p:cNvPr id="4" name="Содержимое 3" descr="405a65c2-b73e-4149-ae05-7678cf91e9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7886700" cy="2143125"/>
          </a:xfrm>
        </p:spPr>
      </p:pic>
      <p:pic>
        <p:nvPicPr>
          <p:cNvPr id="5" name="Рисунок 4" descr="335ab8cc-d9a7-4d74-92d1-d8471c7e4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3429024" cy="541356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1214414" y="542926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cfd86aaa-fa03-4bdf-95e2-d9a15283e3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000108"/>
            <a:ext cx="4071966" cy="557211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3500430" y="4786322"/>
            <a:ext cx="1000132" cy="1000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Кольцо 17"/>
          <p:cNvSpPr/>
          <p:nvPr/>
        </p:nvSpPr>
        <p:spPr>
          <a:xfrm>
            <a:off x="2714612" y="5786454"/>
            <a:ext cx="1000132" cy="928670"/>
          </a:xfrm>
          <a:prstGeom prst="donut">
            <a:avLst>
              <a:gd name="adj" fmla="val 8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 descr="d5664a9f-4cbf-4545-94c1-5da0a2ab25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000108"/>
            <a:ext cx="4000528" cy="5572164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429256" y="5786454"/>
            <a:ext cx="1000132" cy="928670"/>
          </a:xfrm>
          <a:prstGeom prst="donut">
            <a:avLst>
              <a:gd name="adj" fmla="val 8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6143636" y="4857760"/>
            <a:ext cx="1000132" cy="1000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Этапы создания памятки</a:t>
            </a:r>
            <a:endParaRPr lang="ru-RU" dirty="0"/>
          </a:p>
        </p:txBody>
      </p:sp>
      <p:pic>
        <p:nvPicPr>
          <p:cNvPr id="4" name="Содержимое 3" descr="a1ea56ac-9702-49bd-9869-9ae9a87243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142984"/>
            <a:ext cx="3580272" cy="5200935"/>
          </a:xfrm>
        </p:spPr>
      </p:pic>
      <p:pic>
        <p:nvPicPr>
          <p:cNvPr id="5" name="Рисунок 4" descr="d5664a9f-4cbf-4545-94c1-5da0a2ab2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142984"/>
            <a:ext cx="3812991" cy="5286412"/>
          </a:xfrm>
          <a:prstGeom prst="rect">
            <a:avLst/>
          </a:prstGeom>
        </p:spPr>
      </p:pic>
      <p:sp>
        <p:nvSpPr>
          <p:cNvPr id="6" name="Кольцо 5"/>
          <p:cNvSpPr/>
          <p:nvPr/>
        </p:nvSpPr>
        <p:spPr>
          <a:xfrm>
            <a:off x="5286380" y="5715016"/>
            <a:ext cx="1000132" cy="928670"/>
          </a:xfrm>
          <a:prstGeom prst="donut">
            <a:avLst>
              <a:gd name="adj" fmla="val 8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6286512" y="4714884"/>
            <a:ext cx="1000132" cy="1000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Рисунок 7" descr="179cad93-812b-4e88-83d7-bdfc8b7fa1a5.jpg"/>
          <p:cNvPicPr>
            <a:picLocks noChangeAspect="1"/>
          </p:cNvPicPr>
          <p:nvPr/>
        </p:nvPicPr>
        <p:blipFill>
          <a:blip r:embed="rId4"/>
          <a:srcRect t="29245" b="33333"/>
          <a:stretch>
            <a:fillRect/>
          </a:stretch>
        </p:blipFill>
        <p:spPr>
          <a:xfrm>
            <a:off x="1428728" y="1428736"/>
            <a:ext cx="6559737" cy="480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Этапы создания памятки</a:t>
            </a:r>
            <a:endParaRPr lang="ru-RU" dirty="0"/>
          </a:p>
        </p:txBody>
      </p:sp>
      <p:pic>
        <p:nvPicPr>
          <p:cNvPr id="4" name="Содержимое 3" descr="179cad93-812b-4e88-83d7-bdfc8b7fa1a5.jpg"/>
          <p:cNvPicPr>
            <a:picLocks noGrp="1" noChangeAspect="1"/>
          </p:cNvPicPr>
          <p:nvPr>
            <p:ph idx="1"/>
          </p:nvPr>
        </p:nvPicPr>
        <p:blipFill>
          <a:blip r:embed="rId2"/>
          <a:srcRect b="86426"/>
          <a:stretch>
            <a:fillRect/>
          </a:stretch>
        </p:blipFill>
        <p:spPr>
          <a:xfrm>
            <a:off x="571472" y="2214554"/>
            <a:ext cx="8143932" cy="2164413"/>
          </a:xfrm>
        </p:spPr>
      </p:pic>
      <p:sp>
        <p:nvSpPr>
          <p:cNvPr id="5" name="Кольцо 4"/>
          <p:cNvSpPr/>
          <p:nvPr/>
        </p:nvSpPr>
        <p:spPr>
          <a:xfrm>
            <a:off x="6357950" y="1857364"/>
            <a:ext cx="1928826" cy="1785950"/>
          </a:xfrm>
          <a:prstGeom prst="donut">
            <a:avLst>
              <a:gd name="adj" fmla="val 88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9f5b3bb8-d36e-4fd9-949a-4f7fae4c98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85926"/>
            <a:ext cx="8323236" cy="2724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/>
          <a:lstStyle/>
          <a:p>
            <a:r>
              <a:rPr lang="ru-RU" i="1" dirty="0" smtClean="0"/>
              <a:t>Панель социальных сетей:</a:t>
            </a:r>
            <a:endParaRPr lang="ru-RU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12" t="70397" r="17912" b="13819"/>
          <a:stretch>
            <a:fillRect/>
          </a:stretch>
        </p:blipFill>
        <p:spPr bwMode="auto">
          <a:xfrm>
            <a:off x="500034" y="2643182"/>
            <a:ext cx="82296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995" r="44404" b="73799"/>
          <a:stretch>
            <a:fillRect/>
          </a:stretch>
        </p:blipFill>
        <p:spPr bwMode="auto">
          <a:xfrm>
            <a:off x="285720" y="1214422"/>
            <a:ext cx="841664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50552" t="27148" r="7536" b="31445"/>
          <a:stretch>
            <a:fillRect/>
          </a:stretch>
        </p:blipFill>
        <p:spPr bwMode="auto">
          <a:xfrm>
            <a:off x="1428728" y="2428868"/>
            <a:ext cx="678660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38" t="15152" r="14347" b="9084"/>
          <a:stretch>
            <a:fillRect/>
          </a:stretch>
        </p:blipFill>
        <p:spPr bwMode="auto">
          <a:xfrm>
            <a:off x="357158" y="857232"/>
            <a:ext cx="846540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ольцо 4"/>
          <p:cNvSpPr/>
          <p:nvPr/>
        </p:nvSpPr>
        <p:spPr>
          <a:xfrm>
            <a:off x="3214678" y="3643314"/>
            <a:ext cx="2500330" cy="1214422"/>
          </a:xfrm>
          <a:prstGeom prst="donut">
            <a:avLst>
              <a:gd name="adj" fmla="val 881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Использование инновационных технологий в педагогической деятельности. Создание сайта на платформе Wix.com </vt:lpstr>
      <vt:lpstr>Слайд 2</vt:lpstr>
      <vt:lpstr>Слайд 3</vt:lpstr>
      <vt:lpstr>Этапы создания памятки</vt:lpstr>
      <vt:lpstr>Этапы создания памятки</vt:lpstr>
      <vt:lpstr>Этапы создания памятки</vt:lpstr>
      <vt:lpstr>Панель социальных сетей: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Благодарю вас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инновационных технологий в педагогической деятельности. Создание сайта на платформе Wix.com </dc:title>
  <dc:creator>СЕРЕГА</dc:creator>
  <cp:lastModifiedBy>серый</cp:lastModifiedBy>
  <cp:revision>11</cp:revision>
  <dcterms:created xsi:type="dcterms:W3CDTF">2021-11-21T21:52:06Z</dcterms:created>
  <dcterms:modified xsi:type="dcterms:W3CDTF">2021-11-26T13:06:18Z</dcterms:modified>
</cp:coreProperties>
</file>