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81" r:id="rId20"/>
    <p:sldId id="282" r:id="rId21"/>
    <p:sldId id="283" r:id="rId22"/>
    <p:sldId id="277" r:id="rId23"/>
    <p:sldId id="284" r:id="rId24"/>
    <p:sldId id="286" r:id="rId25"/>
    <p:sldId id="287" r:id="rId26"/>
    <p:sldId id="278" r:id="rId27"/>
    <p:sldId id="288" r:id="rId28"/>
    <p:sldId id="264" r:id="rId29"/>
    <p:sldId id="265" r:id="rId30"/>
    <p:sldId id="266" r:id="rId31"/>
    <p:sldId id="267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сляков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33588"/>
            <a:ext cx="87153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ислякова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85875"/>
            <a:ext cx="86772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исляков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28788"/>
            <a:ext cx="87058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исляков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304925"/>
            <a:ext cx="78295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ислякова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66863"/>
            <a:ext cx="86582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исляков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24025"/>
            <a:ext cx="84296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ислякова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00200"/>
            <a:ext cx="88201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ислякова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33488"/>
            <a:ext cx="87820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2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ислякова\Desktop\1ё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81088"/>
            <a:ext cx="78676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ислякова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ислякова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04863"/>
            <a:ext cx="91249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слякова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14350"/>
            <a:ext cx="77247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3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ислякова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4" y="1052736"/>
            <a:ext cx="8848682" cy="48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ислякова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5363"/>
            <a:ext cx="828092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ислякова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09563"/>
            <a:ext cx="86201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слякова\Desktop\1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76225"/>
            <a:ext cx="905827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5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слякова\Desktop\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2400"/>
            <a:ext cx="85058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8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слякова\Desktop\1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33363"/>
            <a:ext cx="8905875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2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ислякова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09638"/>
            <a:ext cx="86391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слякова\Desktop\1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9550"/>
            <a:ext cx="85534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3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исляков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8" y="980728"/>
            <a:ext cx="8644234" cy="51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исляков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42938"/>
            <a:ext cx="8352929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сляков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26"/>
            <a:ext cx="9144000" cy="50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исляков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8188"/>
            <a:ext cx="864096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исляков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62013"/>
            <a:ext cx="89725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ислякова\Desktop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1925"/>
            <a:ext cx="894397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сляков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6851" cy="56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сляков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56895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слякова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85863"/>
            <a:ext cx="801052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исляков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14413"/>
            <a:ext cx="893445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ислякова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28725"/>
            <a:ext cx="848677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ислякова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23975"/>
            <a:ext cx="83439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0</Words>
  <Application>Microsoft Office PowerPoint</Application>
  <PresentationFormat>Экран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Кислякова</dc:creator>
  <cp:lastModifiedBy>Кислякова</cp:lastModifiedBy>
  <cp:revision>9</cp:revision>
  <dcterms:created xsi:type="dcterms:W3CDTF">2021-12-09T09:52:17Z</dcterms:created>
  <dcterms:modified xsi:type="dcterms:W3CDTF">2021-12-10T04:14:28Z</dcterms:modified>
</cp:coreProperties>
</file>