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5039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4" r:id="rId8"/>
    <p:sldId id="266" r:id="rId9"/>
    <p:sldId id="267" r:id="rId10"/>
    <p:sldId id="268" r:id="rId11"/>
    <p:sldId id="289" r:id="rId12"/>
    <p:sldId id="271" r:id="rId13"/>
    <p:sldId id="272" r:id="rId14"/>
    <p:sldId id="273" r:id="rId15"/>
    <p:sldId id="274" r:id="rId16"/>
    <p:sldId id="275" r:id="rId17"/>
    <p:sldId id="276" r:id="rId18"/>
    <p:sldId id="277" r:id="rId19"/>
    <p:sldId id="282" r:id="rId20"/>
    <p:sldId id="284" r:id="rId21"/>
    <p:sldId id="281" r:id="rId22"/>
    <p:sldId id="285" r:id="rId23"/>
    <p:sldId id="286" r:id="rId24"/>
    <p:sldId id="287" r:id="rId25"/>
    <p:sldId id="288" r:id="rId26"/>
    <p:sldId id="290" r:id="rId2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F5AB1C69-6EDB-4FF4-983F-18BD219EF322}" styleName="Средний стиль 2 —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BC89EF96-8CEA-46FF-86C4-4CE0E7609802}" styleName="Светлый стиль 3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B301B821-A1FF-4177-AEE7-76D212191A09}" styleName="Средний стиль 1 —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4" autoAdjust="0"/>
    <p:restoredTop sz="94660"/>
  </p:normalViewPr>
  <p:slideViewPr>
    <p:cSldViewPr>
      <p:cViewPr varScale="1">
        <p:scale>
          <a:sx n="78" d="100"/>
          <a:sy n="78" d="100"/>
        </p:scale>
        <p:origin x="1380" y="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#2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8661BA0-CBCF-46A5-A641-F32AB28FCE0A}" type="doc">
      <dgm:prSet loTypeId="urn:microsoft.com/office/officeart/2005/8/layout/matrix2" loCatId="matrix" qsTypeId="urn:microsoft.com/office/officeart/2005/8/quickstyle/simple1" qsCatId="simple" csTypeId="urn:microsoft.com/office/officeart/2005/8/colors/colorful1#1" csCatId="colorful" phldr="1"/>
      <dgm:spPr/>
      <dgm:t>
        <a:bodyPr/>
        <a:lstStyle/>
        <a:p>
          <a:endParaRPr lang="en-US"/>
        </a:p>
      </dgm:t>
    </dgm:pt>
    <dgm:pt modelId="{AE122DA2-C181-415C-8016-9659CAE8B2DF}">
      <dgm:prSet/>
      <dgm:spPr/>
      <dgm:t>
        <a:bodyPr/>
        <a:lstStyle/>
        <a:p>
          <a:r>
            <a:rPr lang="ru-RU" dirty="0"/>
            <a:t>Добываю</a:t>
          </a:r>
          <a:endParaRPr lang="en-US" dirty="0"/>
        </a:p>
      </dgm:t>
    </dgm:pt>
    <dgm:pt modelId="{551B78D6-86AB-40E5-B3C6-6B91FBB263C2}" type="parTrans" cxnId="{F94FD7FB-E076-42CC-9B77-BD4FB63E73FE}">
      <dgm:prSet/>
      <dgm:spPr/>
      <dgm:t>
        <a:bodyPr/>
        <a:lstStyle/>
        <a:p>
          <a:endParaRPr lang="en-US"/>
        </a:p>
      </dgm:t>
    </dgm:pt>
    <dgm:pt modelId="{18607400-9EEE-44B5-BF88-847535625A21}" type="sibTrans" cxnId="{F94FD7FB-E076-42CC-9B77-BD4FB63E73FE}">
      <dgm:prSet/>
      <dgm:spPr/>
      <dgm:t>
        <a:bodyPr/>
        <a:lstStyle/>
        <a:p>
          <a:endParaRPr lang="en-US"/>
        </a:p>
      </dgm:t>
    </dgm:pt>
    <dgm:pt modelId="{6604B2EE-EC18-4DF9-8AA1-2F0443823DEE}">
      <dgm:prSet/>
      <dgm:spPr/>
      <dgm:t>
        <a:bodyPr/>
        <a:lstStyle/>
        <a:p>
          <a:r>
            <a:rPr lang="ru-RU" dirty="0"/>
            <a:t>Оцениваю</a:t>
          </a:r>
          <a:endParaRPr lang="en-US" dirty="0"/>
        </a:p>
      </dgm:t>
    </dgm:pt>
    <dgm:pt modelId="{03274A10-797D-4840-9BD7-F5F57C6658D3}" type="parTrans" cxnId="{5E76B821-7D38-4208-B11D-E127BCE22BBF}">
      <dgm:prSet/>
      <dgm:spPr/>
      <dgm:t>
        <a:bodyPr/>
        <a:lstStyle/>
        <a:p>
          <a:endParaRPr lang="en-US"/>
        </a:p>
      </dgm:t>
    </dgm:pt>
    <dgm:pt modelId="{6C310E26-4310-4814-BAAD-EF77E2C8EB60}" type="sibTrans" cxnId="{5E76B821-7D38-4208-B11D-E127BCE22BBF}">
      <dgm:prSet/>
      <dgm:spPr/>
      <dgm:t>
        <a:bodyPr/>
        <a:lstStyle/>
        <a:p>
          <a:endParaRPr lang="en-US"/>
        </a:p>
      </dgm:t>
    </dgm:pt>
    <dgm:pt modelId="{EEE5F9F7-F90A-4156-909A-1D8E61DBAD1F}">
      <dgm:prSet/>
      <dgm:spPr/>
      <dgm:t>
        <a:bodyPr/>
        <a:lstStyle/>
        <a:p>
          <a:r>
            <a:rPr lang="ru-RU" dirty="0"/>
            <a:t>Готов к саморазвитию</a:t>
          </a:r>
          <a:endParaRPr lang="en-US" dirty="0"/>
        </a:p>
      </dgm:t>
    </dgm:pt>
    <dgm:pt modelId="{92D3EB6C-6B88-436A-A41F-C654058F47DB}" type="parTrans" cxnId="{4CAAB869-4B21-4C10-BBF8-FACFF19EFEFF}">
      <dgm:prSet/>
      <dgm:spPr/>
      <dgm:t>
        <a:bodyPr/>
        <a:lstStyle/>
        <a:p>
          <a:endParaRPr lang="en-US"/>
        </a:p>
      </dgm:t>
    </dgm:pt>
    <dgm:pt modelId="{13E9063E-4B8B-4FEB-BAD6-5502CD67F575}" type="sibTrans" cxnId="{4CAAB869-4B21-4C10-BBF8-FACFF19EFEFF}">
      <dgm:prSet/>
      <dgm:spPr/>
      <dgm:t>
        <a:bodyPr/>
        <a:lstStyle/>
        <a:p>
          <a:endParaRPr lang="en-US"/>
        </a:p>
      </dgm:t>
    </dgm:pt>
    <dgm:pt modelId="{AF53707A-0995-498D-8342-B667A66CE1CD}">
      <dgm:prSet/>
      <dgm:spPr/>
      <dgm:t>
        <a:bodyPr/>
        <a:lstStyle/>
        <a:p>
          <a:r>
            <a:rPr lang="ru-RU"/>
            <a:t>Применяю</a:t>
          </a:r>
          <a:endParaRPr lang="en-US" dirty="0"/>
        </a:p>
      </dgm:t>
    </dgm:pt>
    <dgm:pt modelId="{4DF4E2A2-18A9-4F88-87F9-51CCA7656509}" type="parTrans" cxnId="{CCC1ED37-F99D-4844-89F1-BBF378456A1B}">
      <dgm:prSet/>
      <dgm:spPr/>
      <dgm:t>
        <a:bodyPr/>
        <a:lstStyle/>
        <a:p>
          <a:endParaRPr lang="ru-RU"/>
        </a:p>
      </dgm:t>
    </dgm:pt>
    <dgm:pt modelId="{64D192E9-1307-4B82-9F00-D1524E6D5D7C}" type="sibTrans" cxnId="{CCC1ED37-F99D-4844-89F1-BBF378456A1B}">
      <dgm:prSet/>
      <dgm:spPr/>
      <dgm:t>
        <a:bodyPr/>
        <a:lstStyle/>
        <a:p>
          <a:endParaRPr lang="ru-RU"/>
        </a:p>
      </dgm:t>
    </dgm:pt>
    <dgm:pt modelId="{21810DF2-970F-493F-B539-ACF7D7A1D279}" type="pres">
      <dgm:prSet presAssocID="{F8661BA0-CBCF-46A5-A641-F32AB28FCE0A}" presName="matrix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B21531C-007A-403A-9E85-97C59DA388D1}" type="pres">
      <dgm:prSet presAssocID="{F8661BA0-CBCF-46A5-A641-F32AB28FCE0A}" presName="axisShape" presStyleLbl="bgShp" presStyleIdx="0" presStyleCnt="1"/>
      <dgm:spPr/>
    </dgm:pt>
    <dgm:pt modelId="{FBE30D47-FA39-417D-A2EF-93EC00A5B603}" type="pres">
      <dgm:prSet presAssocID="{F8661BA0-CBCF-46A5-A641-F32AB28FCE0A}" presName="rect1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264E7C7-B322-4C15-9763-4A83D836AF21}" type="pres">
      <dgm:prSet presAssocID="{F8661BA0-CBCF-46A5-A641-F32AB28FCE0A}" presName="rect2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7224B83-59D9-4931-8153-2628FE9BB896}" type="pres">
      <dgm:prSet presAssocID="{F8661BA0-CBCF-46A5-A641-F32AB28FCE0A}" presName="rect3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FF65A55-8FF6-4820-98BA-CD1ED4A5237B}" type="pres">
      <dgm:prSet presAssocID="{F8661BA0-CBCF-46A5-A641-F32AB28FCE0A}" presName="rect4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56E981A-906D-45D0-8627-40B60703B39F}" type="presOf" srcId="{F8661BA0-CBCF-46A5-A641-F32AB28FCE0A}" destId="{21810DF2-970F-493F-B539-ACF7D7A1D279}" srcOrd="0" destOrd="0" presId="urn:microsoft.com/office/officeart/2005/8/layout/matrix2"/>
    <dgm:cxn modelId="{DE9B661C-96DB-440A-9502-D59D91C5CAF5}" type="presOf" srcId="{EEE5F9F7-F90A-4156-909A-1D8E61DBAD1F}" destId="{1FF65A55-8FF6-4820-98BA-CD1ED4A5237B}" srcOrd="0" destOrd="0" presId="urn:microsoft.com/office/officeart/2005/8/layout/matrix2"/>
    <dgm:cxn modelId="{CCC1ED37-F99D-4844-89F1-BBF378456A1B}" srcId="{F8661BA0-CBCF-46A5-A641-F32AB28FCE0A}" destId="{AF53707A-0995-498D-8342-B667A66CE1CD}" srcOrd="1" destOrd="0" parTransId="{4DF4E2A2-18A9-4F88-87F9-51CCA7656509}" sibTransId="{64D192E9-1307-4B82-9F00-D1524E6D5D7C}"/>
    <dgm:cxn modelId="{67428C2F-85D2-40D2-A518-0459D3C4B6D4}" type="presOf" srcId="{6604B2EE-EC18-4DF9-8AA1-2F0443823DEE}" destId="{37224B83-59D9-4931-8153-2628FE9BB896}" srcOrd="0" destOrd="0" presId="urn:microsoft.com/office/officeart/2005/8/layout/matrix2"/>
    <dgm:cxn modelId="{F94FD7FB-E076-42CC-9B77-BD4FB63E73FE}" srcId="{F8661BA0-CBCF-46A5-A641-F32AB28FCE0A}" destId="{AE122DA2-C181-415C-8016-9659CAE8B2DF}" srcOrd="0" destOrd="0" parTransId="{551B78D6-86AB-40E5-B3C6-6B91FBB263C2}" sibTransId="{18607400-9EEE-44B5-BF88-847535625A21}"/>
    <dgm:cxn modelId="{A8A299BC-72D4-469C-A6EA-9C3BB8155D1D}" type="presOf" srcId="{AF53707A-0995-498D-8342-B667A66CE1CD}" destId="{A264E7C7-B322-4C15-9763-4A83D836AF21}" srcOrd="0" destOrd="0" presId="urn:microsoft.com/office/officeart/2005/8/layout/matrix2"/>
    <dgm:cxn modelId="{4CAAB869-4B21-4C10-BBF8-FACFF19EFEFF}" srcId="{F8661BA0-CBCF-46A5-A641-F32AB28FCE0A}" destId="{EEE5F9F7-F90A-4156-909A-1D8E61DBAD1F}" srcOrd="3" destOrd="0" parTransId="{92D3EB6C-6B88-436A-A41F-C654058F47DB}" sibTransId="{13E9063E-4B8B-4FEB-BAD6-5502CD67F575}"/>
    <dgm:cxn modelId="{EB2F21B0-BF4C-4F13-8B6A-448288A9633C}" type="presOf" srcId="{AE122DA2-C181-415C-8016-9659CAE8B2DF}" destId="{FBE30D47-FA39-417D-A2EF-93EC00A5B603}" srcOrd="0" destOrd="0" presId="urn:microsoft.com/office/officeart/2005/8/layout/matrix2"/>
    <dgm:cxn modelId="{5E76B821-7D38-4208-B11D-E127BCE22BBF}" srcId="{F8661BA0-CBCF-46A5-A641-F32AB28FCE0A}" destId="{6604B2EE-EC18-4DF9-8AA1-2F0443823DEE}" srcOrd="2" destOrd="0" parTransId="{03274A10-797D-4840-9BD7-F5F57C6658D3}" sibTransId="{6C310E26-4310-4814-BAAD-EF77E2C8EB60}"/>
    <dgm:cxn modelId="{8022F401-FA65-4EE1-BFA7-CD556259F08F}" type="presParOf" srcId="{21810DF2-970F-493F-B539-ACF7D7A1D279}" destId="{BB21531C-007A-403A-9E85-97C59DA388D1}" srcOrd="0" destOrd="0" presId="urn:microsoft.com/office/officeart/2005/8/layout/matrix2"/>
    <dgm:cxn modelId="{D1C0CD6F-D335-4E75-A018-92BFB2FC4923}" type="presParOf" srcId="{21810DF2-970F-493F-B539-ACF7D7A1D279}" destId="{FBE30D47-FA39-417D-A2EF-93EC00A5B603}" srcOrd="1" destOrd="0" presId="urn:microsoft.com/office/officeart/2005/8/layout/matrix2"/>
    <dgm:cxn modelId="{CC44E64A-59F8-431F-92C8-25F22BD00460}" type="presParOf" srcId="{21810DF2-970F-493F-B539-ACF7D7A1D279}" destId="{A264E7C7-B322-4C15-9763-4A83D836AF21}" srcOrd="2" destOrd="0" presId="urn:microsoft.com/office/officeart/2005/8/layout/matrix2"/>
    <dgm:cxn modelId="{86F96D7E-A90D-4717-B3C6-A96911B1AE10}" type="presParOf" srcId="{21810DF2-970F-493F-B539-ACF7D7A1D279}" destId="{37224B83-59D9-4931-8153-2628FE9BB896}" srcOrd="3" destOrd="0" presId="urn:microsoft.com/office/officeart/2005/8/layout/matrix2"/>
    <dgm:cxn modelId="{5B255818-C06B-475F-B23D-84230648E0A2}" type="presParOf" srcId="{21810DF2-970F-493F-B539-ACF7D7A1D279}" destId="{1FF65A55-8FF6-4820-98BA-CD1ED4A5237B}" srcOrd="4" destOrd="0" presId="urn:microsoft.com/office/officeart/2005/8/layout/matrix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AB19120-CE47-4EA1-B9A8-DE6DD63B0937}" type="doc">
      <dgm:prSet loTypeId="urn:microsoft.com/office/officeart/2005/8/layout/default#1" loCatId="list" qsTypeId="urn:microsoft.com/office/officeart/2005/8/quickstyle/simple1" qsCatId="simple" csTypeId="urn:microsoft.com/office/officeart/2005/8/colors/colorful1#2" csCatId="colorful" phldr="1"/>
      <dgm:spPr/>
      <dgm:t>
        <a:bodyPr/>
        <a:lstStyle/>
        <a:p>
          <a:endParaRPr lang="en-US"/>
        </a:p>
      </dgm:t>
    </dgm:pt>
    <dgm:pt modelId="{37AAC7D4-A68D-42C1-BAFA-DCBFC2EFC770}">
      <dgm:prSet custT="1"/>
      <dgm:spPr/>
      <dgm:t>
        <a:bodyPr/>
        <a:lstStyle/>
        <a:p>
          <a:r>
            <a:rPr lang="ru-RU" sz="1400" b="1" dirty="0">
              <a:latin typeface="Times New Roman" panose="02020603050405020304" pitchFamily="18" charset="0"/>
              <a:cs typeface="Times New Roman" panose="02020603050405020304" pitchFamily="18" charset="0"/>
            </a:rPr>
            <a:t>Запись двух решений на доске - одного верного и другого неверного</a:t>
          </a:r>
          <a:endParaRPr lang="en-US" sz="14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021C894-7D74-4A87-A2C8-15E5852E35C4}" type="parTrans" cxnId="{CCC64306-2ECF-46D9-BCB2-F8979D521D86}">
      <dgm:prSet/>
      <dgm:spPr/>
      <dgm:t>
        <a:bodyPr/>
        <a:lstStyle/>
        <a:p>
          <a:endParaRPr lang="en-US"/>
        </a:p>
      </dgm:t>
    </dgm:pt>
    <dgm:pt modelId="{ACD016E1-47DF-457A-81D9-43E3154457DA}" type="sibTrans" cxnId="{CCC64306-2ECF-46D9-BCB2-F8979D521D86}">
      <dgm:prSet/>
      <dgm:spPr/>
      <dgm:t>
        <a:bodyPr/>
        <a:lstStyle/>
        <a:p>
          <a:endParaRPr lang="en-US"/>
        </a:p>
      </dgm:t>
    </dgm:pt>
    <dgm:pt modelId="{836887AF-FE05-4A5B-B4BB-8212B68F077F}">
      <dgm:prSet custT="1"/>
      <dgm:spPr/>
      <dgm:t>
        <a:bodyPr/>
        <a:lstStyle/>
        <a:p>
          <a:r>
            <a:rPr lang="en-US" sz="1400" b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Решение</a:t>
          </a:r>
          <a:r>
            <a:rPr lang="en-US" sz="1400" b="1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400" b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обратных</a:t>
          </a:r>
          <a:r>
            <a:rPr lang="en-US" sz="1400" b="1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400" b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задач</a:t>
          </a:r>
          <a:endParaRPr lang="en-US" sz="14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9140820-9327-4B7E-9F1E-5BCBF379C387}" type="parTrans" cxnId="{E57A5965-ED3F-4912-B0EC-C283186F4F28}">
      <dgm:prSet/>
      <dgm:spPr/>
      <dgm:t>
        <a:bodyPr/>
        <a:lstStyle/>
        <a:p>
          <a:endParaRPr lang="en-US"/>
        </a:p>
      </dgm:t>
    </dgm:pt>
    <dgm:pt modelId="{1FDFED24-C495-4598-976D-A3AA0A9BCA58}" type="sibTrans" cxnId="{E57A5965-ED3F-4912-B0EC-C283186F4F28}">
      <dgm:prSet/>
      <dgm:spPr/>
      <dgm:t>
        <a:bodyPr/>
        <a:lstStyle/>
        <a:p>
          <a:endParaRPr lang="en-US"/>
        </a:p>
      </dgm:t>
    </dgm:pt>
    <dgm:pt modelId="{C83D2055-F049-4D87-90DA-D1F7FB467397}">
      <dgm:prSet custT="1"/>
      <dgm:spPr/>
      <dgm:t>
        <a:bodyPr/>
        <a:lstStyle/>
        <a:p>
          <a:r>
            <a:rPr lang="en-US" sz="1400" b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Решение</a:t>
          </a:r>
          <a:r>
            <a:rPr lang="en-US" sz="1400" b="1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400" b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задач</a:t>
          </a:r>
          <a:r>
            <a:rPr lang="en-US" sz="1400" b="1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400" b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различными</a:t>
          </a:r>
          <a:r>
            <a:rPr lang="en-US" sz="1400" b="1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400" b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способами</a:t>
          </a:r>
          <a:endParaRPr lang="en-US" sz="14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B705770-2234-4DBA-B7E8-BB2D46D2BE20}" type="parTrans" cxnId="{3EF6BD9C-E611-456D-9A1A-A4636236427D}">
      <dgm:prSet/>
      <dgm:spPr/>
      <dgm:t>
        <a:bodyPr/>
        <a:lstStyle/>
        <a:p>
          <a:endParaRPr lang="en-US"/>
        </a:p>
      </dgm:t>
    </dgm:pt>
    <dgm:pt modelId="{9C49A1F7-02FF-45F4-A802-733D0C97A696}" type="sibTrans" cxnId="{3EF6BD9C-E611-456D-9A1A-A4636236427D}">
      <dgm:prSet/>
      <dgm:spPr/>
      <dgm:t>
        <a:bodyPr/>
        <a:lstStyle/>
        <a:p>
          <a:endParaRPr lang="en-US"/>
        </a:p>
      </dgm:t>
    </dgm:pt>
    <dgm:pt modelId="{853228E3-57FD-4683-9329-647ED4E3699A}">
      <dgm:prSet custT="1"/>
      <dgm:spPr/>
      <dgm:t>
        <a:bodyPr/>
        <a:lstStyle/>
        <a:p>
          <a:r>
            <a:rPr lang="ru-RU" sz="1400" b="1" dirty="0">
              <a:latin typeface="Times New Roman" panose="02020603050405020304" pitchFamily="18" charset="0"/>
              <a:cs typeface="Times New Roman" panose="02020603050405020304" pitchFamily="18" charset="0"/>
            </a:rPr>
            <a:t>Правильно организованный способ анализа задачи - от вопроса или от данных к вопросу</a:t>
          </a:r>
          <a:endParaRPr lang="en-US" sz="14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932EE5A-DFF0-455F-B7B7-52BB94A18368}" type="parTrans" cxnId="{513456F1-4B3A-414A-979E-AF5E15DE0F94}">
      <dgm:prSet/>
      <dgm:spPr/>
      <dgm:t>
        <a:bodyPr/>
        <a:lstStyle/>
        <a:p>
          <a:endParaRPr lang="en-US"/>
        </a:p>
      </dgm:t>
    </dgm:pt>
    <dgm:pt modelId="{8B6B1BF0-4377-4862-A82F-036CD81D5C1E}" type="sibTrans" cxnId="{513456F1-4B3A-414A-979E-AF5E15DE0F94}">
      <dgm:prSet/>
      <dgm:spPr/>
      <dgm:t>
        <a:bodyPr/>
        <a:lstStyle/>
        <a:p>
          <a:endParaRPr lang="en-US"/>
        </a:p>
      </dgm:t>
    </dgm:pt>
    <dgm:pt modelId="{54B2279E-36A1-42A7-80A8-764890E776B8}">
      <dgm:prSet custT="1"/>
      <dgm:spPr/>
      <dgm:t>
        <a:bodyPr/>
        <a:lstStyle/>
        <a:p>
          <a:r>
            <a:rPr lang="ru-RU" sz="1400" b="1" dirty="0">
              <a:latin typeface="Times New Roman" panose="02020603050405020304" pitchFamily="18" charset="0"/>
              <a:cs typeface="Times New Roman" panose="02020603050405020304" pitchFamily="18" charset="0"/>
            </a:rPr>
            <a:t>Представление ситуации, описанной в задаче (нарисовать "картинку")</a:t>
          </a:r>
          <a:endParaRPr lang="en-US" sz="14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24CCF8E-7FB4-4A81-965D-A1FBB61E81D4}" type="parTrans" cxnId="{C42FBF61-8EE3-4A0A-88FE-5BFA855D54DF}">
      <dgm:prSet/>
      <dgm:spPr/>
      <dgm:t>
        <a:bodyPr/>
        <a:lstStyle/>
        <a:p>
          <a:endParaRPr lang="en-US"/>
        </a:p>
      </dgm:t>
    </dgm:pt>
    <dgm:pt modelId="{781E0719-8F05-4DAC-9E04-E670272FC14C}" type="sibTrans" cxnId="{C42FBF61-8EE3-4A0A-88FE-5BFA855D54DF}">
      <dgm:prSet/>
      <dgm:spPr/>
      <dgm:t>
        <a:bodyPr/>
        <a:lstStyle/>
        <a:p>
          <a:endParaRPr lang="en-US"/>
        </a:p>
      </dgm:t>
    </dgm:pt>
    <dgm:pt modelId="{2FCD47E7-F95D-4D1E-A6C0-0A83AFEC00ED}">
      <dgm:prSet custT="1"/>
      <dgm:spPr/>
      <dgm:t>
        <a:bodyPr/>
        <a:lstStyle/>
        <a:p>
          <a:r>
            <a:rPr lang="en-US" sz="1400" b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Самостоятельное</a:t>
          </a:r>
          <a:r>
            <a:rPr lang="en-US" sz="1400" b="1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400" b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составление</a:t>
          </a:r>
          <a:r>
            <a:rPr lang="en-US" sz="1400" b="1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400" b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задач</a:t>
          </a:r>
          <a:r>
            <a:rPr lang="en-US" sz="1400" b="1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400" b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учащимися</a:t>
          </a:r>
          <a:endParaRPr lang="en-US" sz="14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7E2F3D6-5210-4590-BE03-A4CC2654A253}" type="parTrans" cxnId="{DF6822FE-6E31-4D32-9B89-1AD616649D6F}">
      <dgm:prSet/>
      <dgm:spPr/>
      <dgm:t>
        <a:bodyPr/>
        <a:lstStyle/>
        <a:p>
          <a:endParaRPr lang="en-US"/>
        </a:p>
      </dgm:t>
    </dgm:pt>
    <dgm:pt modelId="{CE67E6D3-19FD-4E05-849E-70CF9D18C29A}" type="sibTrans" cxnId="{DF6822FE-6E31-4D32-9B89-1AD616649D6F}">
      <dgm:prSet/>
      <dgm:spPr/>
      <dgm:t>
        <a:bodyPr/>
        <a:lstStyle/>
        <a:p>
          <a:endParaRPr lang="en-US"/>
        </a:p>
      </dgm:t>
    </dgm:pt>
    <dgm:pt modelId="{CE2AC6A1-2ED1-409A-836E-F4F2E0967D11}">
      <dgm:prSet custT="1"/>
      <dgm:spPr/>
      <dgm:t>
        <a:bodyPr/>
        <a:lstStyle/>
        <a:p>
          <a:r>
            <a:rPr lang="ru-RU" sz="1400" b="1" dirty="0">
              <a:latin typeface="Times New Roman" panose="02020603050405020304" pitchFamily="18" charset="0"/>
              <a:cs typeface="Times New Roman" panose="02020603050405020304" pitchFamily="18" charset="0"/>
            </a:rPr>
            <a:t>Решение задач с недостающими данными</a:t>
          </a:r>
          <a:endParaRPr lang="en-US" sz="14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535806E-3339-4D24-9A6C-2C6D5747D3AD}" type="parTrans" cxnId="{91FEC65B-E02B-4FC9-9BD7-7FFBEFC2076B}">
      <dgm:prSet/>
      <dgm:spPr/>
      <dgm:t>
        <a:bodyPr/>
        <a:lstStyle/>
        <a:p>
          <a:endParaRPr lang="en-US"/>
        </a:p>
      </dgm:t>
    </dgm:pt>
    <dgm:pt modelId="{558F9AE3-2589-48E4-95AA-F9F43FC34826}" type="sibTrans" cxnId="{91FEC65B-E02B-4FC9-9BD7-7FFBEFC2076B}">
      <dgm:prSet/>
      <dgm:spPr/>
      <dgm:t>
        <a:bodyPr/>
        <a:lstStyle/>
        <a:p>
          <a:endParaRPr lang="en-US"/>
        </a:p>
      </dgm:t>
    </dgm:pt>
    <dgm:pt modelId="{2E2FBCCB-5C1D-4D62-ADA4-3A2832CA5AC2}">
      <dgm:prSet custT="1"/>
      <dgm:spPr/>
      <dgm:t>
        <a:bodyPr/>
        <a:lstStyle/>
        <a:p>
          <a:r>
            <a:rPr lang="en-US" sz="1400" b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Изменение</a:t>
          </a:r>
          <a:r>
            <a:rPr lang="en-US" sz="1400" b="1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400" b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вопроса</a:t>
          </a:r>
          <a:r>
            <a:rPr lang="en-US" sz="1400" b="1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400" b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задачи</a:t>
          </a:r>
          <a:endParaRPr lang="en-US" sz="14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00E0768-FFA2-4FA8-834A-54B8BEB12C2E}" type="parTrans" cxnId="{B39A7CD6-4D98-4FEC-AE3A-9A28338F1FD3}">
      <dgm:prSet/>
      <dgm:spPr/>
      <dgm:t>
        <a:bodyPr/>
        <a:lstStyle/>
        <a:p>
          <a:endParaRPr lang="en-US"/>
        </a:p>
      </dgm:t>
    </dgm:pt>
    <dgm:pt modelId="{31DF3B6B-FB1B-4CEB-A223-D557AAD8B8B3}" type="sibTrans" cxnId="{B39A7CD6-4D98-4FEC-AE3A-9A28338F1FD3}">
      <dgm:prSet/>
      <dgm:spPr/>
      <dgm:t>
        <a:bodyPr/>
        <a:lstStyle/>
        <a:p>
          <a:endParaRPr lang="en-US"/>
        </a:p>
      </dgm:t>
    </dgm:pt>
    <dgm:pt modelId="{80BF1630-4A15-4D70-9059-33AA707F02C6}">
      <dgm:prSet custT="1"/>
      <dgm:spPr/>
      <dgm:t>
        <a:bodyPr/>
        <a:lstStyle/>
        <a:p>
          <a:r>
            <a:rPr lang="ru-RU" sz="1300" b="1" dirty="0">
              <a:latin typeface="Times New Roman" panose="02020603050405020304" pitchFamily="18" charset="0"/>
              <a:cs typeface="Times New Roman" panose="02020603050405020304" pitchFamily="18" charset="0"/>
            </a:rPr>
            <a:t>Составление различных выражений по данным задачи и объяснение, что означает то или иное выражение</a:t>
          </a:r>
          <a:endParaRPr lang="en-US" sz="13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3EDA80A-E621-46E4-9755-27421F8A6947}" type="parTrans" cxnId="{7323423B-2D2E-49BA-A8BA-284CA8A922DF}">
      <dgm:prSet/>
      <dgm:spPr/>
      <dgm:t>
        <a:bodyPr/>
        <a:lstStyle/>
        <a:p>
          <a:endParaRPr lang="en-US"/>
        </a:p>
      </dgm:t>
    </dgm:pt>
    <dgm:pt modelId="{67610A59-C80C-4279-8D0C-8FDEE6133D67}" type="sibTrans" cxnId="{7323423B-2D2E-49BA-A8BA-284CA8A922DF}">
      <dgm:prSet/>
      <dgm:spPr/>
      <dgm:t>
        <a:bodyPr/>
        <a:lstStyle/>
        <a:p>
          <a:endParaRPr lang="en-US"/>
        </a:p>
      </dgm:t>
    </dgm:pt>
    <dgm:pt modelId="{A04B69EE-A53E-45CA-94C0-BFF84AC94C77}">
      <dgm:prSet custT="1"/>
      <dgm:spPr/>
      <dgm:t>
        <a:bodyPr/>
        <a:lstStyle/>
        <a:p>
          <a:r>
            <a:rPr lang="ru-RU" sz="1400" b="1" dirty="0">
              <a:latin typeface="Times New Roman" panose="02020603050405020304" pitchFamily="18" charset="0"/>
              <a:cs typeface="Times New Roman" panose="02020603050405020304" pitchFamily="18" charset="0"/>
            </a:rPr>
            <a:t>Составление аналогичной задачи с измененными данными</a:t>
          </a:r>
          <a:endParaRPr lang="en-US" sz="14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C7A6D8A-D9B2-4603-8463-CAB9BB5E506C}" type="parTrans" cxnId="{6192E749-6354-4281-91E9-6AF51364655F}">
      <dgm:prSet/>
      <dgm:spPr/>
      <dgm:t>
        <a:bodyPr/>
        <a:lstStyle/>
        <a:p>
          <a:endParaRPr lang="en-US"/>
        </a:p>
      </dgm:t>
    </dgm:pt>
    <dgm:pt modelId="{2A4DFA42-AA76-4C40-9197-0DDA4B9B2973}" type="sibTrans" cxnId="{6192E749-6354-4281-91E9-6AF51364655F}">
      <dgm:prSet/>
      <dgm:spPr/>
      <dgm:t>
        <a:bodyPr/>
        <a:lstStyle/>
        <a:p>
          <a:endParaRPr lang="en-US"/>
        </a:p>
      </dgm:t>
    </dgm:pt>
    <dgm:pt modelId="{CD90EA67-2F30-4D98-8EAA-FEFB556E6082}" type="pres">
      <dgm:prSet presAssocID="{1AB19120-CE47-4EA1-B9A8-DE6DD63B0937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3A8517C-969E-41F2-9653-320DC5858E19}" type="pres">
      <dgm:prSet presAssocID="{37AAC7D4-A68D-42C1-BAFA-DCBFC2EFC770}" presName="node" presStyleLbl="node1" presStyleIdx="0" presStyleCnt="1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829C3F3-CB93-4EAD-8448-5FAB5A01E354}" type="pres">
      <dgm:prSet presAssocID="{ACD016E1-47DF-457A-81D9-43E3154457DA}" presName="sibTrans" presStyleCnt="0"/>
      <dgm:spPr/>
    </dgm:pt>
    <dgm:pt modelId="{32F0B5FA-32BC-42A4-9DE5-57FE1E3AA5AE}" type="pres">
      <dgm:prSet presAssocID="{836887AF-FE05-4A5B-B4BB-8212B68F077F}" presName="node" presStyleLbl="node1" presStyleIdx="1" presStyleCnt="1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CCF5BD4-FEA3-4635-A66A-7EAF3F31F275}" type="pres">
      <dgm:prSet presAssocID="{1FDFED24-C495-4598-976D-A3AA0A9BCA58}" presName="sibTrans" presStyleCnt="0"/>
      <dgm:spPr/>
    </dgm:pt>
    <dgm:pt modelId="{CB98E415-BBD8-41FD-9343-0F9891BCD1D0}" type="pres">
      <dgm:prSet presAssocID="{C83D2055-F049-4D87-90DA-D1F7FB467397}" presName="node" presStyleLbl="node1" presStyleIdx="2" presStyleCnt="1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226C420-8EB1-420E-8709-6398DE5C0E5D}" type="pres">
      <dgm:prSet presAssocID="{9C49A1F7-02FF-45F4-A802-733D0C97A696}" presName="sibTrans" presStyleCnt="0"/>
      <dgm:spPr/>
    </dgm:pt>
    <dgm:pt modelId="{F66E3EE4-D121-4093-9CEB-886DC58A2862}" type="pres">
      <dgm:prSet presAssocID="{853228E3-57FD-4683-9329-647ED4E3699A}" presName="node" presStyleLbl="node1" presStyleIdx="3" presStyleCnt="1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0165F02-6EE0-4329-AFDB-AD5B3437AB7E}" type="pres">
      <dgm:prSet presAssocID="{8B6B1BF0-4377-4862-A82F-036CD81D5C1E}" presName="sibTrans" presStyleCnt="0"/>
      <dgm:spPr/>
    </dgm:pt>
    <dgm:pt modelId="{F3704493-6F37-4F23-AE2E-B0AD457A9ABE}" type="pres">
      <dgm:prSet presAssocID="{54B2279E-36A1-42A7-80A8-764890E776B8}" presName="node" presStyleLbl="node1" presStyleIdx="4" presStyleCnt="1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903C460-616B-493E-9BE9-0AE179FBF210}" type="pres">
      <dgm:prSet presAssocID="{781E0719-8F05-4DAC-9E04-E670272FC14C}" presName="sibTrans" presStyleCnt="0"/>
      <dgm:spPr/>
    </dgm:pt>
    <dgm:pt modelId="{5FA9B9DD-EDB0-4C4F-95E7-AA96B8A5A889}" type="pres">
      <dgm:prSet presAssocID="{2FCD47E7-F95D-4D1E-A6C0-0A83AFEC00ED}" presName="node" presStyleLbl="node1" presStyleIdx="5" presStyleCnt="1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FE3AA4B-4C32-4CD3-8BFF-FFE7B40CC73D}" type="pres">
      <dgm:prSet presAssocID="{CE67E6D3-19FD-4E05-849E-70CF9D18C29A}" presName="sibTrans" presStyleCnt="0"/>
      <dgm:spPr/>
    </dgm:pt>
    <dgm:pt modelId="{75578262-A481-423A-B014-810A3F989572}" type="pres">
      <dgm:prSet presAssocID="{CE2AC6A1-2ED1-409A-836E-F4F2E0967D11}" presName="node" presStyleLbl="node1" presStyleIdx="6" presStyleCnt="1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069C35D-36B8-4B30-82F6-99E6057DF2DC}" type="pres">
      <dgm:prSet presAssocID="{558F9AE3-2589-48E4-95AA-F9F43FC34826}" presName="sibTrans" presStyleCnt="0"/>
      <dgm:spPr/>
    </dgm:pt>
    <dgm:pt modelId="{63D520CF-8114-44D4-AE1B-B537892E1003}" type="pres">
      <dgm:prSet presAssocID="{2E2FBCCB-5C1D-4D62-ADA4-3A2832CA5AC2}" presName="node" presStyleLbl="node1" presStyleIdx="7" presStyleCnt="1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73167E1-55CC-477C-8EF5-964F121390E0}" type="pres">
      <dgm:prSet presAssocID="{31DF3B6B-FB1B-4CEB-A223-D557AAD8B8B3}" presName="sibTrans" presStyleCnt="0"/>
      <dgm:spPr/>
    </dgm:pt>
    <dgm:pt modelId="{CF9C77DD-7B98-44F4-A47D-1EFB200CDA15}" type="pres">
      <dgm:prSet presAssocID="{80BF1630-4A15-4D70-9059-33AA707F02C6}" presName="node" presStyleLbl="node1" presStyleIdx="8" presStyleCnt="1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9C3C5B3-8FE4-4550-BF29-42DDB5E01D3F}" type="pres">
      <dgm:prSet presAssocID="{67610A59-C80C-4279-8D0C-8FDEE6133D67}" presName="sibTrans" presStyleCnt="0"/>
      <dgm:spPr/>
    </dgm:pt>
    <dgm:pt modelId="{12C80DCD-00EB-42EE-A06B-2646AD75A4BF}" type="pres">
      <dgm:prSet presAssocID="{A04B69EE-A53E-45CA-94C0-BFF84AC94C77}" presName="node" presStyleLbl="node1" presStyleIdx="9" presStyleCnt="1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08ECAFE-C661-40A5-B2B1-65631E5C58F5}" type="presOf" srcId="{1AB19120-CE47-4EA1-B9A8-DE6DD63B0937}" destId="{CD90EA67-2F30-4D98-8EAA-FEFB556E6082}" srcOrd="0" destOrd="0" presId="urn:microsoft.com/office/officeart/2005/8/layout/default#1"/>
    <dgm:cxn modelId="{7F78E760-C75B-4339-9301-1A8CC292F208}" type="presOf" srcId="{2FCD47E7-F95D-4D1E-A6C0-0A83AFEC00ED}" destId="{5FA9B9DD-EDB0-4C4F-95E7-AA96B8A5A889}" srcOrd="0" destOrd="0" presId="urn:microsoft.com/office/officeart/2005/8/layout/default#1"/>
    <dgm:cxn modelId="{09F7DF33-2087-4E89-A561-5340EAD5AF04}" type="presOf" srcId="{54B2279E-36A1-42A7-80A8-764890E776B8}" destId="{F3704493-6F37-4F23-AE2E-B0AD457A9ABE}" srcOrd="0" destOrd="0" presId="urn:microsoft.com/office/officeart/2005/8/layout/default#1"/>
    <dgm:cxn modelId="{7323423B-2D2E-49BA-A8BA-284CA8A922DF}" srcId="{1AB19120-CE47-4EA1-B9A8-DE6DD63B0937}" destId="{80BF1630-4A15-4D70-9059-33AA707F02C6}" srcOrd="8" destOrd="0" parTransId="{13EDA80A-E621-46E4-9755-27421F8A6947}" sibTransId="{67610A59-C80C-4279-8D0C-8FDEE6133D67}"/>
    <dgm:cxn modelId="{3EF6BD9C-E611-456D-9A1A-A4636236427D}" srcId="{1AB19120-CE47-4EA1-B9A8-DE6DD63B0937}" destId="{C83D2055-F049-4D87-90DA-D1F7FB467397}" srcOrd="2" destOrd="0" parTransId="{7B705770-2234-4DBA-B7E8-BB2D46D2BE20}" sibTransId="{9C49A1F7-02FF-45F4-A802-733D0C97A696}"/>
    <dgm:cxn modelId="{B39A7CD6-4D98-4FEC-AE3A-9A28338F1FD3}" srcId="{1AB19120-CE47-4EA1-B9A8-DE6DD63B0937}" destId="{2E2FBCCB-5C1D-4D62-ADA4-3A2832CA5AC2}" srcOrd="7" destOrd="0" parTransId="{800E0768-FFA2-4FA8-834A-54B8BEB12C2E}" sibTransId="{31DF3B6B-FB1B-4CEB-A223-D557AAD8B8B3}"/>
    <dgm:cxn modelId="{C42FBF61-8EE3-4A0A-88FE-5BFA855D54DF}" srcId="{1AB19120-CE47-4EA1-B9A8-DE6DD63B0937}" destId="{54B2279E-36A1-42A7-80A8-764890E776B8}" srcOrd="4" destOrd="0" parTransId="{324CCF8E-7FB4-4A81-965D-A1FBB61E81D4}" sibTransId="{781E0719-8F05-4DAC-9E04-E670272FC14C}"/>
    <dgm:cxn modelId="{9B13E2FF-E308-44A2-B4A6-2088A348DE95}" type="presOf" srcId="{A04B69EE-A53E-45CA-94C0-BFF84AC94C77}" destId="{12C80DCD-00EB-42EE-A06B-2646AD75A4BF}" srcOrd="0" destOrd="0" presId="urn:microsoft.com/office/officeart/2005/8/layout/default#1"/>
    <dgm:cxn modelId="{513456F1-4B3A-414A-979E-AF5E15DE0F94}" srcId="{1AB19120-CE47-4EA1-B9A8-DE6DD63B0937}" destId="{853228E3-57FD-4683-9329-647ED4E3699A}" srcOrd="3" destOrd="0" parTransId="{A932EE5A-DFF0-455F-B7B7-52BB94A18368}" sibTransId="{8B6B1BF0-4377-4862-A82F-036CD81D5C1E}"/>
    <dgm:cxn modelId="{4B203147-088E-4EC3-B447-49C6CF52CFEB}" type="presOf" srcId="{37AAC7D4-A68D-42C1-BAFA-DCBFC2EFC770}" destId="{43A8517C-969E-41F2-9653-320DC5858E19}" srcOrd="0" destOrd="0" presId="urn:microsoft.com/office/officeart/2005/8/layout/default#1"/>
    <dgm:cxn modelId="{9973CA46-F6EF-49D1-9004-58A061F42050}" type="presOf" srcId="{853228E3-57FD-4683-9329-647ED4E3699A}" destId="{F66E3EE4-D121-4093-9CEB-886DC58A2862}" srcOrd="0" destOrd="0" presId="urn:microsoft.com/office/officeart/2005/8/layout/default#1"/>
    <dgm:cxn modelId="{5E708015-C314-4D5F-81A9-71ED3944D379}" type="presOf" srcId="{80BF1630-4A15-4D70-9059-33AA707F02C6}" destId="{CF9C77DD-7B98-44F4-A47D-1EFB200CDA15}" srcOrd="0" destOrd="0" presId="urn:microsoft.com/office/officeart/2005/8/layout/default#1"/>
    <dgm:cxn modelId="{CCC64306-2ECF-46D9-BCB2-F8979D521D86}" srcId="{1AB19120-CE47-4EA1-B9A8-DE6DD63B0937}" destId="{37AAC7D4-A68D-42C1-BAFA-DCBFC2EFC770}" srcOrd="0" destOrd="0" parTransId="{5021C894-7D74-4A87-A2C8-15E5852E35C4}" sibTransId="{ACD016E1-47DF-457A-81D9-43E3154457DA}"/>
    <dgm:cxn modelId="{6192E749-6354-4281-91E9-6AF51364655F}" srcId="{1AB19120-CE47-4EA1-B9A8-DE6DD63B0937}" destId="{A04B69EE-A53E-45CA-94C0-BFF84AC94C77}" srcOrd="9" destOrd="0" parTransId="{AC7A6D8A-D9B2-4603-8463-CAB9BB5E506C}" sibTransId="{2A4DFA42-AA76-4C40-9197-0DDA4B9B2973}"/>
    <dgm:cxn modelId="{DF6822FE-6E31-4D32-9B89-1AD616649D6F}" srcId="{1AB19120-CE47-4EA1-B9A8-DE6DD63B0937}" destId="{2FCD47E7-F95D-4D1E-A6C0-0A83AFEC00ED}" srcOrd="5" destOrd="0" parTransId="{57E2F3D6-5210-4590-BE03-A4CC2654A253}" sibTransId="{CE67E6D3-19FD-4E05-849E-70CF9D18C29A}"/>
    <dgm:cxn modelId="{BDCDC3F4-F4E8-4EAD-9C01-3F3A3B149124}" type="presOf" srcId="{CE2AC6A1-2ED1-409A-836E-F4F2E0967D11}" destId="{75578262-A481-423A-B014-810A3F989572}" srcOrd="0" destOrd="0" presId="urn:microsoft.com/office/officeart/2005/8/layout/default#1"/>
    <dgm:cxn modelId="{91FEC65B-E02B-4FC9-9BD7-7FFBEFC2076B}" srcId="{1AB19120-CE47-4EA1-B9A8-DE6DD63B0937}" destId="{CE2AC6A1-2ED1-409A-836E-F4F2E0967D11}" srcOrd="6" destOrd="0" parTransId="{D535806E-3339-4D24-9A6C-2C6D5747D3AD}" sibTransId="{558F9AE3-2589-48E4-95AA-F9F43FC34826}"/>
    <dgm:cxn modelId="{063A642C-9D74-47E4-9A2C-FF498B2249B8}" type="presOf" srcId="{C83D2055-F049-4D87-90DA-D1F7FB467397}" destId="{CB98E415-BBD8-41FD-9343-0F9891BCD1D0}" srcOrd="0" destOrd="0" presId="urn:microsoft.com/office/officeart/2005/8/layout/default#1"/>
    <dgm:cxn modelId="{7A117237-8071-4418-A5EE-3EDB8890BD6B}" type="presOf" srcId="{836887AF-FE05-4A5B-B4BB-8212B68F077F}" destId="{32F0B5FA-32BC-42A4-9DE5-57FE1E3AA5AE}" srcOrd="0" destOrd="0" presId="urn:microsoft.com/office/officeart/2005/8/layout/default#1"/>
    <dgm:cxn modelId="{BBBE0810-9CB5-4664-BC3C-5E87386A1C6F}" type="presOf" srcId="{2E2FBCCB-5C1D-4D62-ADA4-3A2832CA5AC2}" destId="{63D520CF-8114-44D4-AE1B-B537892E1003}" srcOrd="0" destOrd="0" presId="urn:microsoft.com/office/officeart/2005/8/layout/default#1"/>
    <dgm:cxn modelId="{E57A5965-ED3F-4912-B0EC-C283186F4F28}" srcId="{1AB19120-CE47-4EA1-B9A8-DE6DD63B0937}" destId="{836887AF-FE05-4A5B-B4BB-8212B68F077F}" srcOrd="1" destOrd="0" parTransId="{89140820-9327-4B7E-9F1E-5BCBF379C387}" sibTransId="{1FDFED24-C495-4598-976D-A3AA0A9BCA58}"/>
    <dgm:cxn modelId="{9F11915D-506F-40FC-99B7-C0E7B8B3D4E2}" type="presParOf" srcId="{CD90EA67-2F30-4D98-8EAA-FEFB556E6082}" destId="{43A8517C-969E-41F2-9653-320DC5858E19}" srcOrd="0" destOrd="0" presId="urn:microsoft.com/office/officeart/2005/8/layout/default#1"/>
    <dgm:cxn modelId="{58D7B852-678E-4C87-A896-CEB8835CF859}" type="presParOf" srcId="{CD90EA67-2F30-4D98-8EAA-FEFB556E6082}" destId="{C829C3F3-CB93-4EAD-8448-5FAB5A01E354}" srcOrd="1" destOrd="0" presId="urn:microsoft.com/office/officeart/2005/8/layout/default#1"/>
    <dgm:cxn modelId="{5481CBE7-3D94-4431-AAEE-0F79333813B7}" type="presParOf" srcId="{CD90EA67-2F30-4D98-8EAA-FEFB556E6082}" destId="{32F0B5FA-32BC-42A4-9DE5-57FE1E3AA5AE}" srcOrd="2" destOrd="0" presId="urn:microsoft.com/office/officeart/2005/8/layout/default#1"/>
    <dgm:cxn modelId="{E39C9DB3-29DE-4CF7-B97A-DBBDB3EE80EE}" type="presParOf" srcId="{CD90EA67-2F30-4D98-8EAA-FEFB556E6082}" destId="{ACCF5BD4-FEA3-4635-A66A-7EAF3F31F275}" srcOrd="3" destOrd="0" presId="urn:microsoft.com/office/officeart/2005/8/layout/default#1"/>
    <dgm:cxn modelId="{FE9E5F1D-56FC-4793-AEAA-5F2A8D7DE435}" type="presParOf" srcId="{CD90EA67-2F30-4D98-8EAA-FEFB556E6082}" destId="{CB98E415-BBD8-41FD-9343-0F9891BCD1D0}" srcOrd="4" destOrd="0" presId="urn:microsoft.com/office/officeart/2005/8/layout/default#1"/>
    <dgm:cxn modelId="{D549EEC5-6A5C-4BD9-A3EC-74812BC0EB21}" type="presParOf" srcId="{CD90EA67-2F30-4D98-8EAA-FEFB556E6082}" destId="{9226C420-8EB1-420E-8709-6398DE5C0E5D}" srcOrd="5" destOrd="0" presId="urn:microsoft.com/office/officeart/2005/8/layout/default#1"/>
    <dgm:cxn modelId="{BE9E3722-D277-42D7-9027-EC14F275FD37}" type="presParOf" srcId="{CD90EA67-2F30-4D98-8EAA-FEFB556E6082}" destId="{F66E3EE4-D121-4093-9CEB-886DC58A2862}" srcOrd="6" destOrd="0" presId="urn:microsoft.com/office/officeart/2005/8/layout/default#1"/>
    <dgm:cxn modelId="{920460A6-2A28-475F-A9AB-55CB8627BEDC}" type="presParOf" srcId="{CD90EA67-2F30-4D98-8EAA-FEFB556E6082}" destId="{40165F02-6EE0-4329-AFDB-AD5B3437AB7E}" srcOrd="7" destOrd="0" presId="urn:microsoft.com/office/officeart/2005/8/layout/default#1"/>
    <dgm:cxn modelId="{428337E8-413C-49CF-ACFE-9F7DFE51714E}" type="presParOf" srcId="{CD90EA67-2F30-4D98-8EAA-FEFB556E6082}" destId="{F3704493-6F37-4F23-AE2E-B0AD457A9ABE}" srcOrd="8" destOrd="0" presId="urn:microsoft.com/office/officeart/2005/8/layout/default#1"/>
    <dgm:cxn modelId="{9585E937-4D7F-4F1B-8CDD-D660B04249F2}" type="presParOf" srcId="{CD90EA67-2F30-4D98-8EAA-FEFB556E6082}" destId="{9903C460-616B-493E-9BE9-0AE179FBF210}" srcOrd="9" destOrd="0" presId="urn:microsoft.com/office/officeart/2005/8/layout/default#1"/>
    <dgm:cxn modelId="{346F4FF3-CBB6-4062-B3AE-82073B9C38AC}" type="presParOf" srcId="{CD90EA67-2F30-4D98-8EAA-FEFB556E6082}" destId="{5FA9B9DD-EDB0-4C4F-95E7-AA96B8A5A889}" srcOrd="10" destOrd="0" presId="urn:microsoft.com/office/officeart/2005/8/layout/default#1"/>
    <dgm:cxn modelId="{499C97E3-B03A-49ED-B2FE-D6B07A0D4E6A}" type="presParOf" srcId="{CD90EA67-2F30-4D98-8EAA-FEFB556E6082}" destId="{3FE3AA4B-4C32-4CD3-8BFF-FFE7B40CC73D}" srcOrd="11" destOrd="0" presId="urn:microsoft.com/office/officeart/2005/8/layout/default#1"/>
    <dgm:cxn modelId="{08CDEA2D-B350-46FF-BF4E-8F4E8F220A51}" type="presParOf" srcId="{CD90EA67-2F30-4D98-8EAA-FEFB556E6082}" destId="{75578262-A481-423A-B014-810A3F989572}" srcOrd="12" destOrd="0" presId="urn:microsoft.com/office/officeart/2005/8/layout/default#1"/>
    <dgm:cxn modelId="{BFEE1EDD-02F5-4098-A79F-F0B7E5856ECF}" type="presParOf" srcId="{CD90EA67-2F30-4D98-8EAA-FEFB556E6082}" destId="{E069C35D-36B8-4B30-82F6-99E6057DF2DC}" srcOrd="13" destOrd="0" presId="urn:microsoft.com/office/officeart/2005/8/layout/default#1"/>
    <dgm:cxn modelId="{0FDE516A-92BC-4C10-8278-117E20DF2A96}" type="presParOf" srcId="{CD90EA67-2F30-4D98-8EAA-FEFB556E6082}" destId="{63D520CF-8114-44D4-AE1B-B537892E1003}" srcOrd="14" destOrd="0" presId="urn:microsoft.com/office/officeart/2005/8/layout/default#1"/>
    <dgm:cxn modelId="{20C3993A-3A9B-46D6-A9A1-753831141E43}" type="presParOf" srcId="{CD90EA67-2F30-4D98-8EAA-FEFB556E6082}" destId="{B73167E1-55CC-477C-8EF5-964F121390E0}" srcOrd="15" destOrd="0" presId="urn:microsoft.com/office/officeart/2005/8/layout/default#1"/>
    <dgm:cxn modelId="{4506517B-6B2A-4D2D-87D2-F34CB826A3F8}" type="presParOf" srcId="{CD90EA67-2F30-4D98-8EAA-FEFB556E6082}" destId="{CF9C77DD-7B98-44F4-A47D-1EFB200CDA15}" srcOrd="16" destOrd="0" presId="urn:microsoft.com/office/officeart/2005/8/layout/default#1"/>
    <dgm:cxn modelId="{C4FEF663-8F99-425F-A806-5F2C737F4C8B}" type="presParOf" srcId="{CD90EA67-2F30-4D98-8EAA-FEFB556E6082}" destId="{09C3C5B3-8FE4-4550-BF29-42DDB5E01D3F}" srcOrd="17" destOrd="0" presId="urn:microsoft.com/office/officeart/2005/8/layout/default#1"/>
    <dgm:cxn modelId="{6A636B36-CDC4-430B-8F9B-AE78B37F8B46}" type="presParOf" srcId="{CD90EA67-2F30-4D98-8EAA-FEFB556E6082}" destId="{12C80DCD-00EB-42EE-A06B-2646AD75A4BF}" srcOrd="18" destOrd="0" presId="urn:microsoft.com/office/officeart/2005/8/layout/default#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B21531C-007A-403A-9E85-97C59DA388D1}">
      <dsp:nvSpPr>
        <dsp:cNvPr id="0" name=""/>
        <dsp:cNvSpPr/>
      </dsp:nvSpPr>
      <dsp:spPr>
        <a:xfrm>
          <a:off x="2044984" y="0"/>
          <a:ext cx="4334968" cy="4334968"/>
        </a:xfrm>
        <a:prstGeom prst="quadArrow">
          <a:avLst>
            <a:gd name="adj1" fmla="val 2000"/>
            <a:gd name="adj2" fmla="val 4000"/>
            <a:gd name="adj3" fmla="val 5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BE30D47-FA39-417D-A2EF-93EC00A5B603}">
      <dsp:nvSpPr>
        <dsp:cNvPr id="0" name=""/>
        <dsp:cNvSpPr/>
      </dsp:nvSpPr>
      <dsp:spPr>
        <a:xfrm>
          <a:off x="2326756" y="281772"/>
          <a:ext cx="1733987" cy="1733987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/>
            <a:t>Добываю</a:t>
          </a:r>
          <a:endParaRPr lang="en-US" sz="1500" kern="1200" dirty="0"/>
        </a:p>
      </dsp:txBody>
      <dsp:txXfrm>
        <a:off x="2411402" y="366418"/>
        <a:ext cx="1564695" cy="1564695"/>
      </dsp:txXfrm>
    </dsp:sp>
    <dsp:sp modelId="{A264E7C7-B322-4C15-9763-4A83D836AF21}">
      <dsp:nvSpPr>
        <dsp:cNvPr id="0" name=""/>
        <dsp:cNvSpPr/>
      </dsp:nvSpPr>
      <dsp:spPr>
        <a:xfrm>
          <a:off x="4364191" y="281772"/>
          <a:ext cx="1733987" cy="1733987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/>
            <a:t>Применяю</a:t>
          </a:r>
          <a:endParaRPr lang="en-US" sz="1500" kern="1200" dirty="0"/>
        </a:p>
      </dsp:txBody>
      <dsp:txXfrm>
        <a:off x="4448837" y="366418"/>
        <a:ext cx="1564695" cy="1564695"/>
      </dsp:txXfrm>
    </dsp:sp>
    <dsp:sp modelId="{37224B83-59D9-4931-8153-2628FE9BB896}">
      <dsp:nvSpPr>
        <dsp:cNvPr id="0" name=""/>
        <dsp:cNvSpPr/>
      </dsp:nvSpPr>
      <dsp:spPr>
        <a:xfrm>
          <a:off x="2326756" y="2319207"/>
          <a:ext cx="1733987" cy="1733987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/>
            <a:t>Оцениваю</a:t>
          </a:r>
          <a:endParaRPr lang="en-US" sz="1500" kern="1200" dirty="0"/>
        </a:p>
      </dsp:txBody>
      <dsp:txXfrm>
        <a:off x="2411402" y="2403853"/>
        <a:ext cx="1564695" cy="1564695"/>
      </dsp:txXfrm>
    </dsp:sp>
    <dsp:sp modelId="{1FF65A55-8FF6-4820-98BA-CD1ED4A5237B}">
      <dsp:nvSpPr>
        <dsp:cNvPr id="0" name=""/>
        <dsp:cNvSpPr/>
      </dsp:nvSpPr>
      <dsp:spPr>
        <a:xfrm>
          <a:off x="4364191" y="2319207"/>
          <a:ext cx="1733987" cy="1733987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/>
            <a:t>Готов к саморазвитию</a:t>
          </a:r>
          <a:endParaRPr lang="en-US" sz="1500" kern="1200" dirty="0"/>
        </a:p>
      </dsp:txBody>
      <dsp:txXfrm>
        <a:off x="4448837" y="2403853"/>
        <a:ext cx="1564695" cy="156469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3A8517C-969E-41F2-9653-320DC5858E19}">
      <dsp:nvSpPr>
        <dsp:cNvPr id="0" name=""/>
        <dsp:cNvSpPr/>
      </dsp:nvSpPr>
      <dsp:spPr>
        <a:xfrm>
          <a:off x="2387" y="338124"/>
          <a:ext cx="1894123" cy="1136473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Запись двух решений на доске - одного верного и другого неверного</a:t>
          </a:r>
          <a:endParaRPr lang="en-US" sz="14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387" y="338124"/>
        <a:ext cx="1894123" cy="1136473"/>
      </dsp:txXfrm>
    </dsp:sp>
    <dsp:sp modelId="{32F0B5FA-32BC-42A4-9DE5-57FE1E3AA5AE}">
      <dsp:nvSpPr>
        <dsp:cNvPr id="0" name=""/>
        <dsp:cNvSpPr/>
      </dsp:nvSpPr>
      <dsp:spPr>
        <a:xfrm>
          <a:off x="2085923" y="338124"/>
          <a:ext cx="1894123" cy="1136473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Решение</a:t>
          </a:r>
          <a:r>
            <a:rPr lang="en-US" sz="14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400" b="1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обратных</a:t>
          </a:r>
          <a:r>
            <a:rPr lang="en-US" sz="14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400" b="1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задач</a:t>
          </a:r>
          <a:endParaRPr lang="en-US" sz="14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085923" y="338124"/>
        <a:ext cx="1894123" cy="1136473"/>
      </dsp:txXfrm>
    </dsp:sp>
    <dsp:sp modelId="{CB98E415-BBD8-41FD-9343-0F9891BCD1D0}">
      <dsp:nvSpPr>
        <dsp:cNvPr id="0" name=""/>
        <dsp:cNvSpPr/>
      </dsp:nvSpPr>
      <dsp:spPr>
        <a:xfrm>
          <a:off x="4169458" y="338124"/>
          <a:ext cx="1894123" cy="1136473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Решение</a:t>
          </a:r>
          <a:r>
            <a:rPr lang="en-US" sz="14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400" b="1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задач</a:t>
          </a:r>
          <a:r>
            <a:rPr lang="en-US" sz="14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400" b="1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различными</a:t>
          </a:r>
          <a:r>
            <a:rPr lang="en-US" sz="14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400" b="1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способами</a:t>
          </a:r>
          <a:endParaRPr lang="en-US" sz="14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169458" y="338124"/>
        <a:ext cx="1894123" cy="1136473"/>
      </dsp:txXfrm>
    </dsp:sp>
    <dsp:sp modelId="{F66E3EE4-D121-4093-9CEB-886DC58A2862}">
      <dsp:nvSpPr>
        <dsp:cNvPr id="0" name=""/>
        <dsp:cNvSpPr/>
      </dsp:nvSpPr>
      <dsp:spPr>
        <a:xfrm>
          <a:off x="6252994" y="338124"/>
          <a:ext cx="1894123" cy="1136473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Правильно организованный способ анализа задачи - от вопроса или от данных к вопросу</a:t>
          </a:r>
          <a:endParaRPr lang="en-US" sz="14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6252994" y="338124"/>
        <a:ext cx="1894123" cy="1136473"/>
      </dsp:txXfrm>
    </dsp:sp>
    <dsp:sp modelId="{F3704493-6F37-4F23-AE2E-B0AD457A9ABE}">
      <dsp:nvSpPr>
        <dsp:cNvPr id="0" name=""/>
        <dsp:cNvSpPr/>
      </dsp:nvSpPr>
      <dsp:spPr>
        <a:xfrm>
          <a:off x="2387" y="1664011"/>
          <a:ext cx="1894123" cy="1136473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Представление ситуации, описанной в задаче (нарисовать "картинку")</a:t>
          </a:r>
          <a:endParaRPr lang="en-US" sz="14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387" y="1664011"/>
        <a:ext cx="1894123" cy="1136473"/>
      </dsp:txXfrm>
    </dsp:sp>
    <dsp:sp modelId="{5FA9B9DD-EDB0-4C4F-95E7-AA96B8A5A889}">
      <dsp:nvSpPr>
        <dsp:cNvPr id="0" name=""/>
        <dsp:cNvSpPr/>
      </dsp:nvSpPr>
      <dsp:spPr>
        <a:xfrm>
          <a:off x="2085923" y="1664011"/>
          <a:ext cx="1894123" cy="1136473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Самостоятельное</a:t>
          </a:r>
          <a:r>
            <a:rPr lang="en-US" sz="14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400" b="1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составление</a:t>
          </a:r>
          <a:r>
            <a:rPr lang="en-US" sz="14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400" b="1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задач</a:t>
          </a:r>
          <a:r>
            <a:rPr lang="en-US" sz="14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400" b="1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учащимися</a:t>
          </a:r>
          <a:endParaRPr lang="en-US" sz="14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085923" y="1664011"/>
        <a:ext cx="1894123" cy="1136473"/>
      </dsp:txXfrm>
    </dsp:sp>
    <dsp:sp modelId="{75578262-A481-423A-B014-810A3F989572}">
      <dsp:nvSpPr>
        <dsp:cNvPr id="0" name=""/>
        <dsp:cNvSpPr/>
      </dsp:nvSpPr>
      <dsp:spPr>
        <a:xfrm>
          <a:off x="4169458" y="1664011"/>
          <a:ext cx="1894123" cy="1136473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Решение задач с недостающими данными</a:t>
          </a:r>
          <a:endParaRPr lang="en-US" sz="14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169458" y="1664011"/>
        <a:ext cx="1894123" cy="1136473"/>
      </dsp:txXfrm>
    </dsp:sp>
    <dsp:sp modelId="{63D520CF-8114-44D4-AE1B-B537892E1003}">
      <dsp:nvSpPr>
        <dsp:cNvPr id="0" name=""/>
        <dsp:cNvSpPr/>
      </dsp:nvSpPr>
      <dsp:spPr>
        <a:xfrm>
          <a:off x="6252994" y="1664011"/>
          <a:ext cx="1894123" cy="1136473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Изменение</a:t>
          </a:r>
          <a:r>
            <a:rPr lang="en-US" sz="14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400" b="1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вопроса</a:t>
          </a:r>
          <a:r>
            <a:rPr lang="en-US" sz="14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400" b="1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задачи</a:t>
          </a:r>
          <a:endParaRPr lang="en-US" sz="14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6252994" y="1664011"/>
        <a:ext cx="1894123" cy="1136473"/>
      </dsp:txXfrm>
    </dsp:sp>
    <dsp:sp modelId="{CF9C77DD-7B98-44F4-A47D-1EFB200CDA15}">
      <dsp:nvSpPr>
        <dsp:cNvPr id="0" name=""/>
        <dsp:cNvSpPr/>
      </dsp:nvSpPr>
      <dsp:spPr>
        <a:xfrm>
          <a:off x="2085923" y="2989897"/>
          <a:ext cx="1894123" cy="1136473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Составление различных выражений по данным задачи и объяснение, что означает то или иное выражение</a:t>
          </a:r>
          <a:endParaRPr lang="en-US" sz="13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085923" y="2989897"/>
        <a:ext cx="1894123" cy="1136473"/>
      </dsp:txXfrm>
    </dsp:sp>
    <dsp:sp modelId="{12C80DCD-00EB-42EE-A06B-2646AD75A4BF}">
      <dsp:nvSpPr>
        <dsp:cNvPr id="0" name=""/>
        <dsp:cNvSpPr/>
      </dsp:nvSpPr>
      <dsp:spPr>
        <a:xfrm>
          <a:off x="4169458" y="2989897"/>
          <a:ext cx="1894123" cy="1136473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Составление аналогичной задачи с измененными данными</a:t>
          </a:r>
          <a:endParaRPr lang="en-US" sz="14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169458" y="2989897"/>
        <a:ext cx="1894123" cy="113647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matrix2">
  <dgm:title val=""/>
  <dgm:desc val=""/>
  <dgm:catLst>
    <dgm:cat type="matrix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axisShape" refType="w"/>
          <dgm:constr type="h" for="ch" forName="axisShape" refType="h"/>
          <dgm:constr type="w" for="ch" forName="rect1" refType="w" fact="0.4"/>
          <dgm:constr type="h" for="ch" forName="rect1" refType="w" fact="0.4"/>
          <dgm:constr type="l" for="ch" forName="rect1" refType="w" fact="0.065"/>
          <dgm:constr type="t" for="ch" forName="rect1" refType="h" fact="0.065"/>
          <dgm:constr type="w" for="ch" forName="rect2" refType="w" fact="0.4"/>
          <dgm:constr type="h" for="ch" forName="rect2" refType="h" fact="0.4"/>
          <dgm:constr type="r" for="ch" forName="rect2" refType="w" fact="0.935"/>
          <dgm:constr type="t" for="ch" forName="rect2" refType="h" fact="0.065"/>
          <dgm:constr type="w" for="ch" forName="rect3" refType="w" fact="0.4"/>
          <dgm:constr type="h" for="ch" forName="rect3" refType="w" fact="0.4"/>
          <dgm:constr type="l" for="ch" forName="rect3" refType="w" fact="0.065"/>
          <dgm:constr type="b" for="ch" forName="rect3" refType="h" fact="0.935"/>
          <dgm:constr type="w" for="ch" forName="rect4" refType="w" fact="0.4"/>
          <dgm:constr type="h" for="ch" forName="rect4" refType="h" fact="0.4"/>
          <dgm:constr type="r" for="ch" forName="rect4" refType="w" fact="0.935"/>
          <dgm:constr type="b" for="ch" forName="rect4" refType="h" fact="0.935"/>
        </dgm:constrLst>
      </dgm:if>
      <dgm:else name="Name2">
        <dgm:constrLst>
          <dgm:constr type="primFontSz" for="ch" ptType="node" op="equ" val="65"/>
          <dgm:constr type="w" for="ch" forName="axisShape" refType="w"/>
          <dgm:constr type="h" for="ch" forName="axisShape" refType="h"/>
          <dgm:constr type="w" for="ch" forName="rect1" refType="w" fact="0.4"/>
          <dgm:constr type="h" for="ch" forName="rect1" refType="w" fact="0.4"/>
          <dgm:constr type="r" for="ch" forName="rect1" refType="w" fact="0.935"/>
          <dgm:constr type="t" for="ch" forName="rect1" refType="h" fact="0.065"/>
          <dgm:constr type="w" for="ch" forName="rect2" refType="w" fact="0.4"/>
          <dgm:constr type="h" for="ch" forName="rect2" refType="h" fact="0.4"/>
          <dgm:constr type="l" for="ch" forName="rect2" refType="w" fact="0.065"/>
          <dgm:constr type="t" for="ch" forName="rect2" refType="h" fact="0.065"/>
          <dgm:constr type="w" for="ch" forName="rect3" refType="w" fact="0.4"/>
          <dgm:constr type="h" for="ch" forName="rect3" refType="w" fact="0.4"/>
          <dgm:constr type="r" for="ch" forName="rect3" refType="w" fact="0.935"/>
          <dgm:constr type="b" for="ch" forName="rect3" refType="h" fact="0.935"/>
          <dgm:constr type="w" for="ch" forName="rect4" refType="w" fact="0.4"/>
          <dgm:constr type="h" for="ch" forName="rect4" refType="h" fact="0.4"/>
          <dgm:constr type="l" for="ch" forName="rect4" refType="w" fact="0.065"/>
          <dgm:constr type="b" for="ch" forName="rect4" refType="h" fact="0.935"/>
        </dgm:constrLst>
      </dgm:else>
    </dgm:choose>
    <dgm:ruleLst/>
    <dgm:choose name="Name3">
      <dgm:if name="Name4" axis="ch" ptType="node" func="cnt" op="gte" val="1">
        <dgm:layoutNode name="axisShape" styleLbl="bgShp">
          <dgm:alg type="sp"/>
          <dgm:shape xmlns:r="http://schemas.openxmlformats.org/officeDocument/2006/relationships" type="quadArrow" r:blip="">
            <dgm:adjLst>
              <dgm:adj idx="1" val="0.02"/>
              <dgm:adj idx="2" val="0.04"/>
              <dgm:adj idx="3" val="0.05"/>
            </dgm:adjLst>
          </dgm:shape>
          <dgm:presOf/>
          <dgm:constrLst/>
          <dgm:ruleLst/>
        </dgm:layoutNode>
        <dgm:layoutNode name="rect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rect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rect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rect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#1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95862"/>
            <a:ext cx="9144000" cy="18621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803405"/>
            <a:ext cx="73152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3632201"/>
            <a:ext cx="73152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932170" y="4323845"/>
            <a:ext cx="2297429" cy="365125"/>
          </a:xfrm>
        </p:spPr>
        <p:txBody>
          <a:bodyPr/>
          <a:lstStyle/>
          <a:p>
            <a:fld id="{558228F7-DA4A-4E36-9D70-DD7DDBE756B2}" type="datetimeFigureOut">
              <a:rPr lang="ru-RU" smtClean="0"/>
              <a:pPr/>
              <a:t>09.12.2021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914400" y="4323846"/>
            <a:ext cx="4880610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057900" y="1430867"/>
            <a:ext cx="2171700" cy="365125"/>
          </a:xfrm>
        </p:spPr>
        <p:txBody>
          <a:bodyPr/>
          <a:lstStyle/>
          <a:p>
            <a:fld id="{1ED1776A-5296-4FE1-B1AA-20FDA00E3F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286564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55" y="4697361"/>
            <a:ext cx="7956482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94355" y="977035"/>
            <a:ext cx="7950260" cy="3406972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4360" y="5516716"/>
            <a:ext cx="7955280" cy="746924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228F7-DA4A-4E36-9D70-DD7DDBE756B2}" type="datetimeFigureOut">
              <a:rPr lang="ru-RU" smtClean="0"/>
              <a:pPr/>
              <a:t>09.12.2021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D1776A-5296-4FE1-B1AA-20FDA00E3F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636706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95862"/>
            <a:ext cx="9144000" cy="18621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60" y="753533"/>
            <a:ext cx="795528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649134"/>
            <a:ext cx="7772400" cy="1330852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562176" y="381001"/>
            <a:ext cx="2183130" cy="365125"/>
          </a:xfrm>
        </p:spPr>
        <p:txBody>
          <a:bodyPr/>
          <a:lstStyle>
            <a:lvl1pPr algn="r">
              <a:defRPr/>
            </a:lvl1pPr>
          </a:lstStyle>
          <a:p>
            <a:fld id="{558228F7-DA4A-4E36-9D70-DD7DDBE756B2}" type="datetimeFigureOut">
              <a:rPr lang="ru-RU" smtClean="0"/>
              <a:pPr/>
              <a:t>09.12.2021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94360" y="381001"/>
            <a:ext cx="4830656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882466" y="381001"/>
            <a:ext cx="667174" cy="365125"/>
          </a:xfrm>
        </p:spPr>
        <p:txBody>
          <a:bodyPr/>
          <a:lstStyle/>
          <a:p>
            <a:fld id="{1ED1776A-5296-4FE1-B1AA-20FDA00E3F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4415690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95862"/>
            <a:ext cx="9144000" cy="18621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8351" y="753534"/>
            <a:ext cx="7613650" cy="2756234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977899" y="3509768"/>
            <a:ext cx="7194552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174597"/>
            <a:ext cx="7778752" cy="821265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562176" y="381001"/>
            <a:ext cx="2183130" cy="365125"/>
          </a:xfrm>
        </p:spPr>
        <p:txBody>
          <a:bodyPr/>
          <a:lstStyle>
            <a:lvl1pPr algn="r">
              <a:defRPr/>
            </a:lvl1pPr>
          </a:lstStyle>
          <a:p>
            <a:fld id="{558228F7-DA4A-4E36-9D70-DD7DDBE756B2}" type="datetimeFigureOut">
              <a:rPr lang="ru-RU" smtClean="0"/>
              <a:pPr/>
              <a:t>09.12.2021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94360" y="379438"/>
            <a:ext cx="4830656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882466" y="381001"/>
            <a:ext cx="667174" cy="365125"/>
          </a:xfrm>
        </p:spPr>
        <p:txBody>
          <a:bodyPr/>
          <a:lstStyle/>
          <a:p>
            <a:fld id="{1ED1776A-5296-4FE1-B1AA-20FDA00E3F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3" name="TextBox 12"/>
          <p:cNvSpPr txBox="1"/>
          <p:nvPr/>
        </p:nvSpPr>
        <p:spPr>
          <a:xfrm>
            <a:off x="231458" y="807720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8146733" y="3021330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46641183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95862"/>
            <a:ext cx="9144000" cy="18621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124702"/>
            <a:ext cx="7774782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92" y="3648316"/>
            <a:ext cx="7773608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562176" y="378884"/>
            <a:ext cx="2183130" cy="365125"/>
          </a:xfrm>
        </p:spPr>
        <p:txBody>
          <a:bodyPr/>
          <a:lstStyle>
            <a:lvl1pPr algn="r">
              <a:defRPr/>
            </a:lvl1pPr>
          </a:lstStyle>
          <a:p>
            <a:fld id="{558228F7-DA4A-4E36-9D70-DD7DDBE756B2}" type="datetimeFigureOut">
              <a:rPr lang="ru-RU" smtClean="0"/>
              <a:pPr/>
              <a:t>09.12.2021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94360" y="378884"/>
            <a:ext cx="4830656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882466" y="381001"/>
            <a:ext cx="667174" cy="365125"/>
          </a:xfrm>
        </p:spPr>
        <p:txBody>
          <a:bodyPr/>
          <a:lstStyle/>
          <a:p>
            <a:fld id="{1ED1776A-5296-4FE1-B1AA-20FDA00E3F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019495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171701" y="762000"/>
            <a:ext cx="6377939" cy="130386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594361" y="2202080"/>
            <a:ext cx="2560320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594360" y="2904564"/>
            <a:ext cx="2560320" cy="335907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02237" y="2201333"/>
            <a:ext cx="2560320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300781" y="2904068"/>
            <a:ext cx="2560320" cy="335957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89319" y="2192866"/>
            <a:ext cx="2560320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989320" y="2904564"/>
            <a:ext cx="2560320" cy="335907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228F7-DA4A-4E36-9D70-DD7DDBE756B2}" type="datetimeFigureOut">
              <a:rPr lang="ru-RU" smtClean="0"/>
              <a:pPr/>
              <a:t>09.12.2021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D1776A-5296-4FE1-B1AA-20FDA00E3F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9363319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171702" y="762000"/>
            <a:ext cx="6381984" cy="12954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594360" y="4113340"/>
            <a:ext cx="2560320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594360" y="2331720"/>
            <a:ext cx="2560320" cy="15073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594360" y="4796103"/>
            <a:ext cx="2560320" cy="1467537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291873" y="4113340"/>
            <a:ext cx="2560320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291872" y="2331720"/>
            <a:ext cx="2560320" cy="1509862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290858" y="4796102"/>
            <a:ext cx="2560320" cy="1467537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93365" y="4113340"/>
            <a:ext cx="2560320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993364" y="2331721"/>
            <a:ext cx="2560320" cy="1508919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993272" y="4796100"/>
            <a:ext cx="2560320" cy="1467537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228F7-DA4A-4E36-9D70-DD7DDBE756B2}" type="datetimeFigureOut">
              <a:rPr lang="ru-RU" smtClean="0"/>
              <a:pPr/>
              <a:t>09.12.2021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D1776A-5296-4FE1-B1AA-20FDA00E3F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8875131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94360" y="2194560"/>
            <a:ext cx="7955280" cy="406908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228F7-DA4A-4E36-9D70-DD7DDBE756B2}" type="datetimeFigureOut">
              <a:rPr lang="ru-RU" smtClean="0"/>
              <a:pPr/>
              <a:t>09.12.2021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D1776A-5296-4FE1-B1AA-20FDA00E3F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971204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95862"/>
            <a:ext cx="9144000" cy="1862138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06590" y="747183"/>
            <a:ext cx="1543050" cy="424867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94360" y="746126"/>
            <a:ext cx="6278035" cy="424973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562176" y="381001"/>
            <a:ext cx="2183130" cy="365125"/>
          </a:xfrm>
        </p:spPr>
        <p:txBody>
          <a:bodyPr/>
          <a:lstStyle>
            <a:lvl1pPr algn="r">
              <a:defRPr/>
            </a:lvl1pPr>
          </a:lstStyle>
          <a:p>
            <a:fld id="{558228F7-DA4A-4E36-9D70-DD7DDBE756B2}" type="datetimeFigureOut">
              <a:rPr lang="ru-RU" smtClean="0"/>
              <a:pPr/>
              <a:t>09.12.2021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94360" y="381001"/>
            <a:ext cx="4830656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82466" y="381001"/>
            <a:ext cx="667174" cy="365125"/>
          </a:xfrm>
        </p:spPr>
        <p:txBody>
          <a:bodyPr/>
          <a:lstStyle/>
          <a:p>
            <a:fld id="{1ED1776A-5296-4FE1-B1AA-20FDA00E3F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057488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228F7-DA4A-4E36-9D70-DD7DDBE756B2}" type="datetimeFigureOut">
              <a:rPr lang="ru-RU" smtClean="0"/>
              <a:pPr/>
              <a:t>09.12.2021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D1776A-5296-4FE1-B1AA-20FDA00E3F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315194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95862"/>
            <a:ext cx="9144000" cy="18621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60" y="753534"/>
            <a:ext cx="7955280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94360" y="3641726"/>
            <a:ext cx="7955281" cy="1354134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562176" y="381001"/>
            <a:ext cx="2183130" cy="365125"/>
          </a:xfrm>
        </p:spPr>
        <p:txBody>
          <a:bodyPr/>
          <a:lstStyle>
            <a:lvl1pPr algn="r">
              <a:defRPr/>
            </a:lvl1pPr>
          </a:lstStyle>
          <a:p>
            <a:fld id="{558228F7-DA4A-4E36-9D70-DD7DDBE756B2}" type="datetimeFigureOut">
              <a:rPr lang="ru-RU" smtClean="0"/>
              <a:pPr/>
              <a:t>09.12.2021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94360" y="381001"/>
            <a:ext cx="4830656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82466" y="381001"/>
            <a:ext cx="667173" cy="365125"/>
          </a:xfrm>
        </p:spPr>
        <p:txBody>
          <a:bodyPr/>
          <a:lstStyle/>
          <a:p>
            <a:fld id="{1ED1776A-5296-4FE1-B1AA-20FDA00E3F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94653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94360" y="2194560"/>
            <a:ext cx="3910579" cy="406908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2099" y="2194560"/>
            <a:ext cx="3907540" cy="406908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228F7-DA4A-4E36-9D70-DD7DDBE756B2}" type="datetimeFigureOut">
              <a:rPr lang="ru-RU" smtClean="0"/>
              <a:pPr/>
              <a:t>09.12.2021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D1776A-5296-4FE1-B1AA-20FDA00E3F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1116254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71700" y="762000"/>
            <a:ext cx="6377940" cy="12954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1279" y="2183802"/>
            <a:ext cx="3683659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4359" y="3132667"/>
            <a:ext cx="3910579" cy="31309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69018" y="2183802"/>
            <a:ext cx="368062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2098" y="3132667"/>
            <a:ext cx="3907541" cy="31309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228F7-DA4A-4E36-9D70-DD7DDBE756B2}" type="datetimeFigureOut">
              <a:rPr lang="ru-RU" smtClean="0"/>
              <a:pPr/>
              <a:t>09.12.2021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D1776A-5296-4FE1-B1AA-20FDA00E3F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6742295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228F7-DA4A-4E36-9D70-DD7DDBE756B2}" type="datetimeFigureOut">
              <a:rPr lang="ru-RU" smtClean="0"/>
              <a:pPr/>
              <a:t>09.12.2021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D1776A-5296-4FE1-B1AA-20FDA00E3F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89481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228F7-DA4A-4E36-9D70-DD7DDBE756B2}" type="datetimeFigureOut">
              <a:rPr lang="ru-RU" smtClean="0"/>
              <a:pPr/>
              <a:t>09.12.2021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D1776A-5296-4FE1-B1AA-20FDA00E3F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33533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60" y="1524000"/>
            <a:ext cx="30861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0" y="746760"/>
            <a:ext cx="4663440" cy="5516880"/>
          </a:xfrm>
        </p:spPr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4360" y="3124200"/>
            <a:ext cx="3086100" cy="313944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228F7-DA4A-4E36-9D70-DD7DDBE756B2}" type="datetimeFigureOut">
              <a:rPr lang="ru-RU" smtClean="0"/>
              <a:pPr/>
              <a:t>09.12.2021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D1776A-5296-4FE1-B1AA-20FDA00E3F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422707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60" y="1524000"/>
            <a:ext cx="407573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877524" y="751242"/>
            <a:ext cx="3674234" cy="5512398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4360" y="3124200"/>
            <a:ext cx="4075730" cy="313944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228F7-DA4A-4E36-9D70-DD7DDBE756B2}" type="datetimeFigureOut">
              <a:rPr lang="ru-RU" smtClean="0"/>
              <a:pPr/>
              <a:t>09.12.2021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D1776A-5296-4FE1-B1AA-20FDA00E3F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992179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3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081088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171700" y="764373"/>
            <a:ext cx="637794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94360" y="2194560"/>
            <a:ext cx="7955280" cy="40690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12230" y="6356351"/>
            <a:ext cx="21374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8228F7-DA4A-4E36-9D70-DD7DDBE756B2}" type="datetimeFigureOut">
              <a:rPr lang="ru-RU" smtClean="0"/>
              <a:pPr/>
              <a:t>09.12.2021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94360" y="6355846"/>
            <a:ext cx="56807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72250" y="381001"/>
            <a:ext cx="19773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D1776A-5296-4FE1-B1AA-20FDA00E3F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171318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040" r:id="rId1"/>
    <p:sldLayoutId id="2147485041" r:id="rId2"/>
    <p:sldLayoutId id="2147485042" r:id="rId3"/>
    <p:sldLayoutId id="2147485043" r:id="rId4"/>
    <p:sldLayoutId id="2147485044" r:id="rId5"/>
    <p:sldLayoutId id="2147485045" r:id="rId6"/>
    <p:sldLayoutId id="2147485046" r:id="rId7"/>
    <p:sldLayoutId id="2147485047" r:id="rId8"/>
    <p:sldLayoutId id="2147485048" r:id="rId9"/>
    <p:sldLayoutId id="2147485049" r:id="rId10"/>
    <p:sldLayoutId id="2147485050" r:id="rId11"/>
    <p:sldLayoutId id="2147485051" r:id="rId12"/>
    <p:sldLayoutId id="2147485052" r:id="rId13"/>
    <p:sldLayoutId id="2147485053" r:id="rId14"/>
    <p:sldLayoutId id="2147485054" r:id="rId15"/>
    <p:sldLayoutId id="2147485055" r:id="rId16"/>
    <p:sldLayoutId id="2147485056" r:id="rId17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2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png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7" Type="http://schemas.openxmlformats.org/officeDocument/2006/relationships/image" Target="../media/image36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5.jpeg"/><Relationship Id="rId5" Type="http://schemas.openxmlformats.org/officeDocument/2006/relationships/image" Target="../media/image34.jpeg"/><Relationship Id="rId4" Type="http://schemas.openxmlformats.org/officeDocument/2006/relationships/image" Target="../media/image33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1.png"/><Relationship Id="rId4" Type="http://schemas.openxmlformats.org/officeDocument/2006/relationships/image" Target="../media/image3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sv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svg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6.png"/><Relationship Id="rId7" Type="http://schemas.openxmlformats.org/officeDocument/2006/relationships/diagramColors" Target="../diagrams/colors1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699792" y="836712"/>
            <a:ext cx="5714228" cy="3477011"/>
          </a:xfrm>
        </p:spPr>
        <p:txBody>
          <a:bodyPr>
            <a:normAutofit/>
          </a:bodyPr>
          <a:lstStyle/>
          <a:p>
            <a:r>
              <a:rPr lang="ru-RU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Методы формирования функциональной грамотности </a:t>
            </a:r>
            <a:r>
              <a:rPr lang="ru-RU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начальной школе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type="subTitle" idx="1"/>
          </p:nvPr>
        </p:nvSpPr>
        <p:spPr>
          <a:xfrm>
            <a:off x="2774602" y="4941168"/>
            <a:ext cx="5714228" cy="1405467"/>
          </a:xfrm>
        </p:spPr>
        <p:txBody>
          <a:bodyPr>
            <a:normAutofit fontScale="85000" lnSpcReduction="10000"/>
          </a:bodyPr>
          <a:lstStyle/>
          <a:p>
            <a:pPr>
              <a:buNone/>
            </a:pPr>
            <a:r>
              <a:rPr lang="ru-RU" dirty="0"/>
              <a:t>П</a:t>
            </a:r>
            <a:r>
              <a:rPr lang="ru-RU" dirty="0" smtClean="0"/>
              <a:t>рокопенко  Ольга  Валентиновна,</a:t>
            </a:r>
          </a:p>
          <a:p>
            <a:pPr>
              <a:buNone/>
            </a:pPr>
            <a:r>
              <a:rPr lang="ru-RU" dirty="0" smtClean="0"/>
              <a:t>Учитель начальных  классов  МАОУ  СОШ № 5</a:t>
            </a:r>
          </a:p>
          <a:p>
            <a:pPr>
              <a:buNone/>
            </a:pPr>
            <a:endParaRPr lang="ru-RU" dirty="0"/>
          </a:p>
          <a:p>
            <a:pPr>
              <a:buNone/>
            </a:pPr>
            <a:r>
              <a:rPr lang="ru-RU" dirty="0" smtClean="0"/>
              <a:t>Методический совет  10.12.2021г.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7772400" cy="936103"/>
          </a:xfrm>
        </p:spPr>
        <p:txBody>
          <a:bodyPr>
            <a:normAutofit/>
          </a:bodyPr>
          <a:lstStyle/>
          <a:p>
            <a:pPr marL="0" indent="0"/>
            <a:r>
              <a:rPr lang="ru-RU" sz="24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ВОПРОСНИК </a:t>
            </a:r>
            <a:br>
              <a:rPr lang="ru-RU" sz="2400" b="1" i="1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Л.Н. Толстой «Лев и собачка»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9552" y="1844824"/>
            <a:ext cx="8064896" cy="4464495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sz="1600">
                <a:latin typeface="Times New Roman" panose="02020603050405020304" pitchFamily="18" charset="0"/>
                <a:cs typeface="Times New Roman" panose="02020603050405020304" pitchFamily="18" charset="0"/>
              </a:rPr>
              <a:t>1.	Назовите главных героев произведения.</a:t>
            </a:r>
          </a:p>
          <a:p>
            <a:pPr marL="0" indent="0" algn="just">
              <a:buNone/>
            </a:pPr>
            <a:r>
              <a:rPr lang="ru-RU" sz="1600">
                <a:latin typeface="Times New Roman" panose="02020603050405020304" pitchFamily="18" charset="0"/>
                <a:cs typeface="Times New Roman" panose="02020603050405020304" pitchFamily="18" charset="0"/>
              </a:rPr>
              <a:t>2.	Где происходят события?</a:t>
            </a:r>
          </a:p>
          <a:p>
            <a:pPr marL="0" indent="0" algn="just">
              <a:buNone/>
            </a:pPr>
            <a:r>
              <a:rPr lang="ru-RU" sz="1600">
                <a:latin typeface="Times New Roman" panose="02020603050405020304" pitchFamily="18" charset="0"/>
                <a:cs typeface="Times New Roman" panose="02020603050405020304" pitchFamily="18" charset="0"/>
              </a:rPr>
              <a:t>3.	Какие чувства испытывала собачка, оказавшись в клетке со львом. Подтвердите ответ словами из текста.</a:t>
            </a:r>
          </a:p>
          <a:p>
            <a:pPr marL="0" indent="0" algn="just">
              <a:buNone/>
            </a:pPr>
            <a:r>
              <a:rPr lang="ru-RU" sz="1600">
                <a:latin typeface="Times New Roman" panose="02020603050405020304" pitchFamily="18" charset="0"/>
                <a:cs typeface="Times New Roman" panose="02020603050405020304" pitchFamily="18" charset="0"/>
              </a:rPr>
              <a:t>4.	Как автор относится к собачке? Какими словами он пишет о ней?</a:t>
            </a:r>
          </a:p>
          <a:p>
            <a:pPr marL="0" indent="0" algn="just">
              <a:buNone/>
            </a:pPr>
            <a:r>
              <a:rPr lang="ru-RU" sz="1600">
                <a:latin typeface="Times New Roman" panose="02020603050405020304" pitchFamily="18" charset="0"/>
                <a:cs typeface="Times New Roman" panose="02020603050405020304" pitchFamily="18" charset="0"/>
              </a:rPr>
              <a:t>5.	Как лев относился к собачке? Найдите в тексте соответствующие глаголы.</a:t>
            </a:r>
          </a:p>
          <a:p>
            <a:pPr marL="0" indent="0" algn="just">
              <a:buNone/>
            </a:pPr>
            <a:r>
              <a:rPr lang="ru-RU" sz="1600">
                <a:latin typeface="Times New Roman" panose="02020603050405020304" pitchFamily="18" charset="0"/>
                <a:cs typeface="Times New Roman" panose="02020603050405020304" pitchFamily="18" charset="0"/>
              </a:rPr>
              <a:t>6.	Что однажды произошло?</a:t>
            </a:r>
          </a:p>
          <a:p>
            <a:pPr marL="0" indent="0" algn="just">
              <a:buNone/>
            </a:pPr>
            <a:r>
              <a:rPr lang="ru-RU" sz="1600">
                <a:latin typeface="Times New Roman" panose="02020603050405020304" pitchFamily="18" charset="0"/>
                <a:cs typeface="Times New Roman" panose="02020603050405020304" pitchFamily="18" charset="0"/>
              </a:rPr>
              <a:t>7.	Что случилось с собачкой через год?</a:t>
            </a:r>
          </a:p>
          <a:p>
            <a:pPr marL="0" indent="0" algn="just">
              <a:buNone/>
            </a:pPr>
            <a:r>
              <a:rPr lang="ru-RU" sz="1600">
                <a:latin typeface="Times New Roman" panose="02020603050405020304" pitchFamily="18" charset="0"/>
                <a:cs typeface="Times New Roman" panose="02020603050405020304" pitchFamily="18" charset="0"/>
              </a:rPr>
              <a:t>8.	Перечитайте описание поведения льва после смерти собачки. Подберите слова-ассоциации.</a:t>
            </a:r>
          </a:p>
          <a:p>
            <a:pPr marL="0" indent="0" algn="just">
              <a:buNone/>
            </a:pPr>
            <a:r>
              <a:rPr lang="ru-RU" sz="1600">
                <a:latin typeface="Times New Roman" panose="02020603050405020304" pitchFamily="18" charset="0"/>
                <a:cs typeface="Times New Roman" panose="02020603050405020304" pitchFamily="18" charset="0"/>
              </a:rPr>
              <a:t>9.	Чем заканчивается быль?</a:t>
            </a:r>
          </a:p>
          <a:p>
            <a:pPr marL="0" indent="0" algn="just">
              <a:buNone/>
            </a:pPr>
            <a:r>
              <a:rPr lang="ru-RU" sz="1600">
                <a:latin typeface="Times New Roman" panose="02020603050405020304" pitchFamily="18" charset="0"/>
                <a:cs typeface="Times New Roman" panose="02020603050405020304" pitchFamily="18" charset="0"/>
              </a:rPr>
              <a:t>10.	Вспомните начало рассказа и подумайте, кого противопоставляет автор? Ответ обоснуйте.</a:t>
            </a:r>
          </a:p>
          <a:p>
            <a:pPr marL="0" indent="0" algn="just">
              <a:buNone/>
            </a:pPr>
            <a:r>
              <a:rPr lang="ru-RU" sz="1600">
                <a:latin typeface="Times New Roman" panose="02020603050405020304" pitchFamily="18" charset="0"/>
                <a:cs typeface="Times New Roman" panose="02020603050405020304" pitchFamily="18" charset="0"/>
              </a:rPr>
              <a:t>11.	Каково ваше впечатление от рассказа?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70">
            <a:extLst>
              <a:ext uri="{FF2B5EF4-FFF2-40B4-BE49-F238E27FC236}">
                <a16:creationId xmlns:a16="http://schemas.microsoft.com/office/drawing/2014/main" xmlns="" id="{1BAADFC8-5EC1-425B-BF89-49E9EED7FE2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397750" cy="6858000"/>
          </a:xfrm>
          <a:prstGeom prst="rect">
            <a:avLst/>
          </a:prstGeom>
        </p:spPr>
      </p:pic>
      <p:sp>
        <p:nvSpPr>
          <p:cNvPr id="73" name="Rectangle 72">
            <a:extLst>
              <a:ext uri="{FF2B5EF4-FFF2-40B4-BE49-F238E27FC236}">
                <a16:creationId xmlns:a16="http://schemas.microsoft.com/office/drawing/2014/main" xmlns="" id="{1F94DC1C-47D1-41D7-8B1B-9A036D61402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pic>
        <p:nvPicPr>
          <p:cNvPr id="75" name="Picture 74">
            <a:extLst>
              <a:ext uri="{FF2B5EF4-FFF2-40B4-BE49-F238E27FC236}">
                <a16:creationId xmlns:a16="http://schemas.microsoft.com/office/drawing/2014/main" xmlns="" id="{811383CE-CE86-4E1C-B289-798EB9E6E0E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1622"/>
          <a:stretch/>
        </p:blipFill>
        <p:spPr>
          <a:xfrm>
            <a:off x="1" y="857250"/>
            <a:ext cx="4422576" cy="5142161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1757" y="1998650"/>
            <a:ext cx="3385344" cy="4430745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pPr>
              <a:lnSpc>
                <a:spcPct val="150000"/>
              </a:lnSpc>
            </a:pPr>
            <a:r>
              <a:rPr lang="en-US" sz="240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 «</a:t>
            </a:r>
            <a:r>
              <a:rPr lang="en-US" sz="2400" cap="non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Знаю</a:t>
            </a:r>
            <a:r>
              <a:rPr lang="en-US" sz="240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cap="non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узнал</a:t>
            </a:r>
            <a:r>
              <a:rPr lang="en-US" sz="240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cap="non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хочу</a:t>
            </a:r>
            <a:r>
              <a:rPr lang="en-US" sz="240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cap="non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узнать</a:t>
            </a:r>
            <a:r>
              <a:rPr lang="en-US" sz="240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br>
              <a:rPr lang="en-US" sz="240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40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5. «</a:t>
            </a:r>
            <a:r>
              <a:rPr lang="en-US" sz="2400" cap="non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Мозговой</a:t>
            </a:r>
            <a:r>
              <a:rPr lang="en-US" sz="240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cap="non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штурм</a:t>
            </a:r>
            <a:r>
              <a:rPr lang="en-US" sz="240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br>
              <a:rPr lang="en-US" sz="240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40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6. «</a:t>
            </a:r>
            <a:r>
              <a:rPr lang="en-US" sz="2400" cap="non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Уголки</a:t>
            </a:r>
            <a:r>
              <a:rPr lang="en-US" sz="240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br>
              <a:rPr lang="en-US" sz="240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40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7. «</a:t>
            </a:r>
            <a:r>
              <a:rPr lang="en-US" sz="2400" cap="non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Написание</a:t>
            </a:r>
            <a:r>
              <a:rPr lang="en-US" sz="240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cap="non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творческих</a:t>
            </a:r>
            <a:r>
              <a:rPr lang="en-US" sz="240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cap="non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работ</a:t>
            </a:r>
            <a:r>
              <a:rPr lang="en-US" sz="240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br>
              <a:rPr lang="en-US" sz="240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40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8. «</a:t>
            </a:r>
            <a:r>
              <a:rPr lang="en-US" sz="2400" cap="non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Создание</a:t>
            </a:r>
            <a:r>
              <a:rPr lang="en-US" sz="240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cap="non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викторины</a:t>
            </a:r>
            <a:r>
              <a:rPr lang="en-US" sz="240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br>
              <a:rPr lang="en-US" sz="240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40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9. «</a:t>
            </a:r>
            <a:r>
              <a:rPr lang="en-US" sz="2400" cap="non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Логическая</a:t>
            </a:r>
            <a:r>
              <a:rPr lang="en-US" sz="240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cap="non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цепочка</a:t>
            </a:r>
            <a:r>
              <a:rPr lang="en-US" sz="240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br>
              <a:rPr lang="en-US" sz="240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40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10. «</a:t>
            </a:r>
            <a:r>
              <a:rPr lang="en-US" sz="2400" cap="non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Тонкие</a:t>
            </a:r>
            <a:r>
              <a:rPr lang="en-US" sz="240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 </a:t>
            </a:r>
            <a:r>
              <a:rPr lang="en-US" sz="2400" cap="non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толстые</a:t>
            </a:r>
            <a:r>
              <a:rPr lang="en-US" sz="240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cap="non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вопросы</a:t>
            </a:r>
            <a:r>
              <a:rPr lang="en-US" sz="240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</p:txBody>
      </p:sp>
      <p:sp useBgFill="1">
        <p:nvSpPr>
          <p:cNvPr id="77" name="Freeform 5">
            <a:extLst>
              <a:ext uri="{FF2B5EF4-FFF2-40B4-BE49-F238E27FC236}">
                <a16:creationId xmlns:a16="http://schemas.microsoft.com/office/drawing/2014/main" xmlns="" id="{AC12A592-C02D-46EF-8E1F-9335DB8D71D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grayWhite">
          <a:xfrm>
            <a:off x="4357946" y="2195761"/>
            <a:ext cx="4786054" cy="4660900"/>
          </a:xfrm>
          <a:custGeom>
            <a:avLst/>
            <a:gdLst>
              <a:gd name="T0" fmla="*/ 1333 w 1333"/>
              <a:gd name="T1" fmla="*/ 1031 h 1298"/>
              <a:gd name="T2" fmla="*/ 1333 w 1333"/>
              <a:gd name="T3" fmla="*/ 380 h 1298"/>
              <a:gd name="T4" fmla="*/ 706 w 1333"/>
              <a:gd name="T5" fmla="*/ 0 h 1298"/>
              <a:gd name="T6" fmla="*/ 0 w 1333"/>
              <a:gd name="T7" fmla="*/ 706 h 1298"/>
              <a:gd name="T8" fmla="*/ 323 w 1333"/>
              <a:gd name="T9" fmla="*/ 1298 h 1298"/>
              <a:gd name="T10" fmla="*/ 1090 w 1333"/>
              <a:gd name="T11" fmla="*/ 1298 h 1298"/>
              <a:gd name="T12" fmla="*/ 1333 w 1333"/>
              <a:gd name="T13" fmla="*/ 1031 h 12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33" h="1298">
                <a:moveTo>
                  <a:pt x="1333" y="1031"/>
                </a:moveTo>
                <a:cubicBezTo>
                  <a:pt x="1333" y="380"/>
                  <a:pt x="1333" y="380"/>
                  <a:pt x="1333" y="380"/>
                </a:cubicBezTo>
                <a:cubicBezTo>
                  <a:pt x="1215" y="154"/>
                  <a:pt x="979" y="0"/>
                  <a:pt x="706" y="0"/>
                </a:cubicBezTo>
                <a:cubicBezTo>
                  <a:pt x="317" y="0"/>
                  <a:pt x="0" y="316"/>
                  <a:pt x="0" y="706"/>
                </a:cubicBezTo>
                <a:cubicBezTo>
                  <a:pt x="0" y="954"/>
                  <a:pt x="129" y="1172"/>
                  <a:pt x="323" y="1298"/>
                </a:cubicBezTo>
                <a:cubicBezTo>
                  <a:pt x="1090" y="1298"/>
                  <a:pt x="1090" y="1298"/>
                  <a:pt x="1090" y="1298"/>
                </a:cubicBezTo>
                <a:cubicBezTo>
                  <a:pt x="1193" y="1232"/>
                  <a:pt x="1276" y="1140"/>
                  <a:pt x="1333" y="1031"/>
                </a:cubicBezTo>
                <a:close/>
              </a:path>
            </a:pathLst>
          </a:cu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vert="horz" lIns="68580" tIns="34290" rIns="68580" bIns="34290" rtlCol="0" anchor="t">
            <a:normAutofit/>
          </a:bodyPr>
          <a:lstStyle/>
          <a:p>
            <a:pPr algn="ctr">
              <a:spcAft>
                <a:spcPts val="750"/>
              </a:spcAft>
              <a:buClr>
                <a:schemeClr val="tx1"/>
              </a:buClr>
              <a:buSzPct val="100000"/>
            </a:pPr>
            <a:endParaRPr lang="en-US" sz="1200" cap="all"/>
          </a:p>
        </p:txBody>
      </p:sp>
      <p:sp>
        <p:nvSpPr>
          <p:cNvPr id="79" name="Freeform 14">
            <a:extLst>
              <a:ext uri="{FF2B5EF4-FFF2-40B4-BE49-F238E27FC236}">
                <a16:creationId xmlns:a16="http://schemas.microsoft.com/office/drawing/2014/main" xmlns="" id="{24005816-5BCA-4665-8A58-5580F8E9C84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3948502" y="1779136"/>
            <a:ext cx="5172535" cy="4504118"/>
          </a:xfrm>
          <a:custGeom>
            <a:avLst/>
            <a:gdLst>
              <a:gd name="connsiteX0" fmla="*/ 3912717 w 6896713"/>
              <a:gd name="connsiteY0" fmla="*/ 0 h 6005491"/>
              <a:gd name="connsiteX1" fmla="*/ 6679426 w 6896713"/>
              <a:gd name="connsiteY1" fmla="*/ 1146008 h 6005491"/>
              <a:gd name="connsiteX2" fmla="*/ 6896713 w 6896713"/>
              <a:gd name="connsiteY2" fmla="*/ 1385085 h 6005491"/>
              <a:gd name="connsiteX3" fmla="*/ 6896713 w 6896713"/>
              <a:gd name="connsiteY3" fmla="*/ 1431256 h 6005491"/>
              <a:gd name="connsiteX4" fmla="*/ 6657442 w 6896713"/>
              <a:gd name="connsiteY4" fmla="*/ 1167992 h 6005491"/>
              <a:gd name="connsiteX5" fmla="*/ 3912717 w 6896713"/>
              <a:gd name="connsiteY5" fmla="*/ 31089 h 6005491"/>
              <a:gd name="connsiteX6" fmla="*/ 31089 w 6896713"/>
              <a:gd name="connsiteY6" fmla="*/ 3912717 h 6005491"/>
              <a:gd name="connsiteX7" fmla="*/ 593046 w 6896713"/>
              <a:gd name="connsiteY7" fmla="*/ 5925483 h 6005491"/>
              <a:gd name="connsiteX8" fmla="*/ 633874 w 6896713"/>
              <a:gd name="connsiteY8" fmla="*/ 5989169 h 6005491"/>
              <a:gd name="connsiteX9" fmla="*/ 607415 w 6896713"/>
              <a:gd name="connsiteY9" fmla="*/ 6005491 h 6005491"/>
              <a:gd name="connsiteX10" fmla="*/ 566458 w 6896713"/>
              <a:gd name="connsiteY10" fmla="*/ 5941603 h 6005491"/>
              <a:gd name="connsiteX11" fmla="*/ 0 w 6896713"/>
              <a:gd name="connsiteY11" fmla="*/ 3912717 h 6005491"/>
              <a:gd name="connsiteX12" fmla="*/ 3912717 w 6896713"/>
              <a:gd name="connsiteY12" fmla="*/ 0 h 60054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6896713" h="6005491">
                <a:moveTo>
                  <a:pt x="3912717" y="0"/>
                </a:moveTo>
                <a:cubicBezTo>
                  <a:pt x="4993184" y="0"/>
                  <a:pt x="5971363" y="437946"/>
                  <a:pt x="6679426" y="1146008"/>
                </a:cubicBezTo>
                <a:lnTo>
                  <a:pt x="6896713" y="1385085"/>
                </a:lnTo>
                <a:lnTo>
                  <a:pt x="6896713" y="1431256"/>
                </a:lnTo>
                <a:lnTo>
                  <a:pt x="6657442" y="1167992"/>
                </a:lnTo>
                <a:cubicBezTo>
                  <a:pt x="5955006" y="465555"/>
                  <a:pt x="4984599" y="31089"/>
                  <a:pt x="3912717" y="31089"/>
                </a:cubicBezTo>
                <a:cubicBezTo>
                  <a:pt x="1768953" y="31089"/>
                  <a:pt x="31089" y="1768953"/>
                  <a:pt x="31089" y="3912717"/>
                </a:cubicBezTo>
                <a:cubicBezTo>
                  <a:pt x="31089" y="4649636"/>
                  <a:pt x="236442" y="5338592"/>
                  <a:pt x="593046" y="5925483"/>
                </a:cubicBezTo>
                <a:lnTo>
                  <a:pt x="633874" y="5989169"/>
                </a:lnTo>
                <a:lnTo>
                  <a:pt x="607415" y="6005491"/>
                </a:lnTo>
                <a:lnTo>
                  <a:pt x="566458" y="5941603"/>
                </a:lnTo>
                <a:cubicBezTo>
                  <a:pt x="206998" y="5350013"/>
                  <a:pt x="0" y="4655538"/>
                  <a:pt x="0" y="3912717"/>
                </a:cubicBezTo>
                <a:cubicBezTo>
                  <a:pt x="0" y="1751783"/>
                  <a:pt x="1751783" y="0"/>
                  <a:pt x="3912717" y="0"/>
                </a:cubicBezTo>
                <a:close/>
              </a:path>
            </a:pathLst>
          </a:custGeom>
          <a:solidFill>
            <a:srgbClr val="FFFFFF">
              <a:alpha val="41961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grpSp>
        <p:nvGrpSpPr>
          <p:cNvPr id="81" name="Group 80">
            <a:extLst>
              <a:ext uri="{FF2B5EF4-FFF2-40B4-BE49-F238E27FC236}">
                <a16:creationId xmlns:a16="http://schemas.microsoft.com/office/drawing/2014/main" xmlns="" id="{BF07F359-8CA3-4854-91E7-EE600402051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4125117" y="1949089"/>
            <a:ext cx="5007957" cy="3926499"/>
            <a:chOff x="5516018" y="331504"/>
            <a:chExt cx="6675982" cy="5235326"/>
          </a:xfrm>
        </p:grpSpPr>
        <p:cxnSp>
          <p:nvCxnSpPr>
            <p:cNvPr id="82" name="Straight Connector 81">
              <a:extLst>
                <a:ext uri="{FF2B5EF4-FFF2-40B4-BE49-F238E27FC236}">
                  <a16:creationId xmlns:a16="http://schemas.microsoft.com/office/drawing/2014/main" xmlns="" id="{8A7FCE86-4904-4337-8D0A-3ABA73F609EF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CxnSpPr>
          <p:spPr>
            <a:xfrm flipH="1">
              <a:off x="9266830" y="331504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>
              <a:extLst>
                <a:ext uri="{FF2B5EF4-FFF2-40B4-BE49-F238E27FC236}">
                  <a16:creationId xmlns:a16="http://schemas.microsoft.com/office/drawing/2014/main" xmlns="" id="{BA32C234-504D-411A-A62B-C1CFD8CE74D5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CxnSpPr>
          <p:spPr>
            <a:xfrm rot="120000" flipH="1">
              <a:off x="9408861" y="338328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>
              <a:extLst>
                <a:ext uri="{FF2B5EF4-FFF2-40B4-BE49-F238E27FC236}">
                  <a16:creationId xmlns:a16="http://schemas.microsoft.com/office/drawing/2014/main" xmlns="" id="{881593A9-FD94-454C-9225-478E90706132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CxnSpPr>
          <p:spPr>
            <a:xfrm rot="240000" flipH="1">
              <a:off x="9551700" y="347636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>
              <a:extLst>
                <a:ext uri="{FF2B5EF4-FFF2-40B4-BE49-F238E27FC236}">
                  <a16:creationId xmlns:a16="http://schemas.microsoft.com/office/drawing/2014/main" xmlns="" id="{FA3524A1-6DED-4D15-ADE5-F797DBCEC728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CxnSpPr>
          <p:spPr>
            <a:xfrm rot="360000" flipH="1">
              <a:off x="9688748" y="368088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>
              <a:extLst>
                <a:ext uri="{FF2B5EF4-FFF2-40B4-BE49-F238E27FC236}">
                  <a16:creationId xmlns:a16="http://schemas.microsoft.com/office/drawing/2014/main" xmlns="" id="{AA8491CF-856E-4A54-84A5-45C558D41A7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CxnSpPr>
          <p:spPr>
            <a:xfrm rot="540000" flipH="1">
              <a:off x="9824866" y="389224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>
              <a:extLst>
                <a:ext uri="{FF2B5EF4-FFF2-40B4-BE49-F238E27FC236}">
                  <a16:creationId xmlns:a16="http://schemas.microsoft.com/office/drawing/2014/main" xmlns="" id="{AD63A388-BF18-4ABD-96E0-5946B1ABB1D6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CxnSpPr>
          <p:spPr>
            <a:xfrm rot="660000" flipH="1">
              <a:off x="9966867" y="417549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87">
              <a:extLst>
                <a:ext uri="{FF2B5EF4-FFF2-40B4-BE49-F238E27FC236}">
                  <a16:creationId xmlns:a16="http://schemas.microsoft.com/office/drawing/2014/main" xmlns="" id="{9CF6D779-BD20-4058-AC29-AF4E2510C2C2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CxnSpPr>
          <p:spPr>
            <a:xfrm rot="780000" flipH="1">
              <a:off x="10104425" y="445874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>
              <a:extLst>
                <a:ext uri="{FF2B5EF4-FFF2-40B4-BE49-F238E27FC236}">
                  <a16:creationId xmlns:a16="http://schemas.microsoft.com/office/drawing/2014/main" xmlns="" id="{4189C0F2-FCB0-4636-9B05-F9FCBB2020A6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CxnSpPr>
          <p:spPr>
            <a:xfrm rot="900000" flipH="1">
              <a:off x="10240513" y="479483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Connector 89">
              <a:extLst>
                <a:ext uri="{FF2B5EF4-FFF2-40B4-BE49-F238E27FC236}">
                  <a16:creationId xmlns:a16="http://schemas.microsoft.com/office/drawing/2014/main" xmlns="" id="{E74CB59A-0AC3-4235-A93D-73EE12466967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CxnSpPr>
          <p:spPr>
            <a:xfrm rot="1080000" flipH="1">
              <a:off x="10373882" y="524355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Straight Connector 90">
              <a:extLst>
                <a:ext uri="{FF2B5EF4-FFF2-40B4-BE49-F238E27FC236}">
                  <a16:creationId xmlns:a16="http://schemas.microsoft.com/office/drawing/2014/main" xmlns="" id="{2B6E97A3-E95A-4D79-A8F8-1945EA2634F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CxnSpPr>
          <p:spPr>
            <a:xfrm rot="1200000" flipH="1">
              <a:off x="10505632" y="570628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Straight Connector 91">
              <a:extLst>
                <a:ext uri="{FF2B5EF4-FFF2-40B4-BE49-F238E27FC236}">
                  <a16:creationId xmlns:a16="http://schemas.microsoft.com/office/drawing/2014/main" xmlns="" id="{9F4ABF86-0905-4DE8-8F0B-D10D3D6F9C41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CxnSpPr>
          <p:spPr>
            <a:xfrm rot="1320000" flipH="1">
              <a:off x="10637382" y="621344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Straight Connector 92">
              <a:extLst>
                <a:ext uri="{FF2B5EF4-FFF2-40B4-BE49-F238E27FC236}">
                  <a16:creationId xmlns:a16="http://schemas.microsoft.com/office/drawing/2014/main" xmlns="" id="{4FAAFEF7-DFA1-48C7-9E4E-FF7B1453C718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CxnSpPr>
          <p:spPr>
            <a:xfrm rot="1440000" flipH="1">
              <a:off x="10760965" y="690439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" name="Straight Connector 93">
              <a:extLst>
                <a:ext uri="{FF2B5EF4-FFF2-40B4-BE49-F238E27FC236}">
                  <a16:creationId xmlns:a16="http://schemas.microsoft.com/office/drawing/2014/main" xmlns="" id="{ED828735-DFD9-4894-8461-77A2FB0C9276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CxnSpPr>
          <p:spPr>
            <a:xfrm rot="1620000" flipH="1">
              <a:off x="10888991" y="755091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Straight Connector 94">
              <a:extLst>
                <a:ext uri="{FF2B5EF4-FFF2-40B4-BE49-F238E27FC236}">
                  <a16:creationId xmlns:a16="http://schemas.microsoft.com/office/drawing/2014/main" xmlns="" id="{7A6C2585-E93E-489D-8819-FCEE3CFF11C5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CxnSpPr>
          <p:spPr>
            <a:xfrm rot="1740000" flipH="1">
              <a:off x="11010193" y="819743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" name="Straight Connector 95">
              <a:extLst>
                <a:ext uri="{FF2B5EF4-FFF2-40B4-BE49-F238E27FC236}">
                  <a16:creationId xmlns:a16="http://schemas.microsoft.com/office/drawing/2014/main" xmlns="" id="{E57C1F25-FC5C-4082-B4F6-888F8E467EE5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CxnSpPr>
          <p:spPr>
            <a:xfrm rot="1860000" flipH="1">
              <a:off x="11129014" y="895662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" name="Straight Connector 96">
              <a:extLst>
                <a:ext uri="{FF2B5EF4-FFF2-40B4-BE49-F238E27FC236}">
                  <a16:creationId xmlns:a16="http://schemas.microsoft.com/office/drawing/2014/main" xmlns="" id="{F5DF4BDB-CA1D-4DA1-8D26-6BAEE0A21AE7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CxnSpPr>
          <p:spPr>
            <a:xfrm rot="1980000" flipH="1">
              <a:off x="11249872" y="968091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" name="Straight Connector 97">
              <a:extLst>
                <a:ext uri="{FF2B5EF4-FFF2-40B4-BE49-F238E27FC236}">
                  <a16:creationId xmlns:a16="http://schemas.microsoft.com/office/drawing/2014/main" xmlns="" id="{3315D2A0-DDA4-4A25-9CC7-7F90CCF0C409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CxnSpPr>
          <p:spPr>
            <a:xfrm rot="2160000" flipH="1">
              <a:off x="11366875" y="1048084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Straight Connector 98">
              <a:extLst>
                <a:ext uri="{FF2B5EF4-FFF2-40B4-BE49-F238E27FC236}">
                  <a16:creationId xmlns:a16="http://schemas.microsoft.com/office/drawing/2014/main" xmlns="" id="{75312B72-7E7D-4B0B-960E-7D7C9540EBDC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CxnSpPr>
          <p:spPr>
            <a:xfrm rot="2280000" flipH="1">
              <a:off x="11474058" y="1131525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Straight Connector 99">
              <a:extLst>
                <a:ext uri="{FF2B5EF4-FFF2-40B4-BE49-F238E27FC236}">
                  <a16:creationId xmlns:a16="http://schemas.microsoft.com/office/drawing/2014/main" xmlns="" id="{C48B42BB-3C0E-4546-957B-AB593E308C93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CxnSpPr>
          <p:spPr>
            <a:xfrm rot="2400000" flipH="1">
              <a:off x="11583303" y="1221790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" name="Straight Connector 100">
              <a:extLst>
                <a:ext uri="{FF2B5EF4-FFF2-40B4-BE49-F238E27FC236}">
                  <a16:creationId xmlns:a16="http://schemas.microsoft.com/office/drawing/2014/main" xmlns="" id="{437809D5-5F69-4BC6-A661-44B2A8A68220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CxnSpPr>
          <p:spPr>
            <a:xfrm rot="2520000" flipH="1">
              <a:off x="11685344" y="1321772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Straight Connector 101">
              <a:extLst>
                <a:ext uri="{FF2B5EF4-FFF2-40B4-BE49-F238E27FC236}">
                  <a16:creationId xmlns:a16="http://schemas.microsoft.com/office/drawing/2014/main" xmlns="" id="{B269CB4C-8BB5-4F63-8961-7EB8FE56D44A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CxnSpPr>
          <p:spPr>
            <a:xfrm rot="2700000" flipH="1">
              <a:off x="11787704" y="1417630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" name="Straight Connector 102">
              <a:extLst>
                <a:ext uri="{FF2B5EF4-FFF2-40B4-BE49-F238E27FC236}">
                  <a16:creationId xmlns:a16="http://schemas.microsoft.com/office/drawing/2014/main" xmlns="" id="{D5E7B60C-3F52-49EA-99F5-BE42AF88DD33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CxnSpPr>
          <p:spPr>
            <a:xfrm rot="2820000" flipH="1">
              <a:off x="11880859" y="1517931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" name="Straight Connector 103">
              <a:extLst>
                <a:ext uri="{FF2B5EF4-FFF2-40B4-BE49-F238E27FC236}">
                  <a16:creationId xmlns:a16="http://schemas.microsoft.com/office/drawing/2014/main" xmlns="" id="{1C5E885C-0F0D-4E11-8B78-4CE951E26921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CxnSpPr>
          <p:spPr>
            <a:xfrm rot="2940000" flipH="1">
              <a:off x="11969252" y="1627437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" name="Straight Connector 104">
              <a:extLst>
                <a:ext uri="{FF2B5EF4-FFF2-40B4-BE49-F238E27FC236}">
                  <a16:creationId xmlns:a16="http://schemas.microsoft.com/office/drawing/2014/main" xmlns="" id="{4BFA6E20-F564-4CA4-9150-FDD50B02CD24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CxnSpPr>
          <p:spPr>
            <a:xfrm rot="3060000" flipH="1">
              <a:off x="12062016" y="1736011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6" name="Straight Connector 105">
              <a:extLst>
                <a:ext uri="{FF2B5EF4-FFF2-40B4-BE49-F238E27FC236}">
                  <a16:creationId xmlns:a16="http://schemas.microsoft.com/office/drawing/2014/main" xmlns="" id="{C3C02C6B-B913-486F-ACAE-432DE1F7704D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CxnSpPr>
          <p:spPr>
            <a:xfrm flipH="1">
              <a:off x="12074680" y="1910249"/>
              <a:ext cx="117320" cy="82912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" name="Straight Connector 106">
              <a:extLst>
                <a:ext uri="{FF2B5EF4-FFF2-40B4-BE49-F238E27FC236}">
                  <a16:creationId xmlns:a16="http://schemas.microsoft.com/office/drawing/2014/main" xmlns="" id="{B6B5EE64-D401-45A4-82D4-85D4BF5C8EC6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CxnSpPr>
          <p:spPr>
            <a:xfrm flipH="1">
              <a:off x="12149943" y="2083594"/>
              <a:ext cx="39676" cy="21436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Connector 107">
              <a:extLst>
                <a:ext uri="{FF2B5EF4-FFF2-40B4-BE49-F238E27FC236}">
                  <a16:creationId xmlns:a16="http://schemas.microsoft.com/office/drawing/2014/main" xmlns="" id="{5F622D05-678C-405E-A74F-8D92A9C64438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CxnSpPr>
          <p:spPr>
            <a:xfrm rot="-180000" flipH="1">
              <a:off x="9127990" y="334251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" name="Straight Connector 108">
              <a:extLst>
                <a:ext uri="{FF2B5EF4-FFF2-40B4-BE49-F238E27FC236}">
                  <a16:creationId xmlns:a16="http://schemas.microsoft.com/office/drawing/2014/main" xmlns="" id="{D8E01EF1-6517-49CC-9891-1BD6D0F49D00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CxnSpPr>
          <p:spPr>
            <a:xfrm rot="-300000" flipH="1">
              <a:off x="8987576" y="336633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" name="Straight Connector 109">
              <a:extLst>
                <a:ext uri="{FF2B5EF4-FFF2-40B4-BE49-F238E27FC236}">
                  <a16:creationId xmlns:a16="http://schemas.microsoft.com/office/drawing/2014/main" xmlns="" id="{EC93E79A-63A6-4782-9D2C-BC50CD3B9444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CxnSpPr>
          <p:spPr>
            <a:xfrm rot="-420000" flipH="1">
              <a:off x="8844859" y="351176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1" name="Straight Connector 110">
              <a:extLst>
                <a:ext uri="{FF2B5EF4-FFF2-40B4-BE49-F238E27FC236}">
                  <a16:creationId xmlns:a16="http://schemas.microsoft.com/office/drawing/2014/main" xmlns="" id="{46C4B4DB-9B57-4C69-96EB-3E1910CEF40A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CxnSpPr>
          <p:spPr>
            <a:xfrm rot="-540000" flipH="1">
              <a:off x="8706904" y="365719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2" name="Straight Connector 111">
              <a:extLst>
                <a:ext uri="{FF2B5EF4-FFF2-40B4-BE49-F238E27FC236}">
                  <a16:creationId xmlns:a16="http://schemas.microsoft.com/office/drawing/2014/main" xmlns="" id="{9BBDCDA7-4ECB-42B1-8524-3D30023D6B68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CxnSpPr>
          <p:spPr>
            <a:xfrm rot="-720000" flipH="1">
              <a:off x="8568008" y="387891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3" name="Straight Connector 112">
              <a:extLst>
                <a:ext uri="{FF2B5EF4-FFF2-40B4-BE49-F238E27FC236}">
                  <a16:creationId xmlns:a16="http://schemas.microsoft.com/office/drawing/2014/main" xmlns="" id="{C7483057-DCDA-4BC6-8E99-7EAD94E8786A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CxnSpPr>
          <p:spPr>
            <a:xfrm rot="-840000" flipH="1">
              <a:off x="8429112" y="410063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4" name="Straight Connector 113">
              <a:extLst>
                <a:ext uri="{FF2B5EF4-FFF2-40B4-BE49-F238E27FC236}">
                  <a16:creationId xmlns:a16="http://schemas.microsoft.com/office/drawing/2014/main" xmlns="" id="{E5C35A56-0BFD-443F-8C2B-CA73A3BFE9E5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CxnSpPr>
          <p:spPr>
            <a:xfrm rot="-960000" flipH="1">
              <a:off x="8294968" y="446219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5" name="Straight Connector 114">
              <a:extLst>
                <a:ext uri="{FF2B5EF4-FFF2-40B4-BE49-F238E27FC236}">
                  <a16:creationId xmlns:a16="http://schemas.microsoft.com/office/drawing/2014/main" xmlns="" id="{214A0AE5-3A88-4D5D-845C-5E906888C81F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CxnSpPr>
          <p:spPr>
            <a:xfrm rot="-1080000" flipH="1">
              <a:off x="8160824" y="482375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6" name="Straight Connector 115">
              <a:extLst>
                <a:ext uri="{FF2B5EF4-FFF2-40B4-BE49-F238E27FC236}">
                  <a16:creationId xmlns:a16="http://schemas.microsoft.com/office/drawing/2014/main" xmlns="" id="{44D7BF13-EDB8-4740-A3C5-87E2E7C67669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CxnSpPr>
          <p:spPr>
            <a:xfrm rot="-1260000" flipH="1">
              <a:off x="8027689" y="531848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7" name="Straight Connector 116">
              <a:extLst>
                <a:ext uri="{FF2B5EF4-FFF2-40B4-BE49-F238E27FC236}">
                  <a16:creationId xmlns:a16="http://schemas.microsoft.com/office/drawing/2014/main" xmlns="" id="{16DAB64F-4B49-434F-BFB6-0BEB41AFB610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CxnSpPr>
          <p:spPr>
            <a:xfrm rot="-1380000" flipH="1">
              <a:off x="7894554" y="581321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Straight Connector 117">
              <a:extLst>
                <a:ext uri="{FF2B5EF4-FFF2-40B4-BE49-F238E27FC236}">
                  <a16:creationId xmlns:a16="http://schemas.microsoft.com/office/drawing/2014/main" xmlns="" id="{93B5AD9A-BDA6-42CE-A1C0-C07210307227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CxnSpPr>
          <p:spPr>
            <a:xfrm rot="-1500000" flipH="1">
              <a:off x="7761419" y="630794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9" name="Straight Connector 118">
              <a:extLst>
                <a:ext uri="{FF2B5EF4-FFF2-40B4-BE49-F238E27FC236}">
                  <a16:creationId xmlns:a16="http://schemas.microsoft.com/office/drawing/2014/main" xmlns="" id="{5FD67DCC-475F-4BED-A634-FCDD63176BB5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CxnSpPr>
          <p:spPr>
            <a:xfrm rot="-1620000" flipH="1">
              <a:off x="7636645" y="689804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Straight Connector 119">
              <a:extLst>
                <a:ext uri="{FF2B5EF4-FFF2-40B4-BE49-F238E27FC236}">
                  <a16:creationId xmlns:a16="http://schemas.microsoft.com/office/drawing/2014/main" xmlns="" id="{ED276E23-C86D-408D-821A-1E9A44CAEAFC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CxnSpPr>
          <p:spPr>
            <a:xfrm rot="-1800000" flipH="1">
              <a:off x="7511871" y="751195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Straight Connector 120">
              <a:extLst>
                <a:ext uri="{FF2B5EF4-FFF2-40B4-BE49-F238E27FC236}">
                  <a16:creationId xmlns:a16="http://schemas.microsoft.com/office/drawing/2014/main" xmlns="" id="{A879A029-D911-41C4-B218-E41871762F3A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CxnSpPr>
          <p:spPr>
            <a:xfrm rot="-1920000" flipH="1">
              <a:off x="7387899" y="819771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2" name="Straight Connector 121">
              <a:extLst>
                <a:ext uri="{FF2B5EF4-FFF2-40B4-BE49-F238E27FC236}">
                  <a16:creationId xmlns:a16="http://schemas.microsoft.com/office/drawing/2014/main" xmlns="" id="{E9C7C9F5-65FB-4EF9-9AAD-F7E1FC14B84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CxnSpPr>
          <p:spPr>
            <a:xfrm rot="-2040000" flipH="1">
              <a:off x="7268530" y="893163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3" name="Straight Connector 122">
              <a:extLst>
                <a:ext uri="{FF2B5EF4-FFF2-40B4-BE49-F238E27FC236}">
                  <a16:creationId xmlns:a16="http://schemas.microsoft.com/office/drawing/2014/main" xmlns="" id="{6115B885-5742-431C-BA48-96FC1F6D2280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CxnSpPr>
          <p:spPr>
            <a:xfrm rot="-2160000" flipH="1">
              <a:off x="7152030" y="976584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4" name="Straight Connector 123">
              <a:extLst>
                <a:ext uri="{FF2B5EF4-FFF2-40B4-BE49-F238E27FC236}">
                  <a16:creationId xmlns:a16="http://schemas.microsoft.com/office/drawing/2014/main" xmlns="" id="{6ACE37A6-0062-4B86-B4E6-18088040CDC9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CxnSpPr>
          <p:spPr>
            <a:xfrm rot="-2340000" flipH="1">
              <a:off x="7041695" y="1060025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5" name="Straight Connector 124">
              <a:extLst>
                <a:ext uri="{FF2B5EF4-FFF2-40B4-BE49-F238E27FC236}">
                  <a16:creationId xmlns:a16="http://schemas.microsoft.com/office/drawing/2014/main" xmlns="" id="{0A8679B4-56BA-43AB-A0A2-E2DA3E205303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CxnSpPr>
          <p:spPr>
            <a:xfrm rot="-2460000" flipH="1">
              <a:off x="6931360" y="1143466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6" name="Straight Connector 125">
              <a:extLst>
                <a:ext uri="{FF2B5EF4-FFF2-40B4-BE49-F238E27FC236}">
                  <a16:creationId xmlns:a16="http://schemas.microsoft.com/office/drawing/2014/main" xmlns="" id="{80DE24D2-627B-4C47-A858-A572BCDBACF6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CxnSpPr>
          <p:spPr>
            <a:xfrm rot="-2580000" flipH="1">
              <a:off x="6819070" y="1235864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7" name="Straight Connector 126">
              <a:extLst>
                <a:ext uri="{FF2B5EF4-FFF2-40B4-BE49-F238E27FC236}">
                  <a16:creationId xmlns:a16="http://schemas.microsoft.com/office/drawing/2014/main" xmlns="" id="{B612A33E-5DE0-4E4D-9469-0BD0B3E0E72E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CxnSpPr>
          <p:spPr>
            <a:xfrm rot="-2700000" flipH="1">
              <a:off x="6721359" y="1332746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8" name="Straight Connector 127">
              <a:extLst>
                <a:ext uri="{FF2B5EF4-FFF2-40B4-BE49-F238E27FC236}">
                  <a16:creationId xmlns:a16="http://schemas.microsoft.com/office/drawing/2014/main" xmlns="" id="{91673515-5E42-490F-85A0-45658D81C6CA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CxnSpPr>
          <p:spPr>
            <a:xfrm rot="-2880000" flipH="1">
              <a:off x="6617467" y="1429423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9" name="Straight Connector 128">
              <a:extLst>
                <a:ext uri="{FF2B5EF4-FFF2-40B4-BE49-F238E27FC236}">
                  <a16:creationId xmlns:a16="http://schemas.microsoft.com/office/drawing/2014/main" xmlns="" id="{6B048C17-3768-4DAF-A7AE-B2E717497021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CxnSpPr>
          <p:spPr>
            <a:xfrm rot="-3000000" flipH="1">
              <a:off x="6520032" y="1527285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0" name="Straight Connector 129">
              <a:extLst>
                <a:ext uri="{FF2B5EF4-FFF2-40B4-BE49-F238E27FC236}">
                  <a16:creationId xmlns:a16="http://schemas.microsoft.com/office/drawing/2014/main" xmlns="" id="{BAA4E6AA-9D65-4EED-91CB-87A5762ED0A4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CxnSpPr>
          <p:spPr>
            <a:xfrm rot="-3120000" flipH="1">
              <a:off x="6429579" y="1641610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1" name="Straight Connector 130">
              <a:extLst>
                <a:ext uri="{FF2B5EF4-FFF2-40B4-BE49-F238E27FC236}">
                  <a16:creationId xmlns:a16="http://schemas.microsoft.com/office/drawing/2014/main" xmlns="" id="{DB48B9EB-BBF2-48D7-A1D7-720D94506BF3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CxnSpPr>
          <p:spPr>
            <a:xfrm rot="-3240000" flipH="1">
              <a:off x="6340532" y="1750423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2" name="Straight Connector 131">
              <a:extLst>
                <a:ext uri="{FF2B5EF4-FFF2-40B4-BE49-F238E27FC236}">
                  <a16:creationId xmlns:a16="http://schemas.microsoft.com/office/drawing/2014/main" xmlns="" id="{21492B79-7338-4309-8667-BB29A7BC7B07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CxnSpPr>
          <p:spPr>
            <a:xfrm rot="-3420000" flipH="1">
              <a:off x="6261757" y="1860178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3" name="Straight Connector 132">
              <a:extLst>
                <a:ext uri="{FF2B5EF4-FFF2-40B4-BE49-F238E27FC236}">
                  <a16:creationId xmlns:a16="http://schemas.microsoft.com/office/drawing/2014/main" xmlns="" id="{0352FD87-EC9C-4EB5-9ACC-A152F78FC815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CxnSpPr>
          <p:spPr>
            <a:xfrm rot="-3540000" flipH="1">
              <a:off x="6184144" y="1979619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4" name="Straight Connector 133">
              <a:extLst>
                <a:ext uri="{FF2B5EF4-FFF2-40B4-BE49-F238E27FC236}">
                  <a16:creationId xmlns:a16="http://schemas.microsoft.com/office/drawing/2014/main" xmlns="" id="{FF2CEA1F-EFA8-4353-B5F8-CCE27955A123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CxnSpPr>
          <p:spPr>
            <a:xfrm rot="-3660000" flipH="1">
              <a:off x="6106531" y="2099060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5" name="Straight Connector 134">
              <a:extLst>
                <a:ext uri="{FF2B5EF4-FFF2-40B4-BE49-F238E27FC236}">
                  <a16:creationId xmlns:a16="http://schemas.microsoft.com/office/drawing/2014/main" xmlns="" id="{63E2723F-2530-4636-9A19-8F11B156628C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CxnSpPr>
          <p:spPr>
            <a:xfrm rot="-3780000" flipH="1">
              <a:off x="6043206" y="2222556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6" name="Straight Connector 135">
              <a:extLst>
                <a:ext uri="{FF2B5EF4-FFF2-40B4-BE49-F238E27FC236}">
                  <a16:creationId xmlns:a16="http://schemas.microsoft.com/office/drawing/2014/main" xmlns="" id="{4A9EE901-51C9-4292-BB45-5EDB8568A000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CxnSpPr>
          <p:spPr>
            <a:xfrm rot="-3960000" flipH="1">
              <a:off x="5978913" y="2344301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7" name="Straight Connector 136">
              <a:extLst>
                <a:ext uri="{FF2B5EF4-FFF2-40B4-BE49-F238E27FC236}">
                  <a16:creationId xmlns:a16="http://schemas.microsoft.com/office/drawing/2014/main" xmlns="" id="{555407C2-7321-48CD-811F-92C71F701C28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CxnSpPr>
          <p:spPr>
            <a:xfrm rot="-4080000" flipH="1">
              <a:off x="5912438" y="2470678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8" name="Straight Connector 137">
              <a:extLst>
                <a:ext uri="{FF2B5EF4-FFF2-40B4-BE49-F238E27FC236}">
                  <a16:creationId xmlns:a16="http://schemas.microsoft.com/office/drawing/2014/main" xmlns="" id="{E5298A8A-2787-4153-BDA2-E939BFD51412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CxnSpPr>
          <p:spPr>
            <a:xfrm rot="-4200000" flipH="1">
              <a:off x="5858875" y="2600922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9" name="Straight Connector 138">
              <a:extLst>
                <a:ext uri="{FF2B5EF4-FFF2-40B4-BE49-F238E27FC236}">
                  <a16:creationId xmlns:a16="http://schemas.microsoft.com/office/drawing/2014/main" xmlns="" id="{C45057B3-3FAB-42ED-AF52-F00BB07FA52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CxnSpPr>
          <p:spPr>
            <a:xfrm rot="-4320000" flipH="1">
              <a:off x="5808182" y="2734040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0" name="Straight Connector 139">
              <a:extLst>
                <a:ext uri="{FF2B5EF4-FFF2-40B4-BE49-F238E27FC236}">
                  <a16:creationId xmlns:a16="http://schemas.microsoft.com/office/drawing/2014/main" xmlns="" id="{DA3F09E9-F476-4352-90E3-6A15C74268B9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CxnSpPr>
          <p:spPr>
            <a:xfrm rot="-4500000" flipH="1">
              <a:off x="5773263" y="2866860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1" name="Straight Connector 140">
              <a:extLst>
                <a:ext uri="{FF2B5EF4-FFF2-40B4-BE49-F238E27FC236}">
                  <a16:creationId xmlns:a16="http://schemas.microsoft.com/office/drawing/2014/main" xmlns="" id="{128F7C5C-CECC-45A8-8A1F-D679534D4CBA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CxnSpPr>
          <p:spPr>
            <a:xfrm rot="-4620000" flipH="1">
              <a:off x="5735963" y="3002061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2" name="Straight Connector 141">
              <a:extLst>
                <a:ext uri="{FF2B5EF4-FFF2-40B4-BE49-F238E27FC236}">
                  <a16:creationId xmlns:a16="http://schemas.microsoft.com/office/drawing/2014/main" xmlns="" id="{FFFDFE9C-2017-4831-9F1B-6A03B58B10DE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CxnSpPr>
          <p:spPr>
            <a:xfrm rot="-4740000" flipH="1">
              <a:off x="5700105" y="3138910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3" name="Straight Connector 142">
              <a:extLst>
                <a:ext uri="{FF2B5EF4-FFF2-40B4-BE49-F238E27FC236}">
                  <a16:creationId xmlns:a16="http://schemas.microsoft.com/office/drawing/2014/main" xmlns="" id="{01BC942F-09CF-4A51-85A5-E23E2D71C8C8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CxnSpPr>
          <p:spPr>
            <a:xfrm rot="-4860000" flipH="1">
              <a:off x="5665939" y="3275489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4" name="Straight Connector 143">
              <a:extLst>
                <a:ext uri="{FF2B5EF4-FFF2-40B4-BE49-F238E27FC236}">
                  <a16:creationId xmlns:a16="http://schemas.microsoft.com/office/drawing/2014/main" xmlns="" id="{1456B520-137F-484D-A1B1-7DA5C3F823E6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CxnSpPr>
          <p:spPr>
            <a:xfrm rot="-5040000" flipH="1">
              <a:off x="5644476" y="3414251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5" name="Straight Connector 144">
              <a:extLst>
                <a:ext uri="{FF2B5EF4-FFF2-40B4-BE49-F238E27FC236}">
                  <a16:creationId xmlns:a16="http://schemas.microsoft.com/office/drawing/2014/main" xmlns="" id="{9ECA29F0-381E-4770-97BF-54C4E52201C4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CxnSpPr>
          <p:spPr>
            <a:xfrm rot="-5160000" flipH="1">
              <a:off x="5626530" y="3554628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6" name="Straight Connector 145">
              <a:extLst>
                <a:ext uri="{FF2B5EF4-FFF2-40B4-BE49-F238E27FC236}">
                  <a16:creationId xmlns:a16="http://schemas.microsoft.com/office/drawing/2014/main" xmlns="" id="{D43CCF9F-8F11-4676-82F3-DEE8A48C8567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CxnSpPr>
          <p:spPr>
            <a:xfrm rot="-5280000" flipH="1">
              <a:off x="5616429" y="3691831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7" name="Straight Connector 146">
              <a:extLst>
                <a:ext uri="{FF2B5EF4-FFF2-40B4-BE49-F238E27FC236}">
                  <a16:creationId xmlns:a16="http://schemas.microsoft.com/office/drawing/2014/main" xmlns="" id="{6FA620FD-6A45-4754-BF42-A9FA44966DD9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CxnSpPr>
          <p:spPr>
            <a:xfrm rot="-5400000" flipH="1">
              <a:off x="5611319" y="3835374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8" name="Straight Connector 147">
              <a:extLst>
                <a:ext uri="{FF2B5EF4-FFF2-40B4-BE49-F238E27FC236}">
                  <a16:creationId xmlns:a16="http://schemas.microsoft.com/office/drawing/2014/main" xmlns="" id="{DC4D38F3-F3A2-42F4-8B57-DE978EC4AD5A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CxnSpPr>
          <p:spPr>
            <a:xfrm rot="-5580000" flipH="1">
              <a:off x="5608540" y="3975726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9" name="Straight Connector 148">
              <a:extLst>
                <a:ext uri="{FF2B5EF4-FFF2-40B4-BE49-F238E27FC236}">
                  <a16:creationId xmlns:a16="http://schemas.microsoft.com/office/drawing/2014/main" xmlns="" id="{3C26D30E-A91E-4A5B-A419-0B9D79D57CED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CxnSpPr>
          <p:spPr>
            <a:xfrm rot="-5700000" flipH="1">
              <a:off x="5605761" y="4116078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0" name="Straight Connector 149">
              <a:extLst>
                <a:ext uri="{FF2B5EF4-FFF2-40B4-BE49-F238E27FC236}">
                  <a16:creationId xmlns:a16="http://schemas.microsoft.com/office/drawing/2014/main" xmlns="" id="{ADAB3EBC-722A-462E-AAAE-506E50038ED8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CxnSpPr>
          <p:spPr>
            <a:xfrm rot="-5820000" flipH="1">
              <a:off x="5624195" y="4254218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1" name="Straight Connector 150">
              <a:extLst>
                <a:ext uri="{FF2B5EF4-FFF2-40B4-BE49-F238E27FC236}">
                  <a16:creationId xmlns:a16="http://schemas.microsoft.com/office/drawing/2014/main" xmlns="" id="{CBAABC17-832F-48CF-B0D7-0F7DE54607F5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CxnSpPr>
          <p:spPr>
            <a:xfrm rot="-5940000" flipH="1">
              <a:off x="5642629" y="4392358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2" name="Straight Connector 151">
              <a:extLst>
                <a:ext uri="{FF2B5EF4-FFF2-40B4-BE49-F238E27FC236}">
                  <a16:creationId xmlns:a16="http://schemas.microsoft.com/office/drawing/2014/main" xmlns="" id="{E1FCA513-75D7-414B-BE8F-D780746A1A66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CxnSpPr>
          <p:spPr>
            <a:xfrm rot="-6120000" flipH="1">
              <a:off x="5654818" y="4536385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3" name="Straight Connector 152">
              <a:extLst>
                <a:ext uri="{FF2B5EF4-FFF2-40B4-BE49-F238E27FC236}">
                  <a16:creationId xmlns:a16="http://schemas.microsoft.com/office/drawing/2014/main" xmlns="" id="{F2EDEC73-B6F5-473F-934A-CEF57604A8A4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CxnSpPr>
          <p:spPr>
            <a:xfrm rot="-6240000" flipH="1">
              <a:off x="5684446" y="4671367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4" name="Straight Connector 153">
              <a:extLst>
                <a:ext uri="{FF2B5EF4-FFF2-40B4-BE49-F238E27FC236}">
                  <a16:creationId xmlns:a16="http://schemas.microsoft.com/office/drawing/2014/main" xmlns="" id="{5B987884-C452-4492-A9F8-2770D3373BF9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CxnSpPr>
          <p:spPr>
            <a:xfrm rot="-6360000" flipH="1">
              <a:off x="5714074" y="4808730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5" name="Straight Connector 154">
              <a:extLst>
                <a:ext uri="{FF2B5EF4-FFF2-40B4-BE49-F238E27FC236}">
                  <a16:creationId xmlns:a16="http://schemas.microsoft.com/office/drawing/2014/main" xmlns="" id="{9D978AF2-B7BB-4E05-81F1-1A5DBD1CB4EF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CxnSpPr>
          <p:spPr>
            <a:xfrm rot="-6480000" flipH="1">
              <a:off x="5748464" y="4948474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6" name="Straight Connector 155">
              <a:extLst>
                <a:ext uri="{FF2B5EF4-FFF2-40B4-BE49-F238E27FC236}">
                  <a16:creationId xmlns:a16="http://schemas.microsoft.com/office/drawing/2014/main" xmlns="" id="{D7AD4D45-C3AB-458E-B826-0FACBD0DF3AF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CxnSpPr>
          <p:spPr>
            <a:xfrm rot="-6660000" flipH="1">
              <a:off x="5792091" y="5077607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7" name="Straight Connector 156">
              <a:extLst>
                <a:ext uri="{FF2B5EF4-FFF2-40B4-BE49-F238E27FC236}">
                  <a16:creationId xmlns:a16="http://schemas.microsoft.com/office/drawing/2014/main" xmlns="" id="{A6E15555-6738-463C-B7DF-86429F2F9677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CxnSpPr>
          <p:spPr>
            <a:xfrm rot="-6780000" flipH="1">
              <a:off x="5847441" y="5211223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8" name="Straight Connector 157">
              <a:extLst>
                <a:ext uri="{FF2B5EF4-FFF2-40B4-BE49-F238E27FC236}">
                  <a16:creationId xmlns:a16="http://schemas.microsoft.com/office/drawing/2014/main" xmlns="" id="{AE487172-B4C3-4D13-A562-EF0BA3DD961F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CxnSpPr>
          <p:spPr>
            <a:xfrm rot="-6900000" flipH="1">
              <a:off x="5900410" y="5342458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9" name="Straight Connector 158">
              <a:extLst>
                <a:ext uri="{FF2B5EF4-FFF2-40B4-BE49-F238E27FC236}">
                  <a16:creationId xmlns:a16="http://schemas.microsoft.com/office/drawing/2014/main" xmlns="" id="{08E66297-1295-432A-AA84-7BB2341C1932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CxnSpPr>
          <p:spPr>
            <a:xfrm rot="-7020000" flipH="1">
              <a:off x="5955760" y="5473693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026" name="Picture 2">
            <a:extLst>
              <a:ext uri="{FF2B5EF4-FFF2-40B4-BE49-F238E27FC236}">
                <a16:creationId xmlns:a16="http://schemas.microsoft.com/office/drawing/2014/main" xmlns="" id="{1F3DF663-863C-467A-B4CB-F8AFA4F0C3C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019" r="18834"/>
          <a:stretch/>
        </p:blipFill>
        <p:spPr bwMode="auto">
          <a:xfrm>
            <a:off x="5157308" y="2914449"/>
            <a:ext cx="3426963" cy="34577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CA6C0BD2-9639-474C-8FA9-A03CE24202C4}"/>
              </a:ext>
            </a:extLst>
          </p:cNvPr>
          <p:cNvSpPr txBox="1"/>
          <p:nvPr/>
        </p:nvSpPr>
        <p:spPr>
          <a:xfrm>
            <a:off x="567048" y="360932"/>
            <a:ext cx="7848872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Aft>
                <a:spcPts val="600"/>
              </a:spcAft>
            </a:pP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МЕТОДЫ И ПРИЕМЫ </a:t>
            </a:r>
            <a:b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ФОРМИРОВАНИЯ ЧИТАТЕЛЬСКОЙ ГРАМОТНОСТИ</a:t>
            </a:r>
            <a:endParaRPr lang="ru-RU" sz="2400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crush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799" y="404664"/>
            <a:ext cx="7772400" cy="1080120"/>
          </a:xfrm>
        </p:spPr>
        <p:txBody>
          <a:bodyPr>
            <a:normAutofit/>
          </a:bodyPr>
          <a:lstStyle/>
          <a:p>
            <a:pPr algn="ctr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Примеры ключевых слов </a:t>
            </a:r>
            <a:b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толстых и тонких вопросов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7504" y="1230352"/>
            <a:ext cx="2592289" cy="5383834"/>
          </a:xfrm>
        </p:spPr>
        <p:txBody>
          <a:bodyPr>
            <a:normAutofit/>
          </a:bodyPr>
          <a:lstStyle/>
          <a:p>
            <a:pPr marL="0" indent="0" algn="r">
              <a:buNone/>
            </a:pPr>
            <a:r>
              <a:rPr lang="ru-RU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Толстые вопросы</a:t>
            </a:r>
          </a:p>
          <a:p>
            <a:pPr marL="0" indent="0" algn="r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Дайте несколько объяснений, почему...?</a:t>
            </a:r>
          </a:p>
          <a:p>
            <a:pPr marL="0" indent="0" algn="r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Почему Вы считаете (думаете) …?</a:t>
            </a:r>
          </a:p>
          <a:p>
            <a:pPr marL="0" indent="0" algn="r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чем различие…?</a:t>
            </a:r>
          </a:p>
          <a:p>
            <a:pPr marL="0" indent="0" algn="r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Предположите, что будет, если…?</a:t>
            </a:r>
          </a:p>
          <a:p>
            <a:pPr marL="0" indent="0" algn="r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Что, если…?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0F03CE42-667B-4E3F-B8BD-424D436EC73B}"/>
              </a:ext>
            </a:extLst>
          </p:cNvPr>
          <p:cNvSpPr txBox="1"/>
          <p:nvPr/>
        </p:nvSpPr>
        <p:spPr>
          <a:xfrm>
            <a:off x="6084168" y="2204864"/>
            <a:ext cx="2952328" cy="29563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ru-RU" sz="18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Тонкие вопросы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Кто…?               Что…?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Когда…?           Может…?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Будет…?           Мог ли …?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Верно ли …?     Было ли …?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Как звали …?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Согласны ли Вы…?</a:t>
            </a:r>
            <a:endParaRPr lang="ru-RU" dirty="0"/>
          </a:p>
        </p:txBody>
      </p:sp>
      <p:pic>
        <p:nvPicPr>
          <p:cNvPr id="25" name="Рисунок 24">
            <a:extLst>
              <a:ext uri="{FF2B5EF4-FFF2-40B4-BE49-F238E27FC236}">
                <a16:creationId xmlns:a16="http://schemas.microsoft.com/office/drawing/2014/main" xmlns="" id="{8F7E2C0D-7832-414F-8C3C-BC99044578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66521" y="1978053"/>
            <a:ext cx="2650919" cy="3888431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Freeform: Shape 14">
            <a:extLst>
              <a:ext uri="{FF2B5EF4-FFF2-40B4-BE49-F238E27FC236}">
                <a16:creationId xmlns:a16="http://schemas.microsoft.com/office/drawing/2014/main" xmlns="" id="{54309F57-B331-41A7-9154-15EC2AF45A6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10800000">
            <a:off x="0" y="857250"/>
            <a:ext cx="6633872" cy="5143500"/>
          </a:xfrm>
          <a:custGeom>
            <a:avLst/>
            <a:gdLst>
              <a:gd name="connsiteX0" fmla="*/ 0 w 8845162"/>
              <a:gd name="connsiteY0" fmla="*/ 0 h 6858000"/>
              <a:gd name="connsiteX1" fmla="*/ 6265248 w 8845162"/>
              <a:gd name="connsiteY1" fmla="*/ 0 h 6858000"/>
              <a:gd name="connsiteX2" fmla="*/ 7537703 w 8845162"/>
              <a:gd name="connsiteY2" fmla="*/ 0 h 6858000"/>
              <a:gd name="connsiteX3" fmla="*/ 8845162 w 8845162"/>
              <a:gd name="connsiteY3" fmla="*/ 0 h 6858000"/>
              <a:gd name="connsiteX4" fmla="*/ 8845162 w 8845162"/>
              <a:gd name="connsiteY4" fmla="*/ 6858000 h 6858000"/>
              <a:gd name="connsiteX5" fmla="*/ 7537703 w 8845162"/>
              <a:gd name="connsiteY5" fmla="*/ 6858000 h 6858000"/>
              <a:gd name="connsiteX6" fmla="*/ 6265248 w 8845162"/>
              <a:gd name="connsiteY6" fmla="*/ 6858000 h 6858000"/>
              <a:gd name="connsiteX7" fmla="*/ 20957 w 8845162"/>
              <a:gd name="connsiteY7" fmla="*/ 6858000 h 6858000"/>
              <a:gd name="connsiteX8" fmla="*/ 46002 w 8845162"/>
              <a:gd name="connsiteY8" fmla="*/ 6702325 h 6858000"/>
              <a:gd name="connsiteX9" fmla="*/ 69870 w 8845162"/>
              <a:gd name="connsiteY9" fmla="*/ 6547334 h 6858000"/>
              <a:gd name="connsiteX10" fmla="*/ 93234 w 8845162"/>
              <a:gd name="connsiteY10" fmla="*/ 6391658 h 6858000"/>
              <a:gd name="connsiteX11" fmla="*/ 113237 w 8845162"/>
              <a:gd name="connsiteY11" fmla="*/ 6235295 h 6858000"/>
              <a:gd name="connsiteX12" fmla="*/ 133409 w 8845162"/>
              <a:gd name="connsiteY12" fmla="*/ 6079619 h 6858000"/>
              <a:gd name="connsiteX13" fmla="*/ 152234 w 8845162"/>
              <a:gd name="connsiteY13" fmla="*/ 5923256 h 6858000"/>
              <a:gd name="connsiteX14" fmla="*/ 168370 w 8845162"/>
              <a:gd name="connsiteY14" fmla="*/ 5768951 h 6858000"/>
              <a:gd name="connsiteX15" fmla="*/ 183667 w 8845162"/>
              <a:gd name="connsiteY15" fmla="*/ 5612589 h 6858000"/>
              <a:gd name="connsiteX16" fmla="*/ 197619 w 8845162"/>
              <a:gd name="connsiteY16" fmla="*/ 5456912 h 6858000"/>
              <a:gd name="connsiteX17" fmla="*/ 209720 w 8845162"/>
              <a:gd name="connsiteY17" fmla="*/ 5303979 h 6858000"/>
              <a:gd name="connsiteX18" fmla="*/ 221823 w 8845162"/>
              <a:gd name="connsiteY18" fmla="*/ 5148988 h 6858000"/>
              <a:gd name="connsiteX19" fmla="*/ 231908 w 8845162"/>
              <a:gd name="connsiteY19" fmla="*/ 4996055 h 6858000"/>
              <a:gd name="connsiteX20" fmla="*/ 239808 w 8845162"/>
              <a:gd name="connsiteY20" fmla="*/ 4843121 h 6858000"/>
              <a:gd name="connsiteX21" fmla="*/ 248045 w 8845162"/>
              <a:gd name="connsiteY21" fmla="*/ 4690874 h 6858000"/>
              <a:gd name="connsiteX22" fmla="*/ 254936 w 8845162"/>
              <a:gd name="connsiteY22" fmla="*/ 4539998 h 6858000"/>
              <a:gd name="connsiteX23" fmla="*/ 259811 w 8845162"/>
              <a:gd name="connsiteY23" fmla="*/ 4390493 h 6858000"/>
              <a:gd name="connsiteX24" fmla="*/ 264014 w 8845162"/>
              <a:gd name="connsiteY24" fmla="*/ 4240989 h 6858000"/>
              <a:gd name="connsiteX25" fmla="*/ 268047 w 8845162"/>
              <a:gd name="connsiteY25" fmla="*/ 4092856 h 6858000"/>
              <a:gd name="connsiteX26" fmla="*/ 269897 w 8845162"/>
              <a:gd name="connsiteY26" fmla="*/ 3946781 h 6858000"/>
              <a:gd name="connsiteX27" fmla="*/ 271913 w 8845162"/>
              <a:gd name="connsiteY27" fmla="*/ 3800705 h 6858000"/>
              <a:gd name="connsiteX28" fmla="*/ 272922 w 8845162"/>
              <a:gd name="connsiteY28" fmla="*/ 3656687 h 6858000"/>
              <a:gd name="connsiteX29" fmla="*/ 271913 w 8845162"/>
              <a:gd name="connsiteY29" fmla="*/ 3514041 h 6858000"/>
              <a:gd name="connsiteX30" fmla="*/ 271913 w 8845162"/>
              <a:gd name="connsiteY30" fmla="*/ 3372766 h 6858000"/>
              <a:gd name="connsiteX31" fmla="*/ 269897 w 8845162"/>
              <a:gd name="connsiteY31" fmla="*/ 3232863 h 6858000"/>
              <a:gd name="connsiteX32" fmla="*/ 266871 w 8845162"/>
              <a:gd name="connsiteY32" fmla="*/ 3095703 h 6858000"/>
              <a:gd name="connsiteX33" fmla="*/ 264014 w 8845162"/>
              <a:gd name="connsiteY33" fmla="*/ 2959915 h 6858000"/>
              <a:gd name="connsiteX34" fmla="*/ 260820 w 8845162"/>
              <a:gd name="connsiteY34" fmla="*/ 2826869 h 6858000"/>
              <a:gd name="connsiteX35" fmla="*/ 255946 w 8845162"/>
              <a:gd name="connsiteY35" fmla="*/ 2694510 h 6858000"/>
              <a:gd name="connsiteX36" fmla="*/ 250734 w 8845162"/>
              <a:gd name="connsiteY36" fmla="*/ 2564209 h 6858000"/>
              <a:gd name="connsiteX37" fmla="*/ 246028 w 8845162"/>
              <a:gd name="connsiteY37" fmla="*/ 2436650 h 6858000"/>
              <a:gd name="connsiteX38" fmla="*/ 232749 w 8845162"/>
              <a:gd name="connsiteY38" fmla="*/ 2187704 h 6858000"/>
              <a:gd name="connsiteX39" fmla="*/ 218630 w 8845162"/>
              <a:gd name="connsiteY39" fmla="*/ 1949046 h 6858000"/>
              <a:gd name="connsiteX40" fmla="*/ 203837 w 8845162"/>
              <a:gd name="connsiteY40" fmla="*/ 1719989 h 6858000"/>
              <a:gd name="connsiteX41" fmla="*/ 187532 w 8845162"/>
              <a:gd name="connsiteY41" fmla="*/ 1503276 h 6858000"/>
              <a:gd name="connsiteX42" fmla="*/ 170555 w 8845162"/>
              <a:gd name="connsiteY42" fmla="*/ 1296164 h 6858000"/>
              <a:gd name="connsiteX43" fmla="*/ 152234 w 8845162"/>
              <a:gd name="connsiteY43" fmla="*/ 1104140 h 6858000"/>
              <a:gd name="connsiteX44" fmla="*/ 134248 w 8845162"/>
              <a:gd name="connsiteY44" fmla="*/ 923775 h 6858000"/>
              <a:gd name="connsiteX45" fmla="*/ 116263 w 8845162"/>
              <a:gd name="connsiteY45" fmla="*/ 757811 h 6858000"/>
              <a:gd name="connsiteX46" fmla="*/ 99286 w 8845162"/>
              <a:gd name="connsiteY46" fmla="*/ 605564 h 6858000"/>
              <a:gd name="connsiteX47" fmla="*/ 83149 w 8845162"/>
              <a:gd name="connsiteY47" fmla="*/ 470461 h 6858000"/>
              <a:gd name="connsiteX48" fmla="*/ 67853 w 8845162"/>
              <a:gd name="connsiteY48" fmla="*/ 348389 h 6858000"/>
              <a:gd name="connsiteX49" fmla="*/ 55078 w 8845162"/>
              <a:gd name="connsiteY49" fmla="*/ 245519 h 6858000"/>
              <a:gd name="connsiteX50" fmla="*/ 42976 w 8845162"/>
              <a:gd name="connsiteY50" fmla="*/ 159108 h 6858000"/>
              <a:gd name="connsiteX51" fmla="*/ 25662 w 8845162"/>
              <a:gd name="connsiteY51" fmla="*/ 40464 h 6858000"/>
              <a:gd name="connsiteX52" fmla="*/ 19779 w 8845162"/>
              <a:gd name="connsiteY52" fmla="*/ 2 h 6858000"/>
              <a:gd name="connsiteX53" fmla="*/ 26532 w 8845162"/>
              <a:gd name="connsiteY53" fmla="*/ 2 h 6858000"/>
              <a:gd name="connsiteX54" fmla="*/ 26532 w 8845162"/>
              <a:gd name="connsiteY54" fmla="*/ 1 h 6858000"/>
              <a:gd name="connsiteX55" fmla="*/ 0 w 8845162"/>
              <a:gd name="connsiteY55" fmla="*/ 1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</a:cxnLst>
            <a:rect l="l" t="t" r="r" b="b"/>
            <a:pathLst>
              <a:path w="8845162" h="6858000">
                <a:moveTo>
                  <a:pt x="0" y="0"/>
                </a:moveTo>
                <a:lnTo>
                  <a:pt x="6265248" y="0"/>
                </a:lnTo>
                <a:lnTo>
                  <a:pt x="7537703" y="0"/>
                </a:lnTo>
                <a:lnTo>
                  <a:pt x="8845162" y="0"/>
                </a:lnTo>
                <a:lnTo>
                  <a:pt x="8845162" y="6858000"/>
                </a:lnTo>
                <a:lnTo>
                  <a:pt x="7537703" y="6858000"/>
                </a:lnTo>
                <a:lnTo>
                  <a:pt x="6265248" y="6858000"/>
                </a:lnTo>
                <a:lnTo>
                  <a:pt x="20957" y="6858000"/>
                </a:lnTo>
                <a:lnTo>
                  <a:pt x="46002" y="6702325"/>
                </a:lnTo>
                <a:lnTo>
                  <a:pt x="69870" y="6547334"/>
                </a:lnTo>
                <a:lnTo>
                  <a:pt x="93234" y="6391658"/>
                </a:lnTo>
                <a:lnTo>
                  <a:pt x="113237" y="6235295"/>
                </a:lnTo>
                <a:lnTo>
                  <a:pt x="133409" y="6079619"/>
                </a:lnTo>
                <a:lnTo>
                  <a:pt x="152234" y="5923256"/>
                </a:lnTo>
                <a:lnTo>
                  <a:pt x="168370" y="5768951"/>
                </a:lnTo>
                <a:lnTo>
                  <a:pt x="183667" y="5612589"/>
                </a:lnTo>
                <a:lnTo>
                  <a:pt x="197619" y="5456912"/>
                </a:lnTo>
                <a:lnTo>
                  <a:pt x="209720" y="5303979"/>
                </a:lnTo>
                <a:lnTo>
                  <a:pt x="221823" y="5148988"/>
                </a:lnTo>
                <a:lnTo>
                  <a:pt x="231908" y="4996055"/>
                </a:lnTo>
                <a:lnTo>
                  <a:pt x="239808" y="4843121"/>
                </a:lnTo>
                <a:lnTo>
                  <a:pt x="248045" y="4690874"/>
                </a:lnTo>
                <a:lnTo>
                  <a:pt x="254936" y="4539998"/>
                </a:lnTo>
                <a:lnTo>
                  <a:pt x="259811" y="4390493"/>
                </a:lnTo>
                <a:lnTo>
                  <a:pt x="264014" y="4240989"/>
                </a:lnTo>
                <a:lnTo>
                  <a:pt x="268047" y="4092856"/>
                </a:lnTo>
                <a:lnTo>
                  <a:pt x="269897" y="3946781"/>
                </a:lnTo>
                <a:lnTo>
                  <a:pt x="271913" y="3800705"/>
                </a:lnTo>
                <a:lnTo>
                  <a:pt x="272922" y="3656687"/>
                </a:lnTo>
                <a:lnTo>
                  <a:pt x="271913" y="3514041"/>
                </a:lnTo>
                <a:lnTo>
                  <a:pt x="271913" y="3372766"/>
                </a:lnTo>
                <a:lnTo>
                  <a:pt x="269897" y="3232863"/>
                </a:lnTo>
                <a:lnTo>
                  <a:pt x="266871" y="3095703"/>
                </a:lnTo>
                <a:lnTo>
                  <a:pt x="264014" y="2959915"/>
                </a:lnTo>
                <a:lnTo>
                  <a:pt x="260820" y="2826869"/>
                </a:lnTo>
                <a:lnTo>
                  <a:pt x="255946" y="2694510"/>
                </a:lnTo>
                <a:lnTo>
                  <a:pt x="250734" y="2564209"/>
                </a:lnTo>
                <a:lnTo>
                  <a:pt x="246028" y="2436650"/>
                </a:lnTo>
                <a:lnTo>
                  <a:pt x="232749" y="2187704"/>
                </a:lnTo>
                <a:lnTo>
                  <a:pt x="218630" y="1949046"/>
                </a:lnTo>
                <a:lnTo>
                  <a:pt x="203837" y="1719989"/>
                </a:lnTo>
                <a:lnTo>
                  <a:pt x="187532" y="1503276"/>
                </a:lnTo>
                <a:lnTo>
                  <a:pt x="170555" y="1296164"/>
                </a:lnTo>
                <a:lnTo>
                  <a:pt x="152234" y="1104140"/>
                </a:lnTo>
                <a:lnTo>
                  <a:pt x="134248" y="923775"/>
                </a:lnTo>
                <a:lnTo>
                  <a:pt x="116263" y="757811"/>
                </a:lnTo>
                <a:lnTo>
                  <a:pt x="99286" y="605564"/>
                </a:lnTo>
                <a:lnTo>
                  <a:pt x="83149" y="470461"/>
                </a:lnTo>
                <a:lnTo>
                  <a:pt x="67853" y="348389"/>
                </a:lnTo>
                <a:lnTo>
                  <a:pt x="55078" y="245519"/>
                </a:lnTo>
                <a:lnTo>
                  <a:pt x="42976" y="159108"/>
                </a:lnTo>
                <a:lnTo>
                  <a:pt x="25662" y="40464"/>
                </a:lnTo>
                <a:lnTo>
                  <a:pt x="19779" y="2"/>
                </a:lnTo>
                <a:lnTo>
                  <a:pt x="26532" y="2"/>
                </a:lnTo>
                <a:lnTo>
                  <a:pt x="26532" y="1"/>
                </a:lnTo>
                <a:lnTo>
                  <a:pt x="0" y="1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14351" y="1232807"/>
            <a:ext cx="5551714" cy="1020536"/>
          </a:xfrm>
        </p:spPr>
        <p:txBody>
          <a:bodyPr>
            <a:noAutofit/>
          </a:bodyPr>
          <a:lstStyle/>
          <a:p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Математическая грамотность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55576" y="2855005"/>
            <a:ext cx="4895018" cy="2544083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Это способность человека определять и понимать роль математики в мире, в котором он живет, высказывать хорошо обоснованные математические суждения и использовать математику так, чтобы удовлетворять в настоящем и будущем потребности, присущие созидательному,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заинтересованному и мыслящему гражданину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crush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2938" y="271991"/>
            <a:ext cx="7772400" cy="1456267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Логические задания на уроках математики 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827584" y="2140783"/>
            <a:ext cx="2976563" cy="107156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39342" y="1987570"/>
            <a:ext cx="2778125" cy="100012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55976" y="3624870"/>
            <a:ext cx="2976562" cy="107156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148064" y="5230626"/>
            <a:ext cx="3175000" cy="11430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Picture 8" descr="простой ребус по математике - сова - два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911709" y="4309005"/>
            <a:ext cx="2808312" cy="164147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188640"/>
            <a:ext cx="7772400" cy="1456267"/>
          </a:xfrm>
        </p:spPr>
        <p:txBody>
          <a:bodyPr/>
          <a:lstStyle/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Заполнить пустые места</a:t>
            </a:r>
          </a:p>
        </p:txBody>
      </p:sp>
      <p:pic>
        <p:nvPicPr>
          <p:cNvPr id="3" name="Picture 4" descr="C:\Users\учитель\Desktop\11785_html_m5065ad7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525353" y="2060848"/>
            <a:ext cx="3614737" cy="3597275"/>
          </a:xfrm>
          <a:prstGeom prst="rect">
            <a:avLst/>
          </a:prstGeom>
          <a:noFill/>
        </p:spPr>
      </p:pic>
      <p:pic>
        <p:nvPicPr>
          <p:cNvPr id="4" name="Picture 5" descr="C:\Users\учитель\Desktop\hello_html_5c68028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56710" y="2060849"/>
            <a:ext cx="3611474" cy="36114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6" name="Прямая соединительная линия 5">
            <a:extLst>
              <a:ext uri="{FF2B5EF4-FFF2-40B4-BE49-F238E27FC236}">
                <a16:creationId xmlns:a16="http://schemas.microsoft.com/office/drawing/2014/main" xmlns="" id="{FB4CB469-5DBC-4531-8E5C-FE3EFC0B5A6F}"/>
              </a:ext>
            </a:extLst>
          </p:cNvPr>
          <p:cNvCxnSpPr/>
          <p:nvPr/>
        </p:nvCxnSpPr>
        <p:spPr>
          <a:xfrm>
            <a:off x="4425752" y="3212976"/>
            <a:ext cx="0" cy="129614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crush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419C64A7-68AF-4397-951A-04B70964B54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xmlns="" id="{50E53EDA-3B94-4F6B-9E86-D3BB9EBB961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857250"/>
            <a:ext cx="9144000" cy="51435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719807"/>
            <a:ext cx="2863356" cy="3418387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/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Продолжить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числовые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ряды</a:t>
            </a:r>
            <a:endParaRPr lang="en-US" sz="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xmlns="" id="{30EFD79F-7790-479B-B7DB-BD0D8C101DD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3500192" y="2108835"/>
            <a:ext cx="0" cy="264033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Прямоугольник 2"/>
          <p:cNvSpPr/>
          <p:nvPr/>
        </p:nvSpPr>
        <p:spPr>
          <a:xfrm>
            <a:off x="3741494" y="1719807"/>
            <a:ext cx="4888157" cy="341838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285750" indent="-285750">
              <a:lnSpc>
                <a:spcPct val="90000"/>
              </a:lnSpc>
              <a:spcAft>
                <a:spcPts val="1000"/>
              </a:spcAft>
              <a:buClr>
                <a:schemeClr val="tx1"/>
              </a:buClr>
              <a:buSzPct val="100000"/>
              <a:buFont typeface="Wingdings" panose="05000000000000000000" pitchFamily="2" charset="2"/>
              <a:buChar char="Ø"/>
            </a:pP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24,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21,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19,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18,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15,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13,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…,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…,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7.</a:t>
            </a:r>
          </a:p>
          <a:p>
            <a:pPr marL="285750" indent="-285750">
              <a:lnSpc>
                <a:spcPct val="90000"/>
              </a:lnSpc>
              <a:spcAft>
                <a:spcPts val="1000"/>
              </a:spcAft>
              <a:buClr>
                <a:schemeClr val="tx1"/>
              </a:buClr>
              <a:buSzPct val="100000"/>
              <a:buFont typeface="Wingdings" panose="05000000000000000000" pitchFamily="2" charset="2"/>
              <a:buChar char="Ø"/>
            </a:pP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90000"/>
              </a:lnSpc>
              <a:spcAft>
                <a:spcPts val="1000"/>
              </a:spcAft>
              <a:buClr>
                <a:schemeClr val="tx1"/>
              </a:buClr>
              <a:buSzPct val="100000"/>
              <a:buFont typeface="Wingdings" panose="05000000000000000000" pitchFamily="2" charset="2"/>
              <a:buChar char="Ø"/>
            </a:pP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1,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4,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9,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16,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…,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…,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49, 64,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81, 100.</a:t>
            </a:r>
          </a:p>
          <a:p>
            <a:pPr marL="285750" indent="-285750">
              <a:lnSpc>
                <a:spcPct val="90000"/>
              </a:lnSpc>
              <a:spcAft>
                <a:spcPts val="1000"/>
              </a:spcAft>
              <a:buClr>
                <a:schemeClr val="tx1"/>
              </a:buClr>
              <a:buSzPct val="100000"/>
              <a:buFont typeface="Wingdings" panose="05000000000000000000" pitchFamily="2" charset="2"/>
              <a:buChar char="Ø"/>
            </a:pPr>
            <a:endParaRPr lang="en-US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90000"/>
              </a:lnSpc>
              <a:spcAft>
                <a:spcPts val="1000"/>
              </a:spcAft>
              <a:buClr>
                <a:schemeClr val="tx1"/>
              </a:buClr>
              <a:buSzPct val="100000"/>
              <a:buFont typeface="Wingdings" panose="05000000000000000000" pitchFamily="2" charset="2"/>
              <a:buChar char="Ø"/>
            </a:pP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16,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17,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15,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18, 14,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19,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285750" indent="-285750">
              <a:lnSpc>
                <a:spcPct val="90000"/>
              </a:lnSpc>
              <a:spcAft>
                <a:spcPts val="1000"/>
              </a:spcAft>
              <a:buClr>
                <a:schemeClr val="tx1"/>
              </a:buClr>
              <a:buSzPct val="100000"/>
              <a:buFont typeface="Wingdings" panose="05000000000000000000" pitchFamily="2" charset="2"/>
              <a:buChar char="Ø"/>
            </a:pPr>
            <a:endParaRPr lang="en-US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90000"/>
              </a:lnSpc>
              <a:spcAft>
                <a:spcPts val="1000"/>
              </a:spcAft>
              <a:buClr>
                <a:schemeClr val="tx1"/>
              </a:buClr>
              <a:buSzPct val="100000"/>
              <a:buFont typeface="Wingdings" panose="05000000000000000000" pitchFamily="2" charset="2"/>
              <a:buChar char="Ø"/>
            </a:pP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1,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3,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6,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8,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16,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18,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…,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…,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76,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78.</a:t>
            </a:r>
          </a:p>
          <a:p>
            <a:pPr marL="285750" indent="-285750">
              <a:lnSpc>
                <a:spcPct val="90000"/>
              </a:lnSpc>
              <a:spcAft>
                <a:spcPts val="1000"/>
              </a:spcAft>
              <a:buClr>
                <a:schemeClr val="tx1"/>
              </a:buClr>
              <a:buSzPct val="100000"/>
              <a:buFont typeface="Wingdings" panose="05000000000000000000" pitchFamily="2" charset="2"/>
              <a:buChar char="Ø"/>
            </a:pPr>
            <a:endParaRPr lang="en-US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90000"/>
              </a:lnSpc>
              <a:spcAft>
                <a:spcPts val="1000"/>
              </a:spcAft>
              <a:buClr>
                <a:schemeClr val="tx1"/>
              </a:buClr>
              <a:buSzPct val="100000"/>
              <a:buFont typeface="Wingdings" panose="05000000000000000000" pitchFamily="2" charset="2"/>
              <a:buChar char="Ø"/>
            </a:pP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24,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22,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19,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15,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…,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crush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DF6A9299-1D12-47E2-9DD4-03342553C4A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1618" cy="685621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829201" y="258243"/>
            <a:ext cx="3860797" cy="1641987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Интересные</a:t>
            </a:r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факты</a:t>
            </a:r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</a:t>
            </a:r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истории</a:t>
            </a:r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математики</a:t>
            </a:r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геометрии</a:t>
            </a:r>
            <a:endParaRPr lang="en-US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4" cstate="print"/>
          <a:srcRect l="3845" r="3563"/>
          <a:stretch/>
        </p:blipFill>
        <p:spPr>
          <a:xfrm>
            <a:off x="20" y="975"/>
            <a:ext cx="457198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4936655" y="1988840"/>
            <a:ext cx="3832196" cy="44644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just">
              <a:lnSpc>
                <a:spcPct val="90000"/>
              </a:lnSpc>
              <a:spcAft>
                <a:spcPts val="1000"/>
              </a:spcAft>
              <a:buClr>
                <a:schemeClr val="tx1"/>
              </a:buClr>
              <a:buSzPct val="100000"/>
            </a:pPr>
            <a:r>
              <a:rPr lang="en-US" sz="1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Циркуль</a:t>
            </a:r>
            <a:r>
              <a:rPr lang="en-US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является</a:t>
            </a:r>
            <a:r>
              <a:rPr lang="en-US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одним</a:t>
            </a:r>
            <a:r>
              <a:rPr lang="en-US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</a:t>
            </a:r>
            <a:r>
              <a:rPr lang="en-US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самых</a:t>
            </a:r>
            <a:r>
              <a:rPr lang="en-US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древних</a:t>
            </a:r>
            <a:r>
              <a:rPr lang="en-US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измерительных</a:t>
            </a:r>
            <a:r>
              <a:rPr lang="en-US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инструментов</a:t>
            </a:r>
            <a:r>
              <a:rPr lang="en-US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который</a:t>
            </a:r>
            <a:r>
              <a:rPr lang="en-US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использовался</a:t>
            </a:r>
            <a:r>
              <a:rPr lang="en-US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архитекторами</a:t>
            </a:r>
            <a:r>
              <a:rPr lang="en-US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 </a:t>
            </a:r>
            <a:r>
              <a:rPr lang="en-US" sz="1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строителями</a:t>
            </a:r>
            <a:r>
              <a:rPr lang="en-US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еще</a:t>
            </a:r>
            <a:r>
              <a:rPr lang="en-US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</a:t>
            </a:r>
            <a:r>
              <a:rPr lang="en-US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Древнем</a:t>
            </a:r>
            <a:r>
              <a:rPr lang="en-US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Востоке</a:t>
            </a:r>
            <a:r>
              <a:rPr lang="en-US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>
              <a:lnSpc>
                <a:spcPct val="90000"/>
              </a:lnSpc>
              <a:spcAft>
                <a:spcPts val="1000"/>
              </a:spcAft>
              <a:buClr>
                <a:schemeClr val="tx1"/>
              </a:buClr>
              <a:buSzPct val="100000"/>
            </a:pPr>
            <a:r>
              <a:rPr lang="en-US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en-US" sz="1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античности</a:t>
            </a:r>
            <a:r>
              <a:rPr lang="en-US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изображение</a:t>
            </a:r>
            <a:r>
              <a:rPr lang="en-US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циркуля</a:t>
            </a:r>
            <a:r>
              <a:rPr lang="en-US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помещали</a:t>
            </a:r>
            <a:r>
              <a:rPr lang="en-US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</a:t>
            </a:r>
            <a:r>
              <a:rPr lang="en-US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надгробиях</a:t>
            </a:r>
            <a:r>
              <a:rPr lang="en-US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строителей</a:t>
            </a:r>
            <a:r>
              <a:rPr lang="en-US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как</a:t>
            </a:r>
            <a:r>
              <a:rPr lang="en-US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символ</a:t>
            </a:r>
            <a:r>
              <a:rPr lang="en-US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их</a:t>
            </a:r>
            <a:r>
              <a:rPr lang="en-US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профессиональной</a:t>
            </a:r>
            <a:r>
              <a:rPr lang="en-US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принадлежности</a:t>
            </a:r>
            <a:r>
              <a:rPr lang="en-US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algn="just">
              <a:lnSpc>
                <a:spcPct val="90000"/>
              </a:lnSpc>
              <a:spcAft>
                <a:spcPts val="1000"/>
              </a:spcAft>
              <a:buClr>
                <a:schemeClr val="tx1"/>
              </a:buClr>
              <a:buSzPct val="100000"/>
            </a:pPr>
            <a:r>
              <a:rPr lang="en-US" sz="1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Начиная</a:t>
            </a:r>
            <a:r>
              <a:rPr lang="en-US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 </a:t>
            </a:r>
            <a:r>
              <a:rPr lang="en-US" sz="1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эпохи</a:t>
            </a:r>
            <a:r>
              <a:rPr lang="en-US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Средневековья</a:t>
            </a:r>
            <a:r>
              <a:rPr lang="en-US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циркуль</a:t>
            </a:r>
            <a:r>
              <a:rPr lang="en-US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как</a:t>
            </a:r>
            <a:r>
              <a:rPr lang="en-US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инструмент</a:t>
            </a:r>
            <a:r>
              <a:rPr lang="en-US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</a:t>
            </a:r>
            <a:r>
              <a:rPr lang="en-US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вычерчивания</a:t>
            </a:r>
            <a:r>
              <a:rPr lang="en-US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безупречных</a:t>
            </a:r>
            <a:r>
              <a:rPr lang="en-US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кругов</a:t>
            </a:r>
            <a:r>
              <a:rPr lang="en-US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стал</a:t>
            </a:r>
            <a:r>
              <a:rPr lang="en-US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символом</a:t>
            </a:r>
            <a:r>
              <a:rPr lang="en-US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геометрии</a:t>
            </a:r>
            <a:r>
              <a:rPr lang="en-US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космического</a:t>
            </a:r>
            <a:r>
              <a:rPr lang="en-US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порядка</a:t>
            </a:r>
            <a:r>
              <a:rPr lang="en-US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 </a:t>
            </a:r>
            <a:r>
              <a:rPr lang="en-US" sz="1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планомерных</a:t>
            </a:r>
            <a:r>
              <a:rPr lang="en-US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действий</a:t>
            </a:r>
            <a:r>
              <a:rPr lang="en-US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algn="just">
              <a:lnSpc>
                <a:spcPct val="90000"/>
              </a:lnSpc>
              <a:spcAft>
                <a:spcPts val="1000"/>
              </a:spcAft>
              <a:buClr>
                <a:schemeClr val="tx1"/>
              </a:buClr>
              <a:buSzPct val="100000"/>
            </a:pPr>
            <a:r>
              <a:rPr lang="en-US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en-US" sz="1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это</a:t>
            </a:r>
            <a:r>
              <a:rPr lang="en-US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время</a:t>
            </a:r>
            <a:r>
              <a:rPr lang="en-US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часто</a:t>
            </a:r>
            <a:r>
              <a:rPr lang="en-US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рисовали</a:t>
            </a:r>
            <a:r>
              <a:rPr lang="en-US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Бога</a:t>
            </a:r>
            <a:r>
              <a:rPr lang="en-US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Саваофа</a:t>
            </a:r>
            <a:r>
              <a:rPr lang="en-US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en-US" sz="1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образе</a:t>
            </a:r>
            <a:r>
              <a:rPr lang="en-US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творца</a:t>
            </a:r>
            <a:r>
              <a:rPr lang="en-US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 </a:t>
            </a:r>
            <a:r>
              <a:rPr lang="en-US" sz="1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архитектора</a:t>
            </a:r>
            <a:r>
              <a:rPr lang="en-US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Вселенной</a:t>
            </a:r>
            <a:r>
              <a:rPr lang="en-US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 </a:t>
            </a:r>
            <a:r>
              <a:rPr lang="en-US" sz="1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циркулем</a:t>
            </a:r>
            <a:r>
              <a:rPr lang="en-US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en-US" sz="1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руках</a:t>
            </a:r>
            <a:r>
              <a:rPr lang="en-US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crush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5" y="548680"/>
            <a:ext cx="8352928" cy="1074109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Различные  формы  работы над задачей</a:t>
            </a:r>
            <a:endParaRPr lang="ru-RU" sz="2400" dirty="0">
              <a:solidFill>
                <a:schemeClr val="bg1"/>
              </a:solidFill>
            </a:endParaRPr>
          </a:p>
        </p:txBody>
      </p:sp>
      <p:graphicFrame>
        <p:nvGraphicFramePr>
          <p:cNvPr id="5" name="Содержимое 2">
            <a:extLst>
              <a:ext uri="{FF2B5EF4-FFF2-40B4-BE49-F238E27FC236}">
                <a16:creationId xmlns:a16="http://schemas.microsoft.com/office/drawing/2014/main" xmlns="" id="{783407D1-105F-4A36-AAFB-C7D9DC9ACE1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28748656"/>
              </p:ext>
            </p:extLst>
          </p:nvPr>
        </p:nvGraphicFramePr>
        <p:xfrm>
          <a:off x="497247" y="1844824"/>
          <a:ext cx="8149505" cy="44644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100DAB3B-FF5A-4EF6-8C28-418EFE53E7D4}"/>
              </a:ext>
            </a:extLst>
          </p:cNvPr>
          <p:cNvSpPr txBox="1"/>
          <p:nvPr/>
        </p:nvSpPr>
        <p:spPr>
          <a:xfrm>
            <a:off x="428596" y="1000108"/>
            <a:ext cx="7992888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32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Знайка, Незнайка и </a:t>
            </a:r>
            <a:r>
              <a:rPr lang="ru-RU" sz="32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Пилюлькин</a:t>
            </a:r>
            <a:r>
              <a:rPr lang="ru-RU" sz="32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живут в домах №14, 17, 19. </a:t>
            </a:r>
          </a:p>
          <a:p>
            <a:pPr algn="ctr"/>
            <a:r>
              <a:rPr lang="ru-RU" sz="32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 каком доме живет каждый, если Знайка не живет в доме 19 и 17, а Незнайка не живет в доме 19 ?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E8F7FB5C-D7D3-49F6-8E75-861870EB38F8}"/>
              </a:ext>
            </a:extLst>
          </p:cNvPr>
          <p:cNvSpPr txBox="1"/>
          <p:nvPr/>
        </p:nvSpPr>
        <p:spPr>
          <a:xfrm>
            <a:off x="1907704" y="404664"/>
            <a:ext cx="560769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800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ЛОГИЧЕСКИЕ ЗАДАЧИ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B2F47E0B-B945-4B03-81E1-C70FBF78108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700" t="1307" r="1483" b="2133"/>
          <a:stretch/>
        </p:blipFill>
        <p:spPr>
          <a:xfrm>
            <a:off x="928662" y="3571876"/>
            <a:ext cx="7272808" cy="3119244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57224" y="1000108"/>
            <a:ext cx="6984776" cy="4525963"/>
          </a:xfrm>
        </p:spPr>
        <p:txBody>
          <a:bodyPr>
            <a:normAutofit lnSpcReduction="10000"/>
          </a:bodyPr>
          <a:lstStyle/>
          <a:p>
            <a:pPr algn="just">
              <a:lnSpc>
                <a:spcPct val="150000"/>
              </a:lnSpc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	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Функционально 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грамотный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человек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это человек, способный использовать все постоянно приобретаемые в течение жизни знания, умения и навыки для решения максимально широкого диапазона жизненных задач в различных сферах человеческой деятельности, общения и социальных отношений. </a:t>
            </a:r>
          </a:p>
          <a:p>
            <a:pPr algn="r">
              <a:lnSpc>
                <a:spcPct val="150000"/>
              </a:lnSpc>
              <a:buNone/>
            </a:pPr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А.А. Леонтьев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None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4" name="Прямая соединительная линия 3">
            <a:extLst>
              <a:ext uri="{FF2B5EF4-FFF2-40B4-BE49-F238E27FC236}">
                <a16:creationId xmlns:a16="http://schemas.microsoft.com/office/drawing/2014/main" xmlns="" id="{3A7E40BD-7F39-408F-AB24-743090F1AFAE}"/>
              </a:ext>
            </a:extLst>
          </p:cNvPr>
          <p:cNvCxnSpPr>
            <a:cxnSpLocks/>
          </p:cNvCxnSpPr>
          <p:nvPr/>
        </p:nvCxnSpPr>
        <p:spPr>
          <a:xfrm>
            <a:off x="3527884" y="1916832"/>
            <a:ext cx="187220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393AAB5C-BB2B-45E1-A091-BF22D71A618D}"/>
              </a:ext>
            </a:extLst>
          </p:cNvPr>
          <p:cNvSpPr txBox="1"/>
          <p:nvPr/>
        </p:nvSpPr>
        <p:spPr>
          <a:xfrm>
            <a:off x="1071538" y="1357298"/>
            <a:ext cx="6677025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8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10 пауков построились в хоровод и каждый взял за лапку каждого из своих соседей. </a:t>
            </a:r>
          </a:p>
          <a:p>
            <a:pPr algn="ctr"/>
            <a:r>
              <a:rPr lang="ru-RU" sz="28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Сколько всего лапок оказались свободными?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D2910739-D93B-4ED8-A222-BB97D9C59665}"/>
              </a:ext>
            </a:extLst>
          </p:cNvPr>
          <p:cNvSpPr txBox="1"/>
          <p:nvPr/>
        </p:nvSpPr>
        <p:spPr>
          <a:xfrm>
            <a:off x="2078394" y="692696"/>
            <a:ext cx="498721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800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ЛОГИЧЕСКИЕ ЗАДАЧИ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7C748CE2-D52D-4982-86A5-902D5D2AB2E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5616" y="3645024"/>
            <a:ext cx="6677025" cy="240982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crush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134">
            <a:extLst>
              <a:ext uri="{FF2B5EF4-FFF2-40B4-BE49-F238E27FC236}">
                <a16:creationId xmlns:a16="http://schemas.microsoft.com/office/drawing/2014/main" xmlns="" id="{6AF6706C-CF07-43A1-BCC4-CBA5D33820D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1618" cy="6856214"/>
          </a:xfrm>
          <a:prstGeom prst="rect">
            <a:avLst/>
          </a:prstGeom>
        </p:spPr>
      </p:pic>
      <p:sp>
        <p:nvSpPr>
          <p:cNvPr id="137" name="Rectangle 136">
            <a:extLst>
              <a:ext uri="{FF2B5EF4-FFF2-40B4-BE49-F238E27FC236}">
                <a16:creationId xmlns:a16="http://schemas.microsoft.com/office/drawing/2014/main" xmlns="" id="{663E7BCA-E0FA-4E55-B6F9-29654877530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9" name="Picture 138">
            <a:extLst>
              <a:ext uri="{FF2B5EF4-FFF2-40B4-BE49-F238E27FC236}">
                <a16:creationId xmlns:a16="http://schemas.microsoft.com/office/drawing/2014/main" xmlns="" id="{1D6E130B-775E-4AE3-971F-4765BB84AD9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1618" cy="685621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21775" y="639097"/>
            <a:ext cx="4103234" cy="194421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algn="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2800" b="1" cap="all" dirty="0">
                <a:ln w="3175" cmpd="sng">
                  <a:noFill/>
                </a:ln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РЕШЕНИЕ ПРИМЕРОВ С ЗАШИФРОВАННЫМИ ЧИСЛАМИ</a:t>
            </a:r>
          </a:p>
        </p:txBody>
      </p:sp>
      <p:sp useBgFill="1">
        <p:nvSpPr>
          <p:cNvPr id="141" name="Rounded Rectangle 3">
            <a:extLst>
              <a:ext uri="{FF2B5EF4-FFF2-40B4-BE49-F238E27FC236}">
                <a16:creationId xmlns:a16="http://schemas.microsoft.com/office/drawing/2014/main" xmlns="" id="{47D1B3D9-1F1B-468B-AC82-D0DD90D0587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546784" y="639097"/>
            <a:ext cx="4103945" cy="5575439"/>
          </a:xfrm>
          <a:prstGeom prst="roundRect">
            <a:avLst>
              <a:gd name="adj" fmla="val 531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/>
          <a:p>
            <a:pPr algn="ctr" defTabSz="457200"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</a:pPr>
            <a:endParaRPr lang="en-US" sz="1600" cap="all">
              <a:solidFill>
                <a:schemeClr val="tx1"/>
              </a:solidFill>
            </a:endParaRPr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xmlns="" id="{EEBE1AB8-03ED-4385-9BFF-FFE4EED749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860032" y="1701674"/>
            <a:ext cx="3454652" cy="34546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crush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: Shape 7">
            <a:extLst>
              <a:ext uri="{FF2B5EF4-FFF2-40B4-BE49-F238E27FC236}">
                <a16:creationId xmlns:a16="http://schemas.microsoft.com/office/drawing/2014/main" xmlns="" id="{54309F57-B331-41A7-9154-15EC2AF45A6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10800000">
            <a:off x="0" y="857250"/>
            <a:ext cx="6633872" cy="5143500"/>
          </a:xfrm>
          <a:custGeom>
            <a:avLst/>
            <a:gdLst>
              <a:gd name="connsiteX0" fmla="*/ 0 w 8845162"/>
              <a:gd name="connsiteY0" fmla="*/ 0 h 6858000"/>
              <a:gd name="connsiteX1" fmla="*/ 6265248 w 8845162"/>
              <a:gd name="connsiteY1" fmla="*/ 0 h 6858000"/>
              <a:gd name="connsiteX2" fmla="*/ 7537703 w 8845162"/>
              <a:gd name="connsiteY2" fmla="*/ 0 h 6858000"/>
              <a:gd name="connsiteX3" fmla="*/ 8845162 w 8845162"/>
              <a:gd name="connsiteY3" fmla="*/ 0 h 6858000"/>
              <a:gd name="connsiteX4" fmla="*/ 8845162 w 8845162"/>
              <a:gd name="connsiteY4" fmla="*/ 6858000 h 6858000"/>
              <a:gd name="connsiteX5" fmla="*/ 7537703 w 8845162"/>
              <a:gd name="connsiteY5" fmla="*/ 6858000 h 6858000"/>
              <a:gd name="connsiteX6" fmla="*/ 6265248 w 8845162"/>
              <a:gd name="connsiteY6" fmla="*/ 6858000 h 6858000"/>
              <a:gd name="connsiteX7" fmla="*/ 20957 w 8845162"/>
              <a:gd name="connsiteY7" fmla="*/ 6858000 h 6858000"/>
              <a:gd name="connsiteX8" fmla="*/ 46002 w 8845162"/>
              <a:gd name="connsiteY8" fmla="*/ 6702325 h 6858000"/>
              <a:gd name="connsiteX9" fmla="*/ 69870 w 8845162"/>
              <a:gd name="connsiteY9" fmla="*/ 6547334 h 6858000"/>
              <a:gd name="connsiteX10" fmla="*/ 93234 w 8845162"/>
              <a:gd name="connsiteY10" fmla="*/ 6391658 h 6858000"/>
              <a:gd name="connsiteX11" fmla="*/ 113237 w 8845162"/>
              <a:gd name="connsiteY11" fmla="*/ 6235295 h 6858000"/>
              <a:gd name="connsiteX12" fmla="*/ 133409 w 8845162"/>
              <a:gd name="connsiteY12" fmla="*/ 6079619 h 6858000"/>
              <a:gd name="connsiteX13" fmla="*/ 152234 w 8845162"/>
              <a:gd name="connsiteY13" fmla="*/ 5923256 h 6858000"/>
              <a:gd name="connsiteX14" fmla="*/ 168370 w 8845162"/>
              <a:gd name="connsiteY14" fmla="*/ 5768951 h 6858000"/>
              <a:gd name="connsiteX15" fmla="*/ 183667 w 8845162"/>
              <a:gd name="connsiteY15" fmla="*/ 5612589 h 6858000"/>
              <a:gd name="connsiteX16" fmla="*/ 197619 w 8845162"/>
              <a:gd name="connsiteY16" fmla="*/ 5456912 h 6858000"/>
              <a:gd name="connsiteX17" fmla="*/ 209720 w 8845162"/>
              <a:gd name="connsiteY17" fmla="*/ 5303979 h 6858000"/>
              <a:gd name="connsiteX18" fmla="*/ 221823 w 8845162"/>
              <a:gd name="connsiteY18" fmla="*/ 5148988 h 6858000"/>
              <a:gd name="connsiteX19" fmla="*/ 231908 w 8845162"/>
              <a:gd name="connsiteY19" fmla="*/ 4996055 h 6858000"/>
              <a:gd name="connsiteX20" fmla="*/ 239808 w 8845162"/>
              <a:gd name="connsiteY20" fmla="*/ 4843121 h 6858000"/>
              <a:gd name="connsiteX21" fmla="*/ 248045 w 8845162"/>
              <a:gd name="connsiteY21" fmla="*/ 4690874 h 6858000"/>
              <a:gd name="connsiteX22" fmla="*/ 254936 w 8845162"/>
              <a:gd name="connsiteY22" fmla="*/ 4539998 h 6858000"/>
              <a:gd name="connsiteX23" fmla="*/ 259811 w 8845162"/>
              <a:gd name="connsiteY23" fmla="*/ 4390493 h 6858000"/>
              <a:gd name="connsiteX24" fmla="*/ 264014 w 8845162"/>
              <a:gd name="connsiteY24" fmla="*/ 4240989 h 6858000"/>
              <a:gd name="connsiteX25" fmla="*/ 268047 w 8845162"/>
              <a:gd name="connsiteY25" fmla="*/ 4092856 h 6858000"/>
              <a:gd name="connsiteX26" fmla="*/ 269897 w 8845162"/>
              <a:gd name="connsiteY26" fmla="*/ 3946781 h 6858000"/>
              <a:gd name="connsiteX27" fmla="*/ 271913 w 8845162"/>
              <a:gd name="connsiteY27" fmla="*/ 3800705 h 6858000"/>
              <a:gd name="connsiteX28" fmla="*/ 272922 w 8845162"/>
              <a:gd name="connsiteY28" fmla="*/ 3656687 h 6858000"/>
              <a:gd name="connsiteX29" fmla="*/ 271913 w 8845162"/>
              <a:gd name="connsiteY29" fmla="*/ 3514041 h 6858000"/>
              <a:gd name="connsiteX30" fmla="*/ 271913 w 8845162"/>
              <a:gd name="connsiteY30" fmla="*/ 3372766 h 6858000"/>
              <a:gd name="connsiteX31" fmla="*/ 269897 w 8845162"/>
              <a:gd name="connsiteY31" fmla="*/ 3232863 h 6858000"/>
              <a:gd name="connsiteX32" fmla="*/ 266871 w 8845162"/>
              <a:gd name="connsiteY32" fmla="*/ 3095703 h 6858000"/>
              <a:gd name="connsiteX33" fmla="*/ 264014 w 8845162"/>
              <a:gd name="connsiteY33" fmla="*/ 2959915 h 6858000"/>
              <a:gd name="connsiteX34" fmla="*/ 260820 w 8845162"/>
              <a:gd name="connsiteY34" fmla="*/ 2826869 h 6858000"/>
              <a:gd name="connsiteX35" fmla="*/ 255946 w 8845162"/>
              <a:gd name="connsiteY35" fmla="*/ 2694510 h 6858000"/>
              <a:gd name="connsiteX36" fmla="*/ 250734 w 8845162"/>
              <a:gd name="connsiteY36" fmla="*/ 2564209 h 6858000"/>
              <a:gd name="connsiteX37" fmla="*/ 246028 w 8845162"/>
              <a:gd name="connsiteY37" fmla="*/ 2436650 h 6858000"/>
              <a:gd name="connsiteX38" fmla="*/ 232749 w 8845162"/>
              <a:gd name="connsiteY38" fmla="*/ 2187704 h 6858000"/>
              <a:gd name="connsiteX39" fmla="*/ 218630 w 8845162"/>
              <a:gd name="connsiteY39" fmla="*/ 1949046 h 6858000"/>
              <a:gd name="connsiteX40" fmla="*/ 203837 w 8845162"/>
              <a:gd name="connsiteY40" fmla="*/ 1719989 h 6858000"/>
              <a:gd name="connsiteX41" fmla="*/ 187532 w 8845162"/>
              <a:gd name="connsiteY41" fmla="*/ 1503276 h 6858000"/>
              <a:gd name="connsiteX42" fmla="*/ 170555 w 8845162"/>
              <a:gd name="connsiteY42" fmla="*/ 1296164 h 6858000"/>
              <a:gd name="connsiteX43" fmla="*/ 152234 w 8845162"/>
              <a:gd name="connsiteY43" fmla="*/ 1104140 h 6858000"/>
              <a:gd name="connsiteX44" fmla="*/ 134248 w 8845162"/>
              <a:gd name="connsiteY44" fmla="*/ 923775 h 6858000"/>
              <a:gd name="connsiteX45" fmla="*/ 116263 w 8845162"/>
              <a:gd name="connsiteY45" fmla="*/ 757811 h 6858000"/>
              <a:gd name="connsiteX46" fmla="*/ 99286 w 8845162"/>
              <a:gd name="connsiteY46" fmla="*/ 605564 h 6858000"/>
              <a:gd name="connsiteX47" fmla="*/ 83149 w 8845162"/>
              <a:gd name="connsiteY47" fmla="*/ 470461 h 6858000"/>
              <a:gd name="connsiteX48" fmla="*/ 67853 w 8845162"/>
              <a:gd name="connsiteY48" fmla="*/ 348389 h 6858000"/>
              <a:gd name="connsiteX49" fmla="*/ 55078 w 8845162"/>
              <a:gd name="connsiteY49" fmla="*/ 245519 h 6858000"/>
              <a:gd name="connsiteX50" fmla="*/ 42976 w 8845162"/>
              <a:gd name="connsiteY50" fmla="*/ 159108 h 6858000"/>
              <a:gd name="connsiteX51" fmla="*/ 25662 w 8845162"/>
              <a:gd name="connsiteY51" fmla="*/ 40464 h 6858000"/>
              <a:gd name="connsiteX52" fmla="*/ 19779 w 8845162"/>
              <a:gd name="connsiteY52" fmla="*/ 2 h 6858000"/>
              <a:gd name="connsiteX53" fmla="*/ 26532 w 8845162"/>
              <a:gd name="connsiteY53" fmla="*/ 2 h 6858000"/>
              <a:gd name="connsiteX54" fmla="*/ 26532 w 8845162"/>
              <a:gd name="connsiteY54" fmla="*/ 1 h 6858000"/>
              <a:gd name="connsiteX55" fmla="*/ 0 w 8845162"/>
              <a:gd name="connsiteY55" fmla="*/ 1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</a:cxnLst>
            <a:rect l="l" t="t" r="r" b="b"/>
            <a:pathLst>
              <a:path w="8845162" h="6858000">
                <a:moveTo>
                  <a:pt x="0" y="0"/>
                </a:moveTo>
                <a:lnTo>
                  <a:pt x="6265248" y="0"/>
                </a:lnTo>
                <a:lnTo>
                  <a:pt x="7537703" y="0"/>
                </a:lnTo>
                <a:lnTo>
                  <a:pt x="8845162" y="0"/>
                </a:lnTo>
                <a:lnTo>
                  <a:pt x="8845162" y="6858000"/>
                </a:lnTo>
                <a:lnTo>
                  <a:pt x="7537703" y="6858000"/>
                </a:lnTo>
                <a:lnTo>
                  <a:pt x="6265248" y="6858000"/>
                </a:lnTo>
                <a:lnTo>
                  <a:pt x="20957" y="6858000"/>
                </a:lnTo>
                <a:lnTo>
                  <a:pt x="46002" y="6702325"/>
                </a:lnTo>
                <a:lnTo>
                  <a:pt x="69870" y="6547334"/>
                </a:lnTo>
                <a:lnTo>
                  <a:pt x="93234" y="6391658"/>
                </a:lnTo>
                <a:lnTo>
                  <a:pt x="113237" y="6235295"/>
                </a:lnTo>
                <a:lnTo>
                  <a:pt x="133409" y="6079619"/>
                </a:lnTo>
                <a:lnTo>
                  <a:pt x="152234" y="5923256"/>
                </a:lnTo>
                <a:lnTo>
                  <a:pt x="168370" y="5768951"/>
                </a:lnTo>
                <a:lnTo>
                  <a:pt x="183667" y="5612589"/>
                </a:lnTo>
                <a:lnTo>
                  <a:pt x="197619" y="5456912"/>
                </a:lnTo>
                <a:lnTo>
                  <a:pt x="209720" y="5303979"/>
                </a:lnTo>
                <a:lnTo>
                  <a:pt x="221823" y="5148988"/>
                </a:lnTo>
                <a:lnTo>
                  <a:pt x="231908" y="4996055"/>
                </a:lnTo>
                <a:lnTo>
                  <a:pt x="239808" y="4843121"/>
                </a:lnTo>
                <a:lnTo>
                  <a:pt x="248045" y="4690874"/>
                </a:lnTo>
                <a:lnTo>
                  <a:pt x="254936" y="4539998"/>
                </a:lnTo>
                <a:lnTo>
                  <a:pt x="259811" y="4390493"/>
                </a:lnTo>
                <a:lnTo>
                  <a:pt x="264014" y="4240989"/>
                </a:lnTo>
                <a:lnTo>
                  <a:pt x="268047" y="4092856"/>
                </a:lnTo>
                <a:lnTo>
                  <a:pt x="269897" y="3946781"/>
                </a:lnTo>
                <a:lnTo>
                  <a:pt x="271913" y="3800705"/>
                </a:lnTo>
                <a:lnTo>
                  <a:pt x="272922" y="3656687"/>
                </a:lnTo>
                <a:lnTo>
                  <a:pt x="271913" y="3514041"/>
                </a:lnTo>
                <a:lnTo>
                  <a:pt x="271913" y="3372766"/>
                </a:lnTo>
                <a:lnTo>
                  <a:pt x="269897" y="3232863"/>
                </a:lnTo>
                <a:lnTo>
                  <a:pt x="266871" y="3095703"/>
                </a:lnTo>
                <a:lnTo>
                  <a:pt x="264014" y="2959915"/>
                </a:lnTo>
                <a:lnTo>
                  <a:pt x="260820" y="2826869"/>
                </a:lnTo>
                <a:lnTo>
                  <a:pt x="255946" y="2694510"/>
                </a:lnTo>
                <a:lnTo>
                  <a:pt x="250734" y="2564209"/>
                </a:lnTo>
                <a:lnTo>
                  <a:pt x="246028" y="2436650"/>
                </a:lnTo>
                <a:lnTo>
                  <a:pt x="232749" y="2187704"/>
                </a:lnTo>
                <a:lnTo>
                  <a:pt x="218630" y="1949046"/>
                </a:lnTo>
                <a:lnTo>
                  <a:pt x="203837" y="1719989"/>
                </a:lnTo>
                <a:lnTo>
                  <a:pt x="187532" y="1503276"/>
                </a:lnTo>
                <a:lnTo>
                  <a:pt x="170555" y="1296164"/>
                </a:lnTo>
                <a:lnTo>
                  <a:pt x="152234" y="1104140"/>
                </a:lnTo>
                <a:lnTo>
                  <a:pt x="134248" y="923775"/>
                </a:lnTo>
                <a:lnTo>
                  <a:pt x="116263" y="757811"/>
                </a:lnTo>
                <a:lnTo>
                  <a:pt x="99286" y="605564"/>
                </a:lnTo>
                <a:lnTo>
                  <a:pt x="83149" y="470461"/>
                </a:lnTo>
                <a:lnTo>
                  <a:pt x="67853" y="348389"/>
                </a:lnTo>
                <a:lnTo>
                  <a:pt x="55078" y="245519"/>
                </a:lnTo>
                <a:lnTo>
                  <a:pt x="42976" y="159108"/>
                </a:lnTo>
                <a:lnTo>
                  <a:pt x="25662" y="40464"/>
                </a:lnTo>
                <a:lnTo>
                  <a:pt x="19779" y="2"/>
                </a:lnTo>
                <a:lnTo>
                  <a:pt x="26532" y="2"/>
                </a:lnTo>
                <a:lnTo>
                  <a:pt x="26532" y="1"/>
                </a:lnTo>
                <a:lnTo>
                  <a:pt x="0" y="1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392134"/>
            <a:ext cx="5551714" cy="1020536"/>
          </a:xfrm>
        </p:spPr>
        <p:txBody>
          <a:bodyPr>
            <a:noAutofit/>
          </a:bodyPr>
          <a:lstStyle/>
          <a:p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Естественнонаучная грамотность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9" y="2924944"/>
            <a:ext cx="4968552" cy="2579761"/>
          </a:xfrm>
        </p:spPr>
        <p:txBody>
          <a:bodyPr>
            <a:normAutofit fontScale="85000" lnSpcReduction="20000"/>
          </a:bodyPr>
          <a:lstStyle/>
          <a:p>
            <a:pPr algn="just">
              <a:lnSpc>
                <a:spcPct val="110000"/>
              </a:lnSpc>
              <a:buNone/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Это способность человека осваивать и использовать естественнонаучные знания для распознания и постановки вопросов, для освоения новых знаний, для объяснения естественнонаучных явлений и формулирования основанных на научных доказательствах выводов в связи с естественнонаучной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проблематикой 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" name="Picture 77">
            <a:extLst>
              <a:ext uri="{FF2B5EF4-FFF2-40B4-BE49-F238E27FC236}">
                <a16:creationId xmlns:a16="http://schemas.microsoft.com/office/drawing/2014/main" xmlns="" id="{E5AA88FA-FA9B-40A0-AB33-86E7729DA88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1618" cy="6856214"/>
          </a:xfrm>
          <a:prstGeom prst="rect">
            <a:avLst/>
          </a:prstGeom>
        </p:spPr>
      </p:pic>
      <p:sp>
        <p:nvSpPr>
          <p:cNvPr id="280" name="TextBox 279">
            <a:extLst>
              <a:ext uri="{FF2B5EF4-FFF2-40B4-BE49-F238E27FC236}">
                <a16:creationId xmlns:a16="http://schemas.microsoft.com/office/drawing/2014/main" xmlns="" id="{12EA975D-0D73-40FF-8D50-433B4AD2E7FD}"/>
              </a:ext>
            </a:extLst>
          </p:cNvPr>
          <p:cNvSpPr txBox="1"/>
          <p:nvPr/>
        </p:nvSpPr>
        <p:spPr>
          <a:xfrm>
            <a:off x="791136" y="5286714"/>
            <a:ext cx="7852829" cy="1214119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pPr algn="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200" b="1" cap="all" dirty="0" err="1">
                <a:ln w="3175" cmpd="sng">
                  <a:noFill/>
                </a:ln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Практическая</a:t>
            </a:r>
            <a:r>
              <a:rPr lang="en-US" sz="3200" b="1" cap="all" dirty="0">
                <a:ln w="3175" cmpd="sng">
                  <a:noFill/>
                </a:ln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3200" b="1" cap="all" dirty="0" err="1">
                <a:ln w="3175" cmpd="sng">
                  <a:noFill/>
                </a:ln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работа</a:t>
            </a:r>
            <a:r>
              <a:rPr lang="en-US" sz="3200" b="1" cap="all" dirty="0">
                <a:ln w="3175" cmpd="sng">
                  <a:noFill/>
                </a:ln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. </a:t>
            </a:r>
            <a:r>
              <a:rPr lang="ru-RU" sz="3200" b="1" cap="all" dirty="0">
                <a:ln w="3175" cmpd="sng">
                  <a:noFill/>
                </a:ln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/>
            </a:r>
            <a:br>
              <a:rPr lang="ru-RU" sz="3200" b="1" cap="all" dirty="0">
                <a:ln w="3175" cmpd="sng">
                  <a:noFill/>
                </a:ln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</a:br>
            <a:r>
              <a:rPr lang="en-US" sz="3200" b="1" cap="all" dirty="0">
                <a:ln w="3175" cmpd="sng">
                  <a:noFill/>
                </a:ln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В </a:t>
            </a:r>
            <a:r>
              <a:rPr lang="en-US" sz="3200" b="1" cap="all" dirty="0" err="1">
                <a:ln w="3175" cmpd="sng">
                  <a:noFill/>
                </a:ln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каком</a:t>
            </a:r>
            <a:r>
              <a:rPr lang="en-US" sz="3200" b="1" cap="all" dirty="0">
                <a:ln w="3175" cmpd="sng">
                  <a:noFill/>
                </a:ln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3200" b="1" cap="all" dirty="0" err="1">
                <a:ln w="3175" cmpd="sng">
                  <a:noFill/>
                </a:ln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продукте</a:t>
            </a:r>
            <a:r>
              <a:rPr lang="en-US" sz="3200" b="1" cap="all" dirty="0">
                <a:ln w="3175" cmpd="sng">
                  <a:noFill/>
                </a:ln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3200" b="1" cap="all" dirty="0" err="1">
                <a:ln w="3175" cmpd="sng">
                  <a:noFill/>
                </a:ln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есть</a:t>
            </a:r>
            <a:r>
              <a:rPr lang="en-US" sz="3200" b="1" cap="all" dirty="0">
                <a:ln w="3175" cmpd="sng">
                  <a:noFill/>
                </a:ln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3200" b="1" cap="all" dirty="0" err="1">
                <a:ln w="3175" cmpd="sng">
                  <a:noFill/>
                </a:ln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крахмал</a:t>
            </a:r>
            <a:r>
              <a:rPr lang="en-US" sz="3200" b="1" cap="all" dirty="0">
                <a:ln w="3175" cmpd="sng">
                  <a:noFill/>
                </a:ln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?</a:t>
            </a:r>
          </a:p>
        </p:txBody>
      </p:sp>
      <p:pic>
        <p:nvPicPr>
          <p:cNvPr id="40968" name="Picture 8" descr="https://avatars.mds.yandex.net/get-zen_doc/1137439/pub_5d664dcf394b2a00afb8ab9b_5d665ce580879d00ac7cc051/scale_1200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1500166" y="4214818"/>
            <a:ext cx="1197851" cy="1197851"/>
          </a:xfrm>
          <a:prstGeom prst="roundRect">
            <a:avLst>
              <a:gd name="adj" fmla="val 4380"/>
            </a:avLst>
          </a:prstGeom>
          <a:noFill/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4" descr="https://xn------7cdhsdgvpzbpdbnvhvc2aee0lqb2f.xn--p1ai/wp-content/uploads/2019/05/%D0%A0%D0%B0%D0%B7%D0%BD%D0%BE%D0%BE%D0%B1%D1%80%D0%B0%D0%B7%D0%B8%D0%B5-%D0%B2%D0%B5%D1%89%D0%B5%D1%81%D1%82%D0%B21.jpg"/>
          <p:cNvPicPr>
            <a:picLocks noChangeAspect="1" noChangeArrowheads="1"/>
          </p:cNvPicPr>
          <p:nvPr/>
        </p:nvPicPr>
        <p:blipFill>
          <a:blip r:embed="rId5" cstate="print"/>
          <a:stretch>
            <a:fillRect/>
          </a:stretch>
        </p:blipFill>
        <p:spPr bwMode="auto">
          <a:xfrm>
            <a:off x="4286248" y="1857364"/>
            <a:ext cx="4553617" cy="3233068"/>
          </a:xfrm>
          <a:prstGeom prst="roundRect">
            <a:avLst>
              <a:gd name="adj" fmla="val 4380"/>
            </a:avLst>
          </a:prstGeom>
          <a:noFill/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D3CAC1AD-5495-43AD-BC43-EB2E84C327E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7158" y="1500174"/>
            <a:ext cx="3674262" cy="2143644"/>
          </a:xfrm>
          <a:prstGeom prst="roundRect">
            <a:avLst>
              <a:gd name="adj" fmla="val 43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2571736" y="285728"/>
            <a:ext cx="443769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КАК УЗНАТЬ?</a:t>
            </a:r>
            <a:endParaRPr lang="ru-RU" sz="4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00034" y="289403"/>
            <a:ext cx="61601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ПОПРОБУЙ </a:t>
            </a: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ОБЪЯСНИТЬ!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ABDC8A34-AE90-4AE5-9DC2-15D4D148D1E9}"/>
              </a:ext>
            </a:extLst>
          </p:cNvPr>
          <p:cNvSpPr txBox="1"/>
          <p:nvPr/>
        </p:nvSpPr>
        <p:spPr>
          <a:xfrm>
            <a:off x="5232445" y="1202283"/>
            <a:ext cx="3528392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Некоторые растения защищаются 1) острыми шипами; </a:t>
            </a:r>
          </a:p>
          <a:p>
            <a:pPr algn="just"/>
            <a:r>
              <a:rPr lang="ru-RU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2) жгучими волосками; </a:t>
            </a:r>
          </a:p>
          <a:p>
            <a:pPr algn="just"/>
            <a:r>
              <a:rPr lang="ru-RU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3) горьким вкусом. </a:t>
            </a:r>
          </a:p>
          <a:p>
            <a:pPr algn="just"/>
            <a:r>
              <a:rPr lang="ru-RU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Обозначь эти растения номерами.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098" name="Picture 2">
            <a:extLst>
              <a:ext uri="{FF2B5EF4-FFF2-40B4-BE49-F238E27FC236}">
                <a16:creationId xmlns:a16="http://schemas.microsoft.com/office/drawing/2014/main" xmlns="" id="{40987D88-3FFD-4A33-81ED-B867A0F3C6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266825"/>
            <a:ext cx="4838700" cy="2162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AD69E669-78EE-4213-BA1E-F2D6716164F0}"/>
              </a:ext>
            </a:extLst>
          </p:cNvPr>
          <p:cNvSpPr txBox="1"/>
          <p:nvPr/>
        </p:nvSpPr>
        <p:spPr>
          <a:xfrm>
            <a:off x="611560" y="4797152"/>
            <a:ext cx="2664296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ru-RU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А как защищаются животные?</a:t>
            </a:r>
          </a:p>
          <a:p>
            <a:pPr algn="r"/>
            <a:r>
              <a:rPr lang="ru-RU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Рассмотри рисунки и попробуй объяснить, кто как защищается.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100" name="Picture 4">
            <a:extLst>
              <a:ext uri="{FF2B5EF4-FFF2-40B4-BE49-F238E27FC236}">
                <a16:creationId xmlns:a16="http://schemas.microsoft.com/office/drawing/2014/main" xmlns="" id="{AF8DFB5B-7355-44CD-94FE-CA926D43A4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3921498"/>
            <a:ext cx="5124941" cy="2512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crush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428728" y="928670"/>
            <a:ext cx="611103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ИГРА «ГДЕ СПРЯТАЛАСЬ ВОДА?»</a:t>
            </a:r>
          </a:p>
        </p:txBody>
      </p:sp>
      <p:pic>
        <p:nvPicPr>
          <p:cNvPr id="5122" name="Picture 2">
            <a:extLst>
              <a:ext uri="{FF2B5EF4-FFF2-40B4-BE49-F238E27FC236}">
                <a16:creationId xmlns:a16="http://schemas.microsoft.com/office/drawing/2014/main" xmlns="" id="{A152C7AF-D4D6-4799-8E5B-92C09BB34C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8483" y="1526924"/>
            <a:ext cx="2171079" cy="217107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7F1C2964-CFF6-4D2D-AAB4-3416F455E17F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85720" y="1643050"/>
            <a:ext cx="2765966" cy="193241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C9971857-0BB2-4C5F-8F61-8FDB3457C0B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94019" y="4240042"/>
            <a:ext cx="2161900" cy="20190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126" name="Picture 6">
            <a:extLst>
              <a:ext uri="{FF2B5EF4-FFF2-40B4-BE49-F238E27FC236}">
                <a16:creationId xmlns:a16="http://schemas.microsoft.com/office/drawing/2014/main" xmlns="" id="{F1D56AA9-8B88-4490-BF8B-749B66EB37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5960" y="4147436"/>
            <a:ext cx="2692080" cy="20190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F29CC95F-CC73-46E5-B5D2-042072FA9F9D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248"/>
          <a:stretch/>
        </p:blipFill>
        <p:spPr>
          <a:xfrm>
            <a:off x="424143" y="4112361"/>
            <a:ext cx="2131633" cy="216783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128" name="Picture 8">
            <a:extLst>
              <a:ext uri="{FF2B5EF4-FFF2-40B4-BE49-F238E27FC236}">
                <a16:creationId xmlns:a16="http://schemas.microsoft.com/office/drawing/2014/main" xmlns="" id="{D38F2000-55D5-44BB-A8BC-D9E00DEDF9C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351" r="14563"/>
          <a:stretch/>
        </p:blipFill>
        <p:spPr bwMode="auto">
          <a:xfrm>
            <a:off x="3597033" y="1625352"/>
            <a:ext cx="2171079" cy="193607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1857356" y="0"/>
            <a:ext cx="650085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СДЕЛАЙ ВЫВОД.</a:t>
            </a:r>
            <a:endParaRPr lang="ru-RU" sz="4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crush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91DD536F-3F4A-4B15-A2D3-B9FB07F1233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397750" cy="685800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C04F8797-ED77-4C70-AAEA-0DE48267C25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857250"/>
            <a:ext cx="9144000" cy="51435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 useBgFill="1">
        <p:nvSpPr>
          <p:cNvPr id="12" name="Freeform: Shape 11">
            <a:extLst>
              <a:ext uri="{FF2B5EF4-FFF2-40B4-BE49-F238E27FC236}">
                <a16:creationId xmlns:a16="http://schemas.microsoft.com/office/drawing/2014/main" xmlns="" id="{CAD06229-FEB7-4CC9-8BE7-1A9457B9C60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857251"/>
            <a:ext cx="9144000" cy="3992171"/>
          </a:xfrm>
          <a:custGeom>
            <a:avLst/>
            <a:gdLst>
              <a:gd name="connsiteX0" fmla="*/ 0 w 12192000"/>
              <a:gd name="connsiteY0" fmla="*/ 0 h 5322895"/>
              <a:gd name="connsiteX1" fmla="*/ 12192000 w 12192000"/>
              <a:gd name="connsiteY1" fmla="*/ 0 h 5322895"/>
              <a:gd name="connsiteX2" fmla="*/ 12192000 w 12192000"/>
              <a:gd name="connsiteY2" fmla="*/ 213719 h 5322895"/>
              <a:gd name="connsiteX3" fmla="*/ 12192000 w 12192000"/>
              <a:gd name="connsiteY3" fmla="*/ 471948 h 5322895"/>
              <a:gd name="connsiteX4" fmla="*/ 12192000 w 12192000"/>
              <a:gd name="connsiteY4" fmla="*/ 3571886 h 5322895"/>
              <a:gd name="connsiteX5" fmla="*/ 12192000 w 12192000"/>
              <a:gd name="connsiteY5" fmla="*/ 3753332 h 5322895"/>
              <a:gd name="connsiteX6" fmla="*/ 12192000 w 12192000"/>
              <a:gd name="connsiteY6" fmla="*/ 4806077 h 5322895"/>
              <a:gd name="connsiteX7" fmla="*/ 11957522 w 12192000"/>
              <a:gd name="connsiteY7" fmla="*/ 4849979 h 5322895"/>
              <a:gd name="connsiteX8" fmla="*/ 11679973 w 12192000"/>
              <a:gd name="connsiteY8" fmla="*/ 4899723 h 5322895"/>
              <a:gd name="connsiteX9" fmla="*/ 11401197 w 12192000"/>
              <a:gd name="connsiteY9" fmla="*/ 4948416 h 5322895"/>
              <a:gd name="connsiteX10" fmla="*/ 11121192 w 12192000"/>
              <a:gd name="connsiteY10" fmla="*/ 4990102 h 5322895"/>
              <a:gd name="connsiteX11" fmla="*/ 10842416 w 12192000"/>
              <a:gd name="connsiteY11" fmla="*/ 5032139 h 5322895"/>
              <a:gd name="connsiteX12" fmla="*/ 10562411 w 12192000"/>
              <a:gd name="connsiteY12" fmla="*/ 5071374 h 5322895"/>
              <a:gd name="connsiteX13" fmla="*/ 10286091 w 12192000"/>
              <a:gd name="connsiteY13" fmla="*/ 5105003 h 5322895"/>
              <a:gd name="connsiteX14" fmla="*/ 10006086 w 12192000"/>
              <a:gd name="connsiteY14" fmla="*/ 5136881 h 5322895"/>
              <a:gd name="connsiteX15" fmla="*/ 9727310 w 12192000"/>
              <a:gd name="connsiteY15" fmla="*/ 5165957 h 5322895"/>
              <a:gd name="connsiteX16" fmla="*/ 9453445 w 12192000"/>
              <a:gd name="connsiteY16" fmla="*/ 5191179 h 5322895"/>
              <a:gd name="connsiteX17" fmla="*/ 9175897 w 12192000"/>
              <a:gd name="connsiteY17" fmla="*/ 5216401 h 5322895"/>
              <a:gd name="connsiteX18" fmla="*/ 8902033 w 12192000"/>
              <a:gd name="connsiteY18" fmla="*/ 5237420 h 5322895"/>
              <a:gd name="connsiteX19" fmla="*/ 8628169 w 12192000"/>
              <a:gd name="connsiteY19" fmla="*/ 5253884 h 5322895"/>
              <a:gd name="connsiteX20" fmla="*/ 8355533 w 12192000"/>
              <a:gd name="connsiteY20" fmla="*/ 5271050 h 5322895"/>
              <a:gd name="connsiteX21" fmla="*/ 8085353 w 12192000"/>
              <a:gd name="connsiteY21" fmla="*/ 5285412 h 5322895"/>
              <a:gd name="connsiteX22" fmla="*/ 7817629 w 12192000"/>
              <a:gd name="connsiteY22" fmla="*/ 5295571 h 5322895"/>
              <a:gd name="connsiteX23" fmla="*/ 7549905 w 12192000"/>
              <a:gd name="connsiteY23" fmla="*/ 5304329 h 5322895"/>
              <a:gd name="connsiteX24" fmla="*/ 7284638 w 12192000"/>
              <a:gd name="connsiteY24" fmla="*/ 5312736 h 5322895"/>
              <a:gd name="connsiteX25" fmla="*/ 7023055 w 12192000"/>
              <a:gd name="connsiteY25" fmla="*/ 5316590 h 5322895"/>
              <a:gd name="connsiteX26" fmla="*/ 6761472 w 12192000"/>
              <a:gd name="connsiteY26" fmla="*/ 5320793 h 5322895"/>
              <a:gd name="connsiteX27" fmla="*/ 6503573 w 12192000"/>
              <a:gd name="connsiteY27" fmla="*/ 5322895 h 5322895"/>
              <a:gd name="connsiteX28" fmla="*/ 6248130 w 12192000"/>
              <a:gd name="connsiteY28" fmla="*/ 5320793 h 5322895"/>
              <a:gd name="connsiteX29" fmla="*/ 5995144 w 12192000"/>
              <a:gd name="connsiteY29" fmla="*/ 5320793 h 5322895"/>
              <a:gd name="connsiteX30" fmla="*/ 5744613 w 12192000"/>
              <a:gd name="connsiteY30" fmla="*/ 5316590 h 5322895"/>
              <a:gd name="connsiteX31" fmla="*/ 5498995 w 12192000"/>
              <a:gd name="connsiteY31" fmla="*/ 5310284 h 5322895"/>
              <a:gd name="connsiteX32" fmla="*/ 5255834 w 12192000"/>
              <a:gd name="connsiteY32" fmla="*/ 5304329 h 5322895"/>
              <a:gd name="connsiteX33" fmla="*/ 5017584 w 12192000"/>
              <a:gd name="connsiteY33" fmla="*/ 5297673 h 5322895"/>
              <a:gd name="connsiteX34" fmla="*/ 4780562 w 12192000"/>
              <a:gd name="connsiteY34" fmla="*/ 5287514 h 5322895"/>
              <a:gd name="connsiteX35" fmla="*/ 4547227 w 12192000"/>
              <a:gd name="connsiteY35" fmla="*/ 5276654 h 5322895"/>
              <a:gd name="connsiteX36" fmla="*/ 4318800 w 12192000"/>
              <a:gd name="connsiteY36" fmla="*/ 5266846 h 5322895"/>
              <a:gd name="connsiteX37" fmla="*/ 3873004 w 12192000"/>
              <a:gd name="connsiteY37" fmla="*/ 5239171 h 5322895"/>
              <a:gd name="connsiteX38" fmla="*/ 3445628 w 12192000"/>
              <a:gd name="connsiteY38" fmla="*/ 5209746 h 5322895"/>
              <a:gd name="connsiteX39" fmla="*/ 3035446 w 12192000"/>
              <a:gd name="connsiteY39" fmla="*/ 5178918 h 5322895"/>
              <a:gd name="connsiteX40" fmla="*/ 2647370 w 12192000"/>
              <a:gd name="connsiteY40" fmla="*/ 5144939 h 5322895"/>
              <a:gd name="connsiteX41" fmla="*/ 2276487 w 12192000"/>
              <a:gd name="connsiteY41" fmla="*/ 5109557 h 5322895"/>
              <a:gd name="connsiteX42" fmla="*/ 1932621 w 12192000"/>
              <a:gd name="connsiteY42" fmla="*/ 5071374 h 5322895"/>
              <a:gd name="connsiteX43" fmla="*/ 1609634 w 12192000"/>
              <a:gd name="connsiteY43" fmla="*/ 5033891 h 5322895"/>
              <a:gd name="connsiteX44" fmla="*/ 1312435 w 12192000"/>
              <a:gd name="connsiteY44" fmla="*/ 4996408 h 5322895"/>
              <a:gd name="connsiteX45" fmla="*/ 1039799 w 12192000"/>
              <a:gd name="connsiteY45" fmla="*/ 4961027 h 5322895"/>
              <a:gd name="connsiteX46" fmla="*/ 797865 w 12192000"/>
              <a:gd name="connsiteY46" fmla="*/ 4927397 h 5322895"/>
              <a:gd name="connsiteX47" fmla="*/ 579265 w 12192000"/>
              <a:gd name="connsiteY47" fmla="*/ 4895519 h 5322895"/>
              <a:gd name="connsiteX48" fmla="*/ 395052 w 12192000"/>
              <a:gd name="connsiteY48" fmla="*/ 4868896 h 5322895"/>
              <a:gd name="connsiteX49" fmla="*/ 240312 w 12192000"/>
              <a:gd name="connsiteY49" fmla="*/ 4843673 h 5322895"/>
              <a:gd name="connsiteX50" fmla="*/ 27853 w 12192000"/>
              <a:gd name="connsiteY50" fmla="*/ 4807592 h 5322895"/>
              <a:gd name="connsiteX51" fmla="*/ 0 w 12192000"/>
              <a:gd name="connsiteY51" fmla="*/ 4802879 h 5322895"/>
              <a:gd name="connsiteX52" fmla="*/ 0 w 12192000"/>
              <a:gd name="connsiteY52" fmla="*/ 3753332 h 5322895"/>
              <a:gd name="connsiteX53" fmla="*/ 0 w 12192000"/>
              <a:gd name="connsiteY53" fmla="*/ 3571886 h 5322895"/>
              <a:gd name="connsiteX54" fmla="*/ 0 w 12192000"/>
              <a:gd name="connsiteY54" fmla="*/ 471948 h 5322895"/>
              <a:gd name="connsiteX55" fmla="*/ 0 w 12192000"/>
              <a:gd name="connsiteY55" fmla="*/ 213719 h 53228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</a:cxnLst>
            <a:rect l="l" t="t" r="r" b="b"/>
            <a:pathLst>
              <a:path w="12192000" h="5322895">
                <a:moveTo>
                  <a:pt x="0" y="0"/>
                </a:moveTo>
                <a:lnTo>
                  <a:pt x="12192000" y="0"/>
                </a:lnTo>
                <a:lnTo>
                  <a:pt x="12192000" y="213719"/>
                </a:lnTo>
                <a:lnTo>
                  <a:pt x="12192000" y="471948"/>
                </a:lnTo>
                <a:lnTo>
                  <a:pt x="12192000" y="3571886"/>
                </a:lnTo>
                <a:lnTo>
                  <a:pt x="12192000" y="3753332"/>
                </a:lnTo>
                <a:lnTo>
                  <a:pt x="12192000" y="4806077"/>
                </a:lnTo>
                <a:lnTo>
                  <a:pt x="11957522" y="4849979"/>
                </a:lnTo>
                <a:lnTo>
                  <a:pt x="11679973" y="4899723"/>
                </a:lnTo>
                <a:lnTo>
                  <a:pt x="11401197" y="4948416"/>
                </a:lnTo>
                <a:lnTo>
                  <a:pt x="11121192" y="4990102"/>
                </a:lnTo>
                <a:lnTo>
                  <a:pt x="10842416" y="5032139"/>
                </a:lnTo>
                <a:lnTo>
                  <a:pt x="10562411" y="5071374"/>
                </a:lnTo>
                <a:lnTo>
                  <a:pt x="10286091" y="5105003"/>
                </a:lnTo>
                <a:lnTo>
                  <a:pt x="10006086" y="5136881"/>
                </a:lnTo>
                <a:lnTo>
                  <a:pt x="9727310" y="5165957"/>
                </a:lnTo>
                <a:lnTo>
                  <a:pt x="9453445" y="5191179"/>
                </a:lnTo>
                <a:lnTo>
                  <a:pt x="9175897" y="5216401"/>
                </a:lnTo>
                <a:lnTo>
                  <a:pt x="8902033" y="5237420"/>
                </a:lnTo>
                <a:lnTo>
                  <a:pt x="8628169" y="5253884"/>
                </a:lnTo>
                <a:lnTo>
                  <a:pt x="8355533" y="5271050"/>
                </a:lnTo>
                <a:lnTo>
                  <a:pt x="8085353" y="5285412"/>
                </a:lnTo>
                <a:lnTo>
                  <a:pt x="7817629" y="5295571"/>
                </a:lnTo>
                <a:lnTo>
                  <a:pt x="7549905" y="5304329"/>
                </a:lnTo>
                <a:lnTo>
                  <a:pt x="7284638" y="5312736"/>
                </a:lnTo>
                <a:lnTo>
                  <a:pt x="7023055" y="5316590"/>
                </a:lnTo>
                <a:lnTo>
                  <a:pt x="6761472" y="5320793"/>
                </a:lnTo>
                <a:lnTo>
                  <a:pt x="6503573" y="5322895"/>
                </a:lnTo>
                <a:lnTo>
                  <a:pt x="6248130" y="5320793"/>
                </a:lnTo>
                <a:lnTo>
                  <a:pt x="5995144" y="5320793"/>
                </a:lnTo>
                <a:lnTo>
                  <a:pt x="5744613" y="5316590"/>
                </a:lnTo>
                <a:lnTo>
                  <a:pt x="5498995" y="5310284"/>
                </a:lnTo>
                <a:lnTo>
                  <a:pt x="5255834" y="5304329"/>
                </a:lnTo>
                <a:lnTo>
                  <a:pt x="5017584" y="5297673"/>
                </a:lnTo>
                <a:lnTo>
                  <a:pt x="4780562" y="5287514"/>
                </a:lnTo>
                <a:lnTo>
                  <a:pt x="4547227" y="5276654"/>
                </a:lnTo>
                <a:lnTo>
                  <a:pt x="4318800" y="5266846"/>
                </a:lnTo>
                <a:lnTo>
                  <a:pt x="3873004" y="5239171"/>
                </a:lnTo>
                <a:lnTo>
                  <a:pt x="3445628" y="5209746"/>
                </a:lnTo>
                <a:lnTo>
                  <a:pt x="3035446" y="5178918"/>
                </a:lnTo>
                <a:lnTo>
                  <a:pt x="2647370" y="5144939"/>
                </a:lnTo>
                <a:lnTo>
                  <a:pt x="2276487" y="5109557"/>
                </a:lnTo>
                <a:lnTo>
                  <a:pt x="1932621" y="5071374"/>
                </a:lnTo>
                <a:lnTo>
                  <a:pt x="1609634" y="5033891"/>
                </a:lnTo>
                <a:lnTo>
                  <a:pt x="1312435" y="4996408"/>
                </a:lnTo>
                <a:lnTo>
                  <a:pt x="1039799" y="4961027"/>
                </a:lnTo>
                <a:lnTo>
                  <a:pt x="797865" y="4927397"/>
                </a:lnTo>
                <a:lnTo>
                  <a:pt x="579265" y="4895519"/>
                </a:lnTo>
                <a:lnTo>
                  <a:pt x="395052" y="4868896"/>
                </a:lnTo>
                <a:lnTo>
                  <a:pt x="240312" y="4843673"/>
                </a:lnTo>
                <a:lnTo>
                  <a:pt x="27853" y="4807592"/>
                </a:lnTo>
                <a:lnTo>
                  <a:pt x="0" y="4802879"/>
                </a:lnTo>
                <a:lnTo>
                  <a:pt x="0" y="3753332"/>
                </a:lnTo>
                <a:lnTo>
                  <a:pt x="0" y="3571886"/>
                </a:lnTo>
                <a:lnTo>
                  <a:pt x="0" y="471948"/>
                </a:lnTo>
                <a:lnTo>
                  <a:pt x="0" y="213719"/>
                </a:lnTo>
                <a:close/>
              </a:path>
            </a:pathLst>
          </a:custGeom>
          <a:ln w="444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35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42B44E02-2041-49BE-AF61-F91454DC3AA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0549" r="62095"/>
          <a:stretch/>
        </p:blipFill>
        <p:spPr>
          <a:xfrm flipH="1">
            <a:off x="6711611" y="3306535"/>
            <a:ext cx="2432389" cy="1424039"/>
          </a:xfrm>
          <a:custGeom>
            <a:avLst/>
            <a:gdLst>
              <a:gd name="connsiteX0" fmla="*/ 220380 w 3243185"/>
              <a:gd name="connsiteY0" fmla="*/ 404386 h 1898718"/>
              <a:gd name="connsiteX1" fmla="*/ 278149 w 3243185"/>
              <a:gd name="connsiteY1" fmla="*/ 410805 h 1898718"/>
              <a:gd name="connsiteX2" fmla="*/ 297405 w 3243185"/>
              <a:gd name="connsiteY2" fmla="*/ 423642 h 1898718"/>
              <a:gd name="connsiteX3" fmla="*/ 316662 w 3243185"/>
              <a:gd name="connsiteY3" fmla="*/ 430061 h 1898718"/>
              <a:gd name="connsiteX4" fmla="*/ 355175 w 3243185"/>
              <a:gd name="connsiteY4" fmla="*/ 455737 h 1898718"/>
              <a:gd name="connsiteX5" fmla="*/ 406525 w 3243185"/>
              <a:gd name="connsiteY5" fmla="*/ 468574 h 1898718"/>
              <a:gd name="connsiteX6" fmla="*/ 425782 w 3243185"/>
              <a:gd name="connsiteY6" fmla="*/ 481412 h 1898718"/>
              <a:gd name="connsiteX7" fmla="*/ 445038 w 3243185"/>
              <a:gd name="connsiteY7" fmla="*/ 487831 h 1898718"/>
              <a:gd name="connsiteX8" fmla="*/ 483551 w 3243185"/>
              <a:gd name="connsiteY8" fmla="*/ 526344 h 1898718"/>
              <a:gd name="connsiteX9" fmla="*/ 483551 w 3243185"/>
              <a:gd name="connsiteY9" fmla="*/ 609788 h 1898718"/>
              <a:gd name="connsiteX10" fmla="*/ 445038 w 3243185"/>
              <a:gd name="connsiteY10" fmla="*/ 635464 h 1898718"/>
              <a:gd name="connsiteX11" fmla="*/ 246055 w 3243185"/>
              <a:gd name="connsiteY11" fmla="*/ 629045 h 1898718"/>
              <a:gd name="connsiteX12" fmla="*/ 233217 w 3243185"/>
              <a:gd name="connsiteY12" fmla="*/ 609788 h 1898718"/>
              <a:gd name="connsiteX13" fmla="*/ 213961 w 3243185"/>
              <a:gd name="connsiteY13" fmla="*/ 603370 h 1898718"/>
              <a:gd name="connsiteX14" fmla="*/ 188285 w 3243185"/>
              <a:gd name="connsiteY14" fmla="*/ 564857 h 1898718"/>
              <a:gd name="connsiteX15" fmla="*/ 175448 w 3243185"/>
              <a:gd name="connsiteY15" fmla="*/ 526344 h 1898718"/>
              <a:gd name="connsiteX16" fmla="*/ 220380 w 3243185"/>
              <a:gd name="connsiteY16" fmla="*/ 404386 h 1898718"/>
              <a:gd name="connsiteX17" fmla="*/ 3243185 w 3243185"/>
              <a:gd name="connsiteY17" fmla="*/ 0 h 1898718"/>
              <a:gd name="connsiteX18" fmla="*/ 2298567 w 3243185"/>
              <a:gd name="connsiteY18" fmla="*/ 0 h 1898718"/>
              <a:gd name="connsiteX19" fmla="*/ 2293659 w 3243185"/>
              <a:gd name="connsiteY19" fmla="*/ 51351 h 1898718"/>
              <a:gd name="connsiteX20" fmla="*/ 2274403 w 3243185"/>
              <a:gd name="connsiteY20" fmla="*/ 83445 h 1898718"/>
              <a:gd name="connsiteX21" fmla="*/ 2248728 w 3243185"/>
              <a:gd name="connsiteY21" fmla="*/ 121958 h 1898718"/>
              <a:gd name="connsiteX22" fmla="*/ 2203796 w 3243185"/>
              <a:gd name="connsiteY22" fmla="*/ 166890 h 1898718"/>
              <a:gd name="connsiteX23" fmla="*/ 2178121 w 3243185"/>
              <a:gd name="connsiteY23" fmla="*/ 173308 h 1898718"/>
              <a:gd name="connsiteX24" fmla="*/ 2126770 w 3243185"/>
              <a:gd name="connsiteY24" fmla="*/ 211821 h 1898718"/>
              <a:gd name="connsiteX25" fmla="*/ 2081838 w 3243185"/>
              <a:gd name="connsiteY25" fmla="*/ 237497 h 1898718"/>
              <a:gd name="connsiteX26" fmla="*/ 2043325 w 3243185"/>
              <a:gd name="connsiteY26" fmla="*/ 250334 h 1898718"/>
              <a:gd name="connsiteX27" fmla="*/ 1972718 w 3243185"/>
              <a:gd name="connsiteY27" fmla="*/ 288847 h 1898718"/>
              <a:gd name="connsiteX28" fmla="*/ 1940624 w 3243185"/>
              <a:gd name="connsiteY28" fmla="*/ 295266 h 1898718"/>
              <a:gd name="connsiteX29" fmla="*/ 1914949 w 3243185"/>
              <a:gd name="connsiteY29" fmla="*/ 308104 h 1898718"/>
              <a:gd name="connsiteX30" fmla="*/ 1895693 w 3243185"/>
              <a:gd name="connsiteY30" fmla="*/ 320941 h 1898718"/>
              <a:gd name="connsiteX31" fmla="*/ 1870017 w 3243185"/>
              <a:gd name="connsiteY31" fmla="*/ 327360 h 1898718"/>
              <a:gd name="connsiteX32" fmla="*/ 1831504 w 3243185"/>
              <a:gd name="connsiteY32" fmla="*/ 340198 h 1898718"/>
              <a:gd name="connsiteX33" fmla="*/ 1780154 w 3243185"/>
              <a:gd name="connsiteY33" fmla="*/ 353035 h 1898718"/>
              <a:gd name="connsiteX34" fmla="*/ 1760897 w 3243185"/>
              <a:gd name="connsiteY34" fmla="*/ 359454 h 1898718"/>
              <a:gd name="connsiteX35" fmla="*/ 1683871 w 3243185"/>
              <a:gd name="connsiteY35" fmla="*/ 397967 h 1898718"/>
              <a:gd name="connsiteX36" fmla="*/ 1632521 w 3243185"/>
              <a:gd name="connsiteY36" fmla="*/ 410805 h 1898718"/>
              <a:gd name="connsiteX37" fmla="*/ 1594008 w 3243185"/>
              <a:gd name="connsiteY37" fmla="*/ 423642 h 1898718"/>
              <a:gd name="connsiteX38" fmla="*/ 1568333 w 3243185"/>
              <a:gd name="connsiteY38" fmla="*/ 430061 h 1898718"/>
              <a:gd name="connsiteX39" fmla="*/ 1542657 w 3243185"/>
              <a:gd name="connsiteY39" fmla="*/ 442899 h 1898718"/>
              <a:gd name="connsiteX40" fmla="*/ 1516982 w 3243185"/>
              <a:gd name="connsiteY40" fmla="*/ 449318 h 1898718"/>
              <a:gd name="connsiteX41" fmla="*/ 1497725 w 3243185"/>
              <a:gd name="connsiteY41" fmla="*/ 455737 h 1898718"/>
              <a:gd name="connsiteX42" fmla="*/ 1452794 w 3243185"/>
              <a:gd name="connsiteY42" fmla="*/ 468574 h 1898718"/>
              <a:gd name="connsiteX43" fmla="*/ 1433537 w 3243185"/>
              <a:gd name="connsiteY43" fmla="*/ 481412 h 1898718"/>
              <a:gd name="connsiteX44" fmla="*/ 1369349 w 3243185"/>
              <a:gd name="connsiteY44" fmla="*/ 494250 h 1898718"/>
              <a:gd name="connsiteX45" fmla="*/ 1324417 w 3243185"/>
              <a:gd name="connsiteY45" fmla="*/ 519925 h 1898718"/>
              <a:gd name="connsiteX46" fmla="*/ 1285904 w 3243185"/>
              <a:gd name="connsiteY46" fmla="*/ 539181 h 1898718"/>
              <a:gd name="connsiteX47" fmla="*/ 1247391 w 3243185"/>
              <a:gd name="connsiteY47" fmla="*/ 545600 h 1898718"/>
              <a:gd name="connsiteX48" fmla="*/ 1176784 w 3243185"/>
              <a:gd name="connsiteY48" fmla="*/ 564857 h 1898718"/>
              <a:gd name="connsiteX49" fmla="*/ 907194 w 3243185"/>
              <a:gd name="connsiteY49" fmla="*/ 577694 h 1898718"/>
              <a:gd name="connsiteX50" fmla="*/ 881518 w 3243185"/>
              <a:gd name="connsiteY50" fmla="*/ 584113 h 1898718"/>
              <a:gd name="connsiteX51" fmla="*/ 656860 w 3243185"/>
              <a:gd name="connsiteY51" fmla="*/ 577694 h 1898718"/>
              <a:gd name="connsiteX52" fmla="*/ 637603 w 3243185"/>
              <a:gd name="connsiteY52" fmla="*/ 558438 h 1898718"/>
              <a:gd name="connsiteX53" fmla="*/ 618347 w 3243185"/>
              <a:gd name="connsiteY53" fmla="*/ 519925 h 1898718"/>
              <a:gd name="connsiteX54" fmla="*/ 599090 w 3243185"/>
              <a:gd name="connsiteY54" fmla="*/ 500668 h 1898718"/>
              <a:gd name="connsiteX55" fmla="*/ 566996 w 3243185"/>
              <a:gd name="connsiteY55" fmla="*/ 474993 h 1898718"/>
              <a:gd name="connsiteX56" fmla="*/ 560577 w 3243185"/>
              <a:gd name="connsiteY56" fmla="*/ 455737 h 1898718"/>
              <a:gd name="connsiteX57" fmla="*/ 522064 w 3243185"/>
              <a:gd name="connsiteY57" fmla="*/ 436480 h 1898718"/>
              <a:gd name="connsiteX58" fmla="*/ 502808 w 3243185"/>
              <a:gd name="connsiteY58" fmla="*/ 423642 h 1898718"/>
              <a:gd name="connsiteX59" fmla="*/ 464295 w 3243185"/>
              <a:gd name="connsiteY59" fmla="*/ 410805 h 1898718"/>
              <a:gd name="connsiteX60" fmla="*/ 445038 w 3243185"/>
              <a:gd name="connsiteY60" fmla="*/ 397967 h 1898718"/>
              <a:gd name="connsiteX61" fmla="*/ 374431 w 3243185"/>
              <a:gd name="connsiteY61" fmla="*/ 391548 h 1898718"/>
              <a:gd name="connsiteX62" fmla="*/ 329500 w 3243185"/>
              <a:gd name="connsiteY62" fmla="*/ 372292 h 1898718"/>
              <a:gd name="connsiteX63" fmla="*/ 310243 w 3243185"/>
              <a:gd name="connsiteY63" fmla="*/ 365873 h 1898718"/>
              <a:gd name="connsiteX64" fmla="*/ 271730 w 3243185"/>
              <a:gd name="connsiteY64" fmla="*/ 340198 h 1898718"/>
              <a:gd name="connsiteX65" fmla="*/ 239636 w 3243185"/>
              <a:gd name="connsiteY65" fmla="*/ 301685 h 1898718"/>
              <a:gd name="connsiteX66" fmla="*/ 201123 w 3243185"/>
              <a:gd name="connsiteY66" fmla="*/ 269591 h 1898718"/>
              <a:gd name="connsiteX67" fmla="*/ 149773 w 3243185"/>
              <a:gd name="connsiteY67" fmla="*/ 224659 h 1898718"/>
              <a:gd name="connsiteX68" fmla="*/ 111260 w 3243185"/>
              <a:gd name="connsiteY68" fmla="*/ 211821 h 1898718"/>
              <a:gd name="connsiteX69" fmla="*/ 92003 w 3243185"/>
              <a:gd name="connsiteY69" fmla="*/ 205402 h 1898718"/>
              <a:gd name="connsiteX70" fmla="*/ 72747 w 3243185"/>
              <a:gd name="connsiteY70" fmla="*/ 192565 h 1898718"/>
              <a:gd name="connsiteX71" fmla="*/ 34234 w 3243185"/>
              <a:gd name="connsiteY71" fmla="*/ 160471 h 1898718"/>
              <a:gd name="connsiteX72" fmla="*/ 8558 w 3243185"/>
              <a:gd name="connsiteY72" fmla="*/ 121958 h 1898718"/>
              <a:gd name="connsiteX73" fmla="*/ 11877 w 3243185"/>
              <a:gd name="connsiteY73" fmla="*/ 15345 h 1898718"/>
              <a:gd name="connsiteX74" fmla="*/ 16098 w 3243185"/>
              <a:gd name="connsiteY74" fmla="*/ 0 h 1898718"/>
              <a:gd name="connsiteX75" fmla="*/ 0 w 3243185"/>
              <a:gd name="connsiteY75" fmla="*/ 0 h 1898718"/>
              <a:gd name="connsiteX76" fmla="*/ 0 w 3243185"/>
              <a:gd name="connsiteY76" fmla="*/ 1540363 h 1898718"/>
              <a:gd name="connsiteX77" fmla="*/ 234477 w 3243185"/>
              <a:gd name="connsiteY77" fmla="*/ 1584265 h 1898718"/>
              <a:gd name="connsiteX78" fmla="*/ 512026 w 3243185"/>
              <a:gd name="connsiteY78" fmla="*/ 1634009 h 1898718"/>
              <a:gd name="connsiteX79" fmla="*/ 790802 w 3243185"/>
              <a:gd name="connsiteY79" fmla="*/ 1682702 h 1898718"/>
              <a:gd name="connsiteX80" fmla="*/ 1070807 w 3243185"/>
              <a:gd name="connsiteY80" fmla="*/ 1724388 h 1898718"/>
              <a:gd name="connsiteX81" fmla="*/ 1349583 w 3243185"/>
              <a:gd name="connsiteY81" fmla="*/ 1766425 h 1898718"/>
              <a:gd name="connsiteX82" fmla="*/ 1629588 w 3243185"/>
              <a:gd name="connsiteY82" fmla="*/ 1805660 h 1898718"/>
              <a:gd name="connsiteX83" fmla="*/ 1905908 w 3243185"/>
              <a:gd name="connsiteY83" fmla="*/ 1839289 h 1898718"/>
              <a:gd name="connsiteX84" fmla="*/ 2185913 w 3243185"/>
              <a:gd name="connsiteY84" fmla="*/ 1871167 h 1898718"/>
              <a:gd name="connsiteX85" fmla="*/ 2450068 w 3243185"/>
              <a:gd name="connsiteY85" fmla="*/ 1898718 h 1898718"/>
              <a:gd name="connsiteX86" fmla="*/ 3243185 w 3243185"/>
              <a:gd name="connsiteY86" fmla="*/ 1898718 h 18987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</a:cxnLst>
            <a:rect l="l" t="t" r="r" b="b"/>
            <a:pathLst>
              <a:path w="3243185" h="1898718">
                <a:moveTo>
                  <a:pt x="220380" y="404386"/>
                </a:moveTo>
                <a:cubicBezTo>
                  <a:pt x="239636" y="406526"/>
                  <a:pt x="259352" y="406106"/>
                  <a:pt x="278149" y="410805"/>
                </a:cubicBezTo>
                <a:cubicBezTo>
                  <a:pt x="285633" y="412676"/>
                  <a:pt x="290505" y="420192"/>
                  <a:pt x="297405" y="423642"/>
                </a:cubicBezTo>
                <a:cubicBezTo>
                  <a:pt x="303457" y="426669"/>
                  <a:pt x="310747" y="426775"/>
                  <a:pt x="316662" y="430061"/>
                </a:cubicBezTo>
                <a:cubicBezTo>
                  <a:pt x="330149" y="437554"/>
                  <a:pt x="340537" y="450857"/>
                  <a:pt x="355175" y="455737"/>
                </a:cubicBezTo>
                <a:cubicBezTo>
                  <a:pt x="384781" y="465606"/>
                  <a:pt x="367797" y="460829"/>
                  <a:pt x="406525" y="468574"/>
                </a:cubicBezTo>
                <a:cubicBezTo>
                  <a:pt x="412944" y="472853"/>
                  <a:pt x="418882" y="477962"/>
                  <a:pt x="425782" y="481412"/>
                </a:cubicBezTo>
                <a:cubicBezTo>
                  <a:pt x="431834" y="484438"/>
                  <a:pt x="439698" y="483676"/>
                  <a:pt x="445038" y="487831"/>
                </a:cubicBezTo>
                <a:cubicBezTo>
                  <a:pt x="459369" y="498977"/>
                  <a:pt x="483551" y="526344"/>
                  <a:pt x="483551" y="526344"/>
                </a:cubicBezTo>
                <a:cubicBezTo>
                  <a:pt x="493199" y="555288"/>
                  <a:pt x="501991" y="572910"/>
                  <a:pt x="483551" y="609788"/>
                </a:cubicBezTo>
                <a:cubicBezTo>
                  <a:pt x="476651" y="623588"/>
                  <a:pt x="445038" y="635464"/>
                  <a:pt x="445038" y="635464"/>
                </a:cubicBezTo>
                <a:cubicBezTo>
                  <a:pt x="378711" y="633324"/>
                  <a:pt x="311935" y="637030"/>
                  <a:pt x="246055" y="629045"/>
                </a:cubicBezTo>
                <a:cubicBezTo>
                  <a:pt x="238396" y="628117"/>
                  <a:pt x="239242" y="614607"/>
                  <a:pt x="233217" y="609788"/>
                </a:cubicBezTo>
                <a:cubicBezTo>
                  <a:pt x="227934" y="605562"/>
                  <a:pt x="220380" y="605509"/>
                  <a:pt x="213961" y="603370"/>
                </a:cubicBezTo>
                <a:cubicBezTo>
                  <a:pt x="205402" y="590532"/>
                  <a:pt x="193165" y="579494"/>
                  <a:pt x="188285" y="564857"/>
                </a:cubicBezTo>
                <a:lnTo>
                  <a:pt x="175448" y="526344"/>
                </a:lnTo>
                <a:cubicBezTo>
                  <a:pt x="182293" y="423657"/>
                  <a:pt x="212891" y="424712"/>
                  <a:pt x="220380" y="404386"/>
                </a:cubicBezTo>
                <a:close/>
                <a:moveTo>
                  <a:pt x="3243185" y="0"/>
                </a:moveTo>
                <a:lnTo>
                  <a:pt x="2298567" y="0"/>
                </a:lnTo>
                <a:lnTo>
                  <a:pt x="2293659" y="51351"/>
                </a:lnTo>
                <a:cubicBezTo>
                  <a:pt x="2291895" y="63701"/>
                  <a:pt x="2281101" y="72919"/>
                  <a:pt x="2274403" y="83445"/>
                </a:cubicBezTo>
                <a:cubicBezTo>
                  <a:pt x="2266120" y="96461"/>
                  <a:pt x="2257985" y="109614"/>
                  <a:pt x="2248728" y="121958"/>
                </a:cubicBezTo>
                <a:cubicBezTo>
                  <a:pt x="2233323" y="142498"/>
                  <a:pt x="2227760" y="154908"/>
                  <a:pt x="2203796" y="166890"/>
                </a:cubicBezTo>
                <a:cubicBezTo>
                  <a:pt x="2195906" y="170835"/>
                  <a:pt x="2186679" y="171169"/>
                  <a:pt x="2178121" y="173308"/>
                </a:cubicBezTo>
                <a:cubicBezTo>
                  <a:pt x="2148108" y="203321"/>
                  <a:pt x="2169307" y="185236"/>
                  <a:pt x="2126770" y="211821"/>
                </a:cubicBezTo>
                <a:cubicBezTo>
                  <a:pt x="2106184" y="224688"/>
                  <a:pt x="2106188" y="227757"/>
                  <a:pt x="2081838" y="237497"/>
                </a:cubicBezTo>
                <a:cubicBezTo>
                  <a:pt x="2069275" y="242522"/>
                  <a:pt x="2054585" y="242828"/>
                  <a:pt x="2043325" y="250334"/>
                </a:cubicBezTo>
                <a:cubicBezTo>
                  <a:pt x="2023241" y="263724"/>
                  <a:pt x="1993522" y="284687"/>
                  <a:pt x="1972718" y="288847"/>
                </a:cubicBezTo>
                <a:lnTo>
                  <a:pt x="1940624" y="295266"/>
                </a:lnTo>
                <a:cubicBezTo>
                  <a:pt x="1932066" y="299545"/>
                  <a:pt x="1923257" y="303356"/>
                  <a:pt x="1914949" y="308104"/>
                </a:cubicBezTo>
                <a:cubicBezTo>
                  <a:pt x="1908251" y="311931"/>
                  <a:pt x="1902783" y="317902"/>
                  <a:pt x="1895693" y="320941"/>
                </a:cubicBezTo>
                <a:cubicBezTo>
                  <a:pt x="1887584" y="324416"/>
                  <a:pt x="1878467" y="324825"/>
                  <a:pt x="1870017" y="327360"/>
                </a:cubicBezTo>
                <a:cubicBezTo>
                  <a:pt x="1857056" y="331248"/>
                  <a:pt x="1844633" y="336916"/>
                  <a:pt x="1831504" y="340198"/>
                </a:cubicBezTo>
                <a:cubicBezTo>
                  <a:pt x="1814387" y="344477"/>
                  <a:pt x="1796892" y="347456"/>
                  <a:pt x="1780154" y="353035"/>
                </a:cubicBezTo>
                <a:cubicBezTo>
                  <a:pt x="1773735" y="355175"/>
                  <a:pt x="1766812" y="356168"/>
                  <a:pt x="1760897" y="359454"/>
                </a:cubicBezTo>
                <a:cubicBezTo>
                  <a:pt x="1709553" y="387979"/>
                  <a:pt x="1738400" y="384335"/>
                  <a:pt x="1683871" y="397967"/>
                </a:cubicBezTo>
                <a:cubicBezTo>
                  <a:pt x="1666755" y="402246"/>
                  <a:pt x="1649259" y="405226"/>
                  <a:pt x="1632521" y="410805"/>
                </a:cubicBezTo>
                <a:cubicBezTo>
                  <a:pt x="1619683" y="415084"/>
                  <a:pt x="1607136" y="420361"/>
                  <a:pt x="1594008" y="423642"/>
                </a:cubicBezTo>
                <a:cubicBezTo>
                  <a:pt x="1585449" y="425782"/>
                  <a:pt x="1576593" y="426964"/>
                  <a:pt x="1568333" y="430061"/>
                </a:cubicBezTo>
                <a:cubicBezTo>
                  <a:pt x="1559373" y="433421"/>
                  <a:pt x="1551617" y="439539"/>
                  <a:pt x="1542657" y="442899"/>
                </a:cubicBezTo>
                <a:cubicBezTo>
                  <a:pt x="1534397" y="445997"/>
                  <a:pt x="1525465" y="446895"/>
                  <a:pt x="1516982" y="449318"/>
                </a:cubicBezTo>
                <a:cubicBezTo>
                  <a:pt x="1510476" y="451177"/>
                  <a:pt x="1504231" y="453878"/>
                  <a:pt x="1497725" y="455737"/>
                </a:cubicBezTo>
                <a:cubicBezTo>
                  <a:pt x="1488128" y="458478"/>
                  <a:pt x="1463054" y="463444"/>
                  <a:pt x="1452794" y="468574"/>
                </a:cubicBezTo>
                <a:cubicBezTo>
                  <a:pt x="1445893" y="472024"/>
                  <a:pt x="1440911" y="479143"/>
                  <a:pt x="1433537" y="481412"/>
                </a:cubicBezTo>
                <a:cubicBezTo>
                  <a:pt x="1412682" y="487829"/>
                  <a:pt x="1369349" y="494250"/>
                  <a:pt x="1369349" y="494250"/>
                </a:cubicBezTo>
                <a:cubicBezTo>
                  <a:pt x="1307265" y="540813"/>
                  <a:pt x="1373427" y="495420"/>
                  <a:pt x="1324417" y="519925"/>
                </a:cubicBezTo>
                <a:cubicBezTo>
                  <a:pt x="1296720" y="533774"/>
                  <a:pt x="1314945" y="532728"/>
                  <a:pt x="1285904" y="539181"/>
                </a:cubicBezTo>
                <a:cubicBezTo>
                  <a:pt x="1273199" y="542005"/>
                  <a:pt x="1260096" y="542777"/>
                  <a:pt x="1247391" y="545600"/>
                </a:cubicBezTo>
                <a:cubicBezTo>
                  <a:pt x="1214234" y="552969"/>
                  <a:pt x="1227302" y="562451"/>
                  <a:pt x="1176784" y="564857"/>
                </a:cubicBezTo>
                <a:lnTo>
                  <a:pt x="907194" y="577694"/>
                </a:lnTo>
                <a:cubicBezTo>
                  <a:pt x="898635" y="579834"/>
                  <a:pt x="890340" y="584113"/>
                  <a:pt x="881518" y="584113"/>
                </a:cubicBezTo>
                <a:cubicBezTo>
                  <a:pt x="806601" y="584113"/>
                  <a:pt x="731365" y="585537"/>
                  <a:pt x="656860" y="577694"/>
                </a:cubicBezTo>
                <a:cubicBezTo>
                  <a:pt x="647832" y="576744"/>
                  <a:pt x="643415" y="565411"/>
                  <a:pt x="637603" y="558438"/>
                </a:cubicBezTo>
                <a:cubicBezTo>
                  <a:pt x="587103" y="497837"/>
                  <a:pt x="656946" y="577823"/>
                  <a:pt x="618347" y="519925"/>
                </a:cubicBezTo>
                <a:cubicBezTo>
                  <a:pt x="613311" y="512372"/>
                  <a:pt x="604902" y="507642"/>
                  <a:pt x="599090" y="500668"/>
                </a:cubicBezTo>
                <a:cubicBezTo>
                  <a:pt x="576756" y="473868"/>
                  <a:pt x="598608" y="485530"/>
                  <a:pt x="566996" y="474993"/>
                </a:cubicBezTo>
                <a:cubicBezTo>
                  <a:pt x="564857" y="468574"/>
                  <a:pt x="564804" y="461020"/>
                  <a:pt x="560577" y="455737"/>
                </a:cubicBezTo>
                <a:cubicBezTo>
                  <a:pt x="548314" y="440407"/>
                  <a:pt x="537569" y="444232"/>
                  <a:pt x="522064" y="436480"/>
                </a:cubicBezTo>
                <a:cubicBezTo>
                  <a:pt x="515164" y="433030"/>
                  <a:pt x="509858" y="426775"/>
                  <a:pt x="502808" y="423642"/>
                </a:cubicBezTo>
                <a:cubicBezTo>
                  <a:pt x="490442" y="418147"/>
                  <a:pt x="475555" y="418311"/>
                  <a:pt x="464295" y="410805"/>
                </a:cubicBezTo>
                <a:cubicBezTo>
                  <a:pt x="457876" y="406526"/>
                  <a:pt x="452582" y="399584"/>
                  <a:pt x="445038" y="397967"/>
                </a:cubicBezTo>
                <a:cubicBezTo>
                  <a:pt x="421930" y="393015"/>
                  <a:pt x="397967" y="393688"/>
                  <a:pt x="374431" y="391548"/>
                </a:cubicBezTo>
                <a:cubicBezTo>
                  <a:pt x="320996" y="378189"/>
                  <a:pt x="373828" y="394456"/>
                  <a:pt x="329500" y="372292"/>
                </a:cubicBezTo>
                <a:cubicBezTo>
                  <a:pt x="323448" y="369266"/>
                  <a:pt x="316158" y="369159"/>
                  <a:pt x="310243" y="365873"/>
                </a:cubicBezTo>
                <a:cubicBezTo>
                  <a:pt x="296756" y="358380"/>
                  <a:pt x="271730" y="340198"/>
                  <a:pt x="271730" y="340198"/>
                </a:cubicBezTo>
                <a:cubicBezTo>
                  <a:pt x="259107" y="321264"/>
                  <a:pt x="258170" y="317130"/>
                  <a:pt x="239636" y="301685"/>
                </a:cubicBezTo>
                <a:cubicBezTo>
                  <a:pt x="212096" y="278735"/>
                  <a:pt x="226695" y="300277"/>
                  <a:pt x="201123" y="269591"/>
                </a:cubicBezTo>
                <a:cubicBezTo>
                  <a:pt x="180961" y="245397"/>
                  <a:pt x="192235" y="238813"/>
                  <a:pt x="149773" y="224659"/>
                </a:cubicBezTo>
                <a:lnTo>
                  <a:pt x="111260" y="211821"/>
                </a:lnTo>
                <a:cubicBezTo>
                  <a:pt x="104841" y="209682"/>
                  <a:pt x="97633" y="209156"/>
                  <a:pt x="92003" y="205402"/>
                </a:cubicBezTo>
                <a:cubicBezTo>
                  <a:pt x="85584" y="201123"/>
                  <a:pt x="78673" y="197503"/>
                  <a:pt x="72747" y="192565"/>
                </a:cubicBezTo>
                <a:cubicBezTo>
                  <a:pt x="23324" y="151379"/>
                  <a:pt x="82044" y="192344"/>
                  <a:pt x="34234" y="160471"/>
                </a:cubicBezTo>
                <a:cubicBezTo>
                  <a:pt x="25675" y="147633"/>
                  <a:pt x="7748" y="137365"/>
                  <a:pt x="8558" y="121958"/>
                </a:cubicBezTo>
                <a:cubicBezTo>
                  <a:pt x="10157" y="91584"/>
                  <a:pt x="6161" y="51646"/>
                  <a:pt x="11877" y="15345"/>
                </a:cubicBezTo>
                <a:lnTo>
                  <a:pt x="16098" y="0"/>
                </a:lnTo>
                <a:lnTo>
                  <a:pt x="0" y="0"/>
                </a:lnTo>
                <a:lnTo>
                  <a:pt x="0" y="1540363"/>
                </a:lnTo>
                <a:lnTo>
                  <a:pt x="234477" y="1584265"/>
                </a:lnTo>
                <a:lnTo>
                  <a:pt x="512026" y="1634009"/>
                </a:lnTo>
                <a:lnTo>
                  <a:pt x="790802" y="1682702"/>
                </a:lnTo>
                <a:lnTo>
                  <a:pt x="1070807" y="1724388"/>
                </a:lnTo>
                <a:lnTo>
                  <a:pt x="1349583" y="1766425"/>
                </a:lnTo>
                <a:lnTo>
                  <a:pt x="1629588" y="1805660"/>
                </a:lnTo>
                <a:lnTo>
                  <a:pt x="1905908" y="1839289"/>
                </a:lnTo>
                <a:lnTo>
                  <a:pt x="2185913" y="1871167"/>
                </a:lnTo>
                <a:lnTo>
                  <a:pt x="2450068" y="1898718"/>
                </a:lnTo>
                <a:lnTo>
                  <a:pt x="3243185" y="1898718"/>
                </a:lnTo>
                <a:close/>
              </a:path>
            </a:pathLst>
          </a:custGeom>
        </p:spPr>
      </p:pic>
      <p:pic>
        <p:nvPicPr>
          <p:cNvPr id="20" name="Picture 15">
            <a:extLst>
              <a:ext uri="{FF2B5EF4-FFF2-40B4-BE49-F238E27FC236}">
                <a16:creationId xmlns:a16="http://schemas.microsoft.com/office/drawing/2014/main" xmlns="" id="{08625290-97B7-41E9-9685-D438F86FC9E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503"/>
          <a:stretch>
            <a:fillRect/>
          </a:stretch>
        </p:blipFill>
        <p:spPr>
          <a:xfrm>
            <a:off x="0" y="857251"/>
            <a:ext cx="8708573" cy="3992171"/>
          </a:xfrm>
          <a:custGeom>
            <a:avLst/>
            <a:gdLst>
              <a:gd name="connsiteX0" fmla="*/ 0 w 11611430"/>
              <a:gd name="connsiteY0" fmla="*/ 0 h 5322895"/>
              <a:gd name="connsiteX1" fmla="*/ 11611430 w 11611430"/>
              <a:gd name="connsiteY1" fmla="*/ 0 h 5322895"/>
              <a:gd name="connsiteX2" fmla="*/ 11611430 w 11611430"/>
              <a:gd name="connsiteY2" fmla="*/ 4911695 h 5322895"/>
              <a:gd name="connsiteX3" fmla="*/ 11401197 w 11611430"/>
              <a:gd name="connsiteY3" fmla="*/ 4948416 h 5322895"/>
              <a:gd name="connsiteX4" fmla="*/ 11121192 w 11611430"/>
              <a:gd name="connsiteY4" fmla="*/ 4990102 h 5322895"/>
              <a:gd name="connsiteX5" fmla="*/ 10842416 w 11611430"/>
              <a:gd name="connsiteY5" fmla="*/ 5032139 h 5322895"/>
              <a:gd name="connsiteX6" fmla="*/ 10562411 w 11611430"/>
              <a:gd name="connsiteY6" fmla="*/ 5071374 h 5322895"/>
              <a:gd name="connsiteX7" fmla="*/ 10286091 w 11611430"/>
              <a:gd name="connsiteY7" fmla="*/ 5105003 h 5322895"/>
              <a:gd name="connsiteX8" fmla="*/ 10006086 w 11611430"/>
              <a:gd name="connsiteY8" fmla="*/ 5136881 h 5322895"/>
              <a:gd name="connsiteX9" fmla="*/ 9727310 w 11611430"/>
              <a:gd name="connsiteY9" fmla="*/ 5165957 h 5322895"/>
              <a:gd name="connsiteX10" fmla="*/ 9453445 w 11611430"/>
              <a:gd name="connsiteY10" fmla="*/ 5191179 h 5322895"/>
              <a:gd name="connsiteX11" fmla="*/ 9175897 w 11611430"/>
              <a:gd name="connsiteY11" fmla="*/ 5216401 h 5322895"/>
              <a:gd name="connsiteX12" fmla="*/ 8902033 w 11611430"/>
              <a:gd name="connsiteY12" fmla="*/ 5237420 h 5322895"/>
              <a:gd name="connsiteX13" fmla="*/ 8628169 w 11611430"/>
              <a:gd name="connsiteY13" fmla="*/ 5253884 h 5322895"/>
              <a:gd name="connsiteX14" fmla="*/ 8355533 w 11611430"/>
              <a:gd name="connsiteY14" fmla="*/ 5271050 h 5322895"/>
              <a:gd name="connsiteX15" fmla="*/ 8085353 w 11611430"/>
              <a:gd name="connsiteY15" fmla="*/ 5285412 h 5322895"/>
              <a:gd name="connsiteX16" fmla="*/ 7817629 w 11611430"/>
              <a:gd name="connsiteY16" fmla="*/ 5295571 h 5322895"/>
              <a:gd name="connsiteX17" fmla="*/ 7549905 w 11611430"/>
              <a:gd name="connsiteY17" fmla="*/ 5304329 h 5322895"/>
              <a:gd name="connsiteX18" fmla="*/ 7284638 w 11611430"/>
              <a:gd name="connsiteY18" fmla="*/ 5312736 h 5322895"/>
              <a:gd name="connsiteX19" fmla="*/ 7023055 w 11611430"/>
              <a:gd name="connsiteY19" fmla="*/ 5316590 h 5322895"/>
              <a:gd name="connsiteX20" fmla="*/ 6761472 w 11611430"/>
              <a:gd name="connsiteY20" fmla="*/ 5320793 h 5322895"/>
              <a:gd name="connsiteX21" fmla="*/ 6503573 w 11611430"/>
              <a:gd name="connsiteY21" fmla="*/ 5322895 h 5322895"/>
              <a:gd name="connsiteX22" fmla="*/ 6248130 w 11611430"/>
              <a:gd name="connsiteY22" fmla="*/ 5320793 h 5322895"/>
              <a:gd name="connsiteX23" fmla="*/ 5995144 w 11611430"/>
              <a:gd name="connsiteY23" fmla="*/ 5320793 h 5322895"/>
              <a:gd name="connsiteX24" fmla="*/ 5744613 w 11611430"/>
              <a:gd name="connsiteY24" fmla="*/ 5316590 h 5322895"/>
              <a:gd name="connsiteX25" fmla="*/ 5498995 w 11611430"/>
              <a:gd name="connsiteY25" fmla="*/ 5310284 h 5322895"/>
              <a:gd name="connsiteX26" fmla="*/ 5255834 w 11611430"/>
              <a:gd name="connsiteY26" fmla="*/ 5304329 h 5322895"/>
              <a:gd name="connsiteX27" fmla="*/ 5017584 w 11611430"/>
              <a:gd name="connsiteY27" fmla="*/ 5297673 h 5322895"/>
              <a:gd name="connsiteX28" fmla="*/ 4785514 w 11611430"/>
              <a:gd name="connsiteY28" fmla="*/ 5287726 h 5322895"/>
              <a:gd name="connsiteX29" fmla="*/ 4601441 w 11611430"/>
              <a:gd name="connsiteY29" fmla="*/ 4972173 h 5322895"/>
              <a:gd name="connsiteX30" fmla="*/ 4514210 w 11611430"/>
              <a:gd name="connsiteY30" fmla="*/ 4830422 h 5322895"/>
              <a:gd name="connsiteX31" fmla="*/ 4416075 w 11611430"/>
              <a:gd name="connsiteY31" fmla="*/ 4732288 h 5322895"/>
              <a:gd name="connsiteX32" fmla="*/ 4274324 w 11611430"/>
              <a:gd name="connsiteY32" fmla="*/ 4557826 h 5322895"/>
              <a:gd name="connsiteX33" fmla="*/ 4241613 w 11611430"/>
              <a:gd name="connsiteY33" fmla="*/ 4525113 h 5322895"/>
              <a:gd name="connsiteX34" fmla="*/ 4208901 w 11611430"/>
              <a:gd name="connsiteY34" fmla="*/ 4481499 h 5322895"/>
              <a:gd name="connsiteX35" fmla="*/ 4154382 w 11611430"/>
              <a:gd name="connsiteY35" fmla="*/ 4437883 h 5322895"/>
              <a:gd name="connsiteX36" fmla="*/ 4110766 w 11611430"/>
              <a:gd name="connsiteY36" fmla="*/ 4416075 h 5322895"/>
              <a:gd name="connsiteX37" fmla="*/ 4078054 w 11611430"/>
              <a:gd name="connsiteY37" fmla="*/ 4394267 h 5322895"/>
              <a:gd name="connsiteX38" fmla="*/ 4034439 w 11611430"/>
              <a:gd name="connsiteY38" fmla="*/ 4361556 h 5322895"/>
              <a:gd name="connsiteX39" fmla="*/ 3958111 w 11611430"/>
              <a:gd name="connsiteY39" fmla="*/ 4339747 h 5322895"/>
              <a:gd name="connsiteX40" fmla="*/ 3892688 w 11611430"/>
              <a:gd name="connsiteY40" fmla="*/ 4328844 h 5322895"/>
              <a:gd name="connsiteX41" fmla="*/ 3718226 w 11611430"/>
              <a:gd name="connsiteY41" fmla="*/ 4307036 h 5322895"/>
              <a:gd name="connsiteX42" fmla="*/ 3641899 w 11611430"/>
              <a:gd name="connsiteY42" fmla="*/ 4274324 h 5322895"/>
              <a:gd name="connsiteX43" fmla="*/ 3620091 w 11611430"/>
              <a:gd name="connsiteY43" fmla="*/ 4252517 h 5322895"/>
              <a:gd name="connsiteX44" fmla="*/ 3565572 w 11611430"/>
              <a:gd name="connsiteY44" fmla="*/ 4230709 h 5322895"/>
              <a:gd name="connsiteX45" fmla="*/ 3500148 w 11611430"/>
              <a:gd name="connsiteY45" fmla="*/ 4208901 h 5322895"/>
              <a:gd name="connsiteX46" fmla="*/ 3478341 w 11611430"/>
              <a:gd name="connsiteY46" fmla="*/ 4176190 h 5322895"/>
              <a:gd name="connsiteX47" fmla="*/ 3543764 w 11611430"/>
              <a:gd name="connsiteY47" fmla="*/ 4132574 h 5322895"/>
              <a:gd name="connsiteX48" fmla="*/ 3445629 w 11611430"/>
              <a:gd name="connsiteY48" fmla="*/ 4121670 h 5322895"/>
              <a:gd name="connsiteX49" fmla="*/ 3391109 w 11611430"/>
              <a:gd name="connsiteY49" fmla="*/ 4132574 h 5322895"/>
              <a:gd name="connsiteX50" fmla="*/ 3303878 w 11611430"/>
              <a:gd name="connsiteY50" fmla="*/ 4154381 h 5322895"/>
              <a:gd name="connsiteX51" fmla="*/ 3260263 w 11611430"/>
              <a:gd name="connsiteY51" fmla="*/ 4165285 h 5322895"/>
              <a:gd name="connsiteX52" fmla="*/ 3194839 w 11611430"/>
              <a:gd name="connsiteY52" fmla="*/ 4187093 h 5322895"/>
              <a:gd name="connsiteX53" fmla="*/ 3162128 w 11611430"/>
              <a:gd name="connsiteY53" fmla="*/ 4197997 h 5322895"/>
              <a:gd name="connsiteX54" fmla="*/ 3053089 w 11611430"/>
              <a:gd name="connsiteY54" fmla="*/ 4230709 h 5322895"/>
              <a:gd name="connsiteX55" fmla="*/ 2987666 w 11611430"/>
              <a:gd name="connsiteY55" fmla="*/ 4252517 h 5322895"/>
              <a:gd name="connsiteX56" fmla="*/ 2954954 w 11611430"/>
              <a:gd name="connsiteY56" fmla="*/ 4263420 h 5322895"/>
              <a:gd name="connsiteX57" fmla="*/ 2867723 w 11611430"/>
              <a:gd name="connsiteY57" fmla="*/ 4285228 h 5322895"/>
              <a:gd name="connsiteX58" fmla="*/ 2802300 w 11611430"/>
              <a:gd name="connsiteY58" fmla="*/ 4307036 h 5322895"/>
              <a:gd name="connsiteX59" fmla="*/ 2780492 w 11611430"/>
              <a:gd name="connsiteY59" fmla="*/ 4328844 h 5322895"/>
              <a:gd name="connsiteX60" fmla="*/ 2715069 w 11611430"/>
              <a:gd name="connsiteY60" fmla="*/ 4350652 h 5322895"/>
              <a:gd name="connsiteX61" fmla="*/ 2682357 w 11611430"/>
              <a:gd name="connsiteY61" fmla="*/ 4361556 h 5322895"/>
              <a:gd name="connsiteX62" fmla="*/ 2649646 w 11611430"/>
              <a:gd name="connsiteY62" fmla="*/ 4372459 h 5322895"/>
              <a:gd name="connsiteX63" fmla="*/ 2616933 w 11611430"/>
              <a:gd name="connsiteY63" fmla="*/ 4383363 h 5322895"/>
              <a:gd name="connsiteX64" fmla="*/ 2595126 w 11611430"/>
              <a:gd name="connsiteY64" fmla="*/ 4405171 h 5322895"/>
              <a:gd name="connsiteX65" fmla="*/ 2529703 w 11611430"/>
              <a:gd name="connsiteY65" fmla="*/ 4437883 h 5322895"/>
              <a:gd name="connsiteX66" fmla="*/ 2486087 w 11611430"/>
              <a:gd name="connsiteY66" fmla="*/ 4481499 h 5322895"/>
              <a:gd name="connsiteX67" fmla="*/ 2453375 w 11611430"/>
              <a:gd name="connsiteY67" fmla="*/ 4514210 h 5322895"/>
              <a:gd name="connsiteX68" fmla="*/ 2420664 w 11611430"/>
              <a:gd name="connsiteY68" fmla="*/ 4536017 h 5322895"/>
              <a:gd name="connsiteX69" fmla="*/ 2398856 w 11611430"/>
              <a:gd name="connsiteY69" fmla="*/ 4568729 h 5322895"/>
              <a:gd name="connsiteX70" fmla="*/ 2377048 w 11611430"/>
              <a:gd name="connsiteY70" fmla="*/ 4590537 h 5322895"/>
              <a:gd name="connsiteX71" fmla="*/ 2366144 w 11611430"/>
              <a:gd name="connsiteY71" fmla="*/ 4623249 h 5322895"/>
              <a:gd name="connsiteX72" fmla="*/ 2344336 w 11611430"/>
              <a:gd name="connsiteY72" fmla="*/ 4666865 h 5322895"/>
              <a:gd name="connsiteX73" fmla="*/ 2322528 w 11611430"/>
              <a:gd name="connsiteY73" fmla="*/ 4732288 h 5322895"/>
              <a:gd name="connsiteX74" fmla="*/ 2300721 w 11611430"/>
              <a:gd name="connsiteY74" fmla="*/ 4764999 h 5322895"/>
              <a:gd name="connsiteX75" fmla="*/ 2268010 w 11611430"/>
              <a:gd name="connsiteY75" fmla="*/ 4852231 h 5322895"/>
              <a:gd name="connsiteX76" fmla="*/ 2235297 w 11611430"/>
              <a:gd name="connsiteY76" fmla="*/ 4993981 h 5322895"/>
              <a:gd name="connsiteX77" fmla="*/ 2230567 w 11611430"/>
              <a:gd name="connsiteY77" fmla="*/ 5079209 h 5322895"/>
              <a:gd name="connsiteX78" fmla="*/ 2229538 w 11611430"/>
              <a:gd name="connsiteY78" fmla="*/ 5104344 h 5322895"/>
              <a:gd name="connsiteX79" fmla="*/ 1932621 w 11611430"/>
              <a:gd name="connsiteY79" fmla="*/ 5071374 h 5322895"/>
              <a:gd name="connsiteX80" fmla="*/ 1609634 w 11611430"/>
              <a:gd name="connsiteY80" fmla="*/ 5033891 h 5322895"/>
              <a:gd name="connsiteX81" fmla="*/ 1312435 w 11611430"/>
              <a:gd name="connsiteY81" fmla="*/ 4996408 h 5322895"/>
              <a:gd name="connsiteX82" fmla="*/ 1039799 w 11611430"/>
              <a:gd name="connsiteY82" fmla="*/ 4961027 h 5322895"/>
              <a:gd name="connsiteX83" fmla="*/ 797865 w 11611430"/>
              <a:gd name="connsiteY83" fmla="*/ 4927397 h 5322895"/>
              <a:gd name="connsiteX84" fmla="*/ 579265 w 11611430"/>
              <a:gd name="connsiteY84" fmla="*/ 4895519 h 5322895"/>
              <a:gd name="connsiteX85" fmla="*/ 395052 w 11611430"/>
              <a:gd name="connsiteY85" fmla="*/ 4868896 h 5322895"/>
              <a:gd name="connsiteX86" fmla="*/ 240312 w 11611430"/>
              <a:gd name="connsiteY86" fmla="*/ 4843673 h 5322895"/>
              <a:gd name="connsiteX87" fmla="*/ 27853 w 11611430"/>
              <a:gd name="connsiteY87" fmla="*/ 4807592 h 5322895"/>
              <a:gd name="connsiteX88" fmla="*/ 0 w 11611430"/>
              <a:gd name="connsiteY88" fmla="*/ 4802879 h 5322895"/>
              <a:gd name="connsiteX89" fmla="*/ 0 w 11611430"/>
              <a:gd name="connsiteY89" fmla="*/ 3753332 h 5322895"/>
              <a:gd name="connsiteX90" fmla="*/ 0 w 11611430"/>
              <a:gd name="connsiteY90" fmla="*/ 3571886 h 5322895"/>
              <a:gd name="connsiteX91" fmla="*/ 0 w 11611430"/>
              <a:gd name="connsiteY91" fmla="*/ 471948 h 5322895"/>
              <a:gd name="connsiteX92" fmla="*/ 0 w 11611430"/>
              <a:gd name="connsiteY92" fmla="*/ 213719 h 53228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</a:cxnLst>
            <a:rect l="l" t="t" r="r" b="b"/>
            <a:pathLst>
              <a:path w="11611430" h="5322895">
                <a:moveTo>
                  <a:pt x="0" y="0"/>
                </a:moveTo>
                <a:lnTo>
                  <a:pt x="11611430" y="0"/>
                </a:lnTo>
                <a:lnTo>
                  <a:pt x="11611430" y="4911695"/>
                </a:lnTo>
                <a:lnTo>
                  <a:pt x="11401197" y="4948416"/>
                </a:lnTo>
                <a:lnTo>
                  <a:pt x="11121192" y="4990102"/>
                </a:lnTo>
                <a:lnTo>
                  <a:pt x="10842416" y="5032139"/>
                </a:lnTo>
                <a:lnTo>
                  <a:pt x="10562411" y="5071374"/>
                </a:lnTo>
                <a:lnTo>
                  <a:pt x="10286091" y="5105003"/>
                </a:lnTo>
                <a:lnTo>
                  <a:pt x="10006086" y="5136881"/>
                </a:lnTo>
                <a:lnTo>
                  <a:pt x="9727310" y="5165957"/>
                </a:lnTo>
                <a:lnTo>
                  <a:pt x="9453445" y="5191179"/>
                </a:lnTo>
                <a:lnTo>
                  <a:pt x="9175897" y="5216401"/>
                </a:lnTo>
                <a:lnTo>
                  <a:pt x="8902033" y="5237420"/>
                </a:lnTo>
                <a:lnTo>
                  <a:pt x="8628169" y="5253884"/>
                </a:lnTo>
                <a:lnTo>
                  <a:pt x="8355533" y="5271050"/>
                </a:lnTo>
                <a:lnTo>
                  <a:pt x="8085353" y="5285412"/>
                </a:lnTo>
                <a:lnTo>
                  <a:pt x="7817629" y="5295571"/>
                </a:lnTo>
                <a:lnTo>
                  <a:pt x="7549905" y="5304329"/>
                </a:lnTo>
                <a:lnTo>
                  <a:pt x="7284638" y="5312736"/>
                </a:lnTo>
                <a:lnTo>
                  <a:pt x="7023055" y="5316590"/>
                </a:lnTo>
                <a:lnTo>
                  <a:pt x="6761472" y="5320793"/>
                </a:lnTo>
                <a:lnTo>
                  <a:pt x="6503573" y="5322895"/>
                </a:lnTo>
                <a:lnTo>
                  <a:pt x="6248130" y="5320793"/>
                </a:lnTo>
                <a:lnTo>
                  <a:pt x="5995144" y="5320793"/>
                </a:lnTo>
                <a:lnTo>
                  <a:pt x="5744613" y="5316590"/>
                </a:lnTo>
                <a:lnTo>
                  <a:pt x="5498995" y="5310284"/>
                </a:lnTo>
                <a:lnTo>
                  <a:pt x="5255834" y="5304329"/>
                </a:lnTo>
                <a:lnTo>
                  <a:pt x="5017584" y="5297673"/>
                </a:lnTo>
                <a:lnTo>
                  <a:pt x="4785514" y="5287726"/>
                </a:lnTo>
                <a:lnTo>
                  <a:pt x="4601441" y="4972173"/>
                </a:lnTo>
                <a:cubicBezTo>
                  <a:pt x="4573183" y="4924429"/>
                  <a:pt x="4553441" y="4869653"/>
                  <a:pt x="4514210" y="4830422"/>
                </a:cubicBezTo>
                <a:cubicBezTo>
                  <a:pt x="4481500" y="4797711"/>
                  <a:pt x="4446637" y="4767016"/>
                  <a:pt x="4416075" y="4732288"/>
                </a:cubicBezTo>
                <a:cubicBezTo>
                  <a:pt x="4366574" y="4676037"/>
                  <a:pt x="4327307" y="4610810"/>
                  <a:pt x="4274324" y="4557826"/>
                </a:cubicBezTo>
                <a:cubicBezTo>
                  <a:pt x="4263420" y="4546922"/>
                  <a:pt x="4251649" y="4536822"/>
                  <a:pt x="4241613" y="4525113"/>
                </a:cubicBezTo>
                <a:cubicBezTo>
                  <a:pt x="4229786" y="4511315"/>
                  <a:pt x="4220536" y="4495459"/>
                  <a:pt x="4208901" y="4481499"/>
                </a:cubicBezTo>
                <a:cubicBezTo>
                  <a:pt x="4192618" y="4461959"/>
                  <a:pt x="4176792" y="4450689"/>
                  <a:pt x="4154382" y="4437883"/>
                </a:cubicBezTo>
                <a:cubicBezTo>
                  <a:pt x="4140269" y="4429818"/>
                  <a:pt x="4124878" y="4424139"/>
                  <a:pt x="4110766" y="4416075"/>
                </a:cubicBezTo>
                <a:cubicBezTo>
                  <a:pt x="4099388" y="4409573"/>
                  <a:pt x="4088718" y="4401884"/>
                  <a:pt x="4078054" y="4394267"/>
                </a:cubicBezTo>
                <a:cubicBezTo>
                  <a:pt x="4063266" y="4383705"/>
                  <a:pt x="4050217" y="4370572"/>
                  <a:pt x="4034439" y="4361556"/>
                </a:cubicBezTo>
                <a:cubicBezTo>
                  <a:pt x="4023246" y="4355160"/>
                  <a:pt x="3966283" y="4341382"/>
                  <a:pt x="3958111" y="4339747"/>
                </a:cubicBezTo>
                <a:cubicBezTo>
                  <a:pt x="3936432" y="4335411"/>
                  <a:pt x="3914626" y="4331587"/>
                  <a:pt x="3892688" y="4328844"/>
                </a:cubicBezTo>
                <a:cubicBezTo>
                  <a:pt x="3823740" y="4320226"/>
                  <a:pt x="3782100" y="4321230"/>
                  <a:pt x="3718226" y="4307036"/>
                </a:cubicBezTo>
                <a:cubicBezTo>
                  <a:pt x="3696418" y="4302190"/>
                  <a:pt x="3658568" y="4285437"/>
                  <a:pt x="3641899" y="4274324"/>
                </a:cubicBezTo>
                <a:cubicBezTo>
                  <a:pt x="3633345" y="4268622"/>
                  <a:pt x="3629017" y="4257617"/>
                  <a:pt x="3620091" y="4252517"/>
                </a:cubicBezTo>
                <a:cubicBezTo>
                  <a:pt x="3603097" y="4242806"/>
                  <a:pt x="3583967" y="4237398"/>
                  <a:pt x="3565572" y="4230709"/>
                </a:cubicBezTo>
                <a:cubicBezTo>
                  <a:pt x="3543968" y="4222853"/>
                  <a:pt x="3500148" y="4208901"/>
                  <a:pt x="3500148" y="4208901"/>
                </a:cubicBezTo>
                <a:cubicBezTo>
                  <a:pt x="3475771" y="4184523"/>
                  <a:pt x="3478341" y="4197373"/>
                  <a:pt x="3478341" y="4176190"/>
                </a:cubicBezTo>
                <a:lnTo>
                  <a:pt x="3543764" y="4132574"/>
                </a:lnTo>
                <a:cubicBezTo>
                  <a:pt x="3511052" y="4128939"/>
                  <a:pt x="3478542" y="4121670"/>
                  <a:pt x="3445629" y="4121670"/>
                </a:cubicBezTo>
                <a:cubicBezTo>
                  <a:pt x="3427096" y="4121670"/>
                  <a:pt x="3409168" y="4128407"/>
                  <a:pt x="3391109" y="4132574"/>
                </a:cubicBezTo>
                <a:cubicBezTo>
                  <a:pt x="3361904" y="4139313"/>
                  <a:pt x="3332955" y="4147112"/>
                  <a:pt x="3303878" y="4154381"/>
                </a:cubicBezTo>
                <a:cubicBezTo>
                  <a:pt x="3289340" y="4158016"/>
                  <a:pt x="3274480" y="4160547"/>
                  <a:pt x="3260263" y="4165285"/>
                </a:cubicBezTo>
                <a:lnTo>
                  <a:pt x="3194839" y="4187093"/>
                </a:lnTo>
                <a:cubicBezTo>
                  <a:pt x="3183935" y="4190728"/>
                  <a:pt x="3173278" y="4195209"/>
                  <a:pt x="3162128" y="4197997"/>
                </a:cubicBezTo>
                <a:cubicBezTo>
                  <a:pt x="3096214" y="4214476"/>
                  <a:pt x="3132724" y="4204163"/>
                  <a:pt x="3053089" y="4230709"/>
                </a:cubicBezTo>
                <a:lnTo>
                  <a:pt x="2987666" y="4252517"/>
                </a:lnTo>
                <a:cubicBezTo>
                  <a:pt x="2976762" y="4256151"/>
                  <a:pt x="2966105" y="4260632"/>
                  <a:pt x="2954954" y="4263420"/>
                </a:cubicBezTo>
                <a:cubicBezTo>
                  <a:pt x="2925877" y="4270689"/>
                  <a:pt x="2896157" y="4275751"/>
                  <a:pt x="2867723" y="4285228"/>
                </a:cubicBezTo>
                <a:lnTo>
                  <a:pt x="2802300" y="4307036"/>
                </a:lnTo>
                <a:cubicBezTo>
                  <a:pt x="2795031" y="4314305"/>
                  <a:pt x="2789687" y="4324247"/>
                  <a:pt x="2780492" y="4328844"/>
                </a:cubicBezTo>
                <a:cubicBezTo>
                  <a:pt x="2759931" y="4339124"/>
                  <a:pt x="2736876" y="4343382"/>
                  <a:pt x="2715069" y="4350652"/>
                </a:cubicBezTo>
                <a:lnTo>
                  <a:pt x="2682357" y="4361556"/>
                </a:lnTo>
                <a:lnTo>
                  <a:pt x="2649646" y="4372459"/>
                </a:lnTo>
                <a:lnTo>
                  <a:pt x="2616933" y="4383363"/>
                </a:lnTo>
                <a:cubicBezTo>
                  <a:pt x="2609664" y="4390632"/>
                  <a:pt x="2603941" y="4399883"/>
                  <a:pt x="2595126" y="4405171"/>
                </a:cubicBezTo>
                <a:cubicBezTo>
                  <a:pt x="2530624" y="4443872"/>
                  <a:pt x="2594048" y="4382729"/>
                  <a:pt x="2529703" y="4437883"/>
                </a:cubicBezTo>
                <a:cubicBezTo>
                  <a:pt x="2514092" y="4451263"/>
                  <a:pt x="2500625" y="4466960"/>
                  <a:pt x="2486087" y="4481499"/>
                </a:cubicBezTo>
                <a:cubicBezTo>
                  <a:pt x="2475183" y="4492403"/>
                  <a:pt x="2466206" y="4505657"/>
                  <a:pt x="2453375" y="4514210"/>
                </a:cubicBezTo>
                <a:lnTo>
                  <a:pt x="2420664" y="4536017"/>
                </a:lnTo>
                <a:cubicBezTo>
                  <a:pt x="2413395" y="4546922"/>
                  <a:pt x="2407042" y="4558496"/>
                  <a:pt x="2398856" y="4568729"/>
                </a:cubicBezTo>
                <a:cubicBezTo>
                  <a:pt x="2392434" y="4576756"/>
                  <a:pt x="2382337" y="4581722"/>
                  <a:pt x="2377048" y="4590537"/>
                </a:cubicBezTo>
                <a:cubicBezTo>
                  <a:pt x="2371134" y="4600393"/>
                  <a:pt x="2370672" y="4612684"/>
                  <a:pt x="2366144" y="4623249"/>
                </a:cubicBezTo>
                <a:cubicBezTo>
                  <a:pt x="2359741" y="4638189"/>
                  <a:pt x="2350374" y="4651772"/>
                  <a:pt x="2344336" y="4666865"/>
                </a:cubicBezTo>
                <a:cubicBezTo>
                  <a:pt x="2335799" y="4688208"/>
                  <a:pt x="2335280" y="4713161"/>
                  <a:pt x="2322528" y="4732288"/>
                </a:cubicBezTo>
                <a:cubicBezTo>
                  <a:pt x="2315259" y="4743192"/>
                  <a:pt x="2306582" y="4753278"/>
                  <a:pt x="2300721" y="4764999"/>
                </a:cubicBezTo>
                <a:cubicBezTo>
                  <a:pt x="2296862" y="4772717"/>
                  <a:pt x="2272055" y="4834699"/>
                  <a:pt x="2268010" y="4852231"/>
                </a:cubicBezTo>
                <a:cubicBezTo>
                  <a:pt x="2231919" y="5008621"/>
                  <a:pt x="2261653" y="4914917"/>
                  <a:pt x="2235297" y="4993981"/>
                </a:cubicBezTo>
                <a:cubicBezTo>
                  <a:pt x="2233101" y="5029118"/>
                  <a:pt x="2231590" y="5057039"/>
                  <a:pt x="2230567" y="5079209"/>
                </a:cubicBezTo>
                <a:lnTo>
                  <a:pt x="2229538" y="5104344"/>
                </a:lnTo>
                <a:lnTo>
                  <a:pt x="1932621" y="5071374"/>
                </a:lnTo>
                <a:lnTo>
                  <a:pt x="1609634" y="5033891"/>
                </a:lnTo>
                <a:lnTo>
                  <a:pt x="1312435" y="4996408"/>
                </a:lnTo>
                <a:lnTo>
                  <a:pt x="1039799" y="4961027"/>
                </a:lnTo>
                <a:lnTo>
                  <a:pt x="797865" y="4927397"/>
                </a:lnTo>
                <a:lnTo>
                  <a:pt x="579265" y="4895519"/>
                </a:lnTo>
                <a:lnTo>
                  <a:pt x="395052" y="4868896"/>
                </a:lnTo>
                <a:lnTo>
                  <a:pt x="240312" y="4843673"/>
                </a:lnTo>
                <a:lnTo>
                  <a:pt x="27853" y="4807592"/>
                </a:lnTo>
                <a:lnTo>
                  <a:pt x="0" y="4802879"/>
                </a:lnTo>
                <a:lnTo>
                  <a:pt x="0" y="3753332"/>
                </a:lnTo>
                <a:lnTo>
                  <a:pt x="0" y="3571886"/>
                </a:lnTo>
                <a:lnTo>
                  <a:pt x="0" y="471948"/>
                </a:lnTo>
                <a:lnTo>
                  <a:pt x="0" y="213719"/>
                </a:lnTo>
                <a:close/>
              </a:path>
            </a:pathLst>
          </a:custGeom>
        </p:spPr>
      </p:pic>
      <p:sp>
        <p:nvSpPr>
          <p:cNvPr id="3" name="Заголовок 2">
            <a:extLst>
              <a:ext uri="{FF2B5EF4-FFF2-40B4-BE49-F238E27FC236}">
                <a16:creationId xmlns:a16="http://schemas.microsoft.com/office/drawing/2014/main" xmlns="" id="{706A254C-2265-4BAD-908C-5AD88A53B0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5495" y="1982290"/>
            <a:ext cx="6913010" cy="1816098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4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</a:t>
            </a:r>
            <a:r>
              <a:rPr lang="ru-RU" sz="4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 ВНИМАНИЕ!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crush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188640"/>
            <a:ext cx="6760881" cy="1152128"/>
          </a:xfrm>
        </p:spPr>
        <p:txBody>
          <a:bodyPr>
            <a:normAutofit/>
          </a:bodyPr>
          <a:lstStyle/>
          <a:p>
            <a:pPr algn="ctr">
              <a:lnSpc>
                <a:spcPct val="90000"/>
              </a:lnSpc>
            </a:pPr>
            <a:r>
              <a:rPr lang="ru-RU" altLang="ru-RU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Функциональная грамотность </a:t>
            </a:r>
            <a:r>
              <a:rPr lang="en-GB" altLang="ru-RU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GB" altLang="ru-RU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младшего школьника</a:t>
            </a:r>
            <a:endParaRPr lang="ru-RU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1539197"/>
            <a:ext cx="4176463" cy="4936221"/>
          </a:xfrm>
        </p:spPr>
        <p:txBody>
          <a:bodyPr>
            <a:normAutofit/>
          </a:bodyPr>
          <a:lstStyle/>
          <a:p>
            <a:pPr algn="just" defTabSz="899038">
              <a:lnSpc>
                <a:spcPct val="90000"/>
              </a:lnSpc>
              <a:spcBef>
                <a:spcPts val="0"/>
              </a:spcBef>
              <a:buFont typeface="Wingdings" panose="05000000000000000000" pitchFamily="2" charset="2"/>
              <a:buChar char="Ø"/>
              <a:defRPr/>
            </a:pPr>
            <a:r>
              <a:rPr lang="ru-RU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готовность успешно взаимодействовать с изменяющимся окружающим миром, используя свои способности для его совершенствования;</a:t>
            </a:r>
          </a:p>
          <a:p>
            <a:pPr algn="just" defTabSz="899038">
              <a:lnSpc>
                <a:spcPct val="90000"/>
              </a:lnSpc>
              <a:spcBef>
                <a:spcPts val="0"/>
              </a:spcBef>
              <a:buFont typeface="Wingdings" panose="05000000000000000000" pitchFamily="2" charset="2"/>
              <a:buChar char="Ø"/>
              <a:defRPr/>
            </a:pPr>
            <a:r>
              <a:rPr lang="ru-RU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возможность решать различные (в т.ч. нестандартные) учебные и жизненные задачи, обладать сформированными умениями строить алгоритмы основных видов деятельности;</a:t>
            </a:r>
          </a:p>
          <a:p>
            <a:pPr algn="just" defTabSz="899038">
              <a:lnSpc>
                <a:spcPct val="90000"/>
              </a:lnSpc>
              <a:spcBef>
                <a:spcPts val="0"/>
              </a:spcBef>
              <a:buFont typeface="Wingdings" panose="05000000000000000000" pitchFamily="2" charset="2"/>
              <a:buChar char="Ø"/>
              <a:defRPr/>
            </a:pPr>
            <a:r>
              <a:rPr lang="ru-RU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способность строить социальные отношения в соответствии с нравственно-этическими ценностями социума, правилами партнерства и сотрудничества; </a:t>
            </a:r>
          </a:p>
          <a:p>
            <a:pPr algn="just" defTabSz="899038">
              <a:lnSpc>
                <a:spcPct val="90000"/>
              </a:lnSpc>
              <a:spcBef>
                <a:spcPts val="0"/>
              </a:spcBef>
              <a:buFont typeface="Wingdings" panose="05000000000000000000" pitchFamily="2" charset="2"/>
              <a:buChar char="Ø"/>
              <a:defRPr/>
            </a:pPr>
            <a:r>
              <a:rPr lang="ru-RU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совокупность рефлексивных умений, обеспечивающих оценку своей грамотности, стремление к дальнейшему образованию, самообразованию и духовному развитию; умением прогнозировать свое будущее.</a:t>
            </a:r>
          </a:p>
        </p:txBody>
      </p:sp>
      <p:pic>
        <p:nvPicPr>
          <p:cNvPr id="9" name="Graphic 6" descr="Пьедестал">
            <a:extLst>
              <a:ext uri="{FF2B5EF4-FFF2-40B4-BE49-F238E27FC236}">
                <a16:creationId xmlns:a16="http://schemas.microsoft.com/office/drawing/2014/main" xmlns="" id="{FB8A470A-E1DD-43F1-BF75-B125BA2D687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5004048" y="2256869"/>
            <a:ext cx="3500875" cy="3500875"/>
          </a:xfrm>
          <a:prstGeom prst="roundRect">
            <a:avLst>
              <a:gd name="adj" fmla="val 43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50987" y="332555"/>
            <a:ext cx="7442025" cy="1304248"/>
          </a:xfrm>
        </p:spPr>
        <p:txBody>
          <a:bodyPr>
            <a:normAutofit/>
          </a:bodyPr>
          <a:lstStyle/>
          <a:p>
            <a:pPr algn="ctr"/>
            <a:r>
              <a:rPr lang="ru-RU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Педагогические технологии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635896" y="1636803"/>
            <a:ext cx="5040560" cy="4744525"/>
          </a:xfrm>
        </p:spPr>
        <p:txBody>
          <a:bodyPr>
            <a:normAutofit lnSpcReduction="10000"/>
          </a:bodyPr>
          <a:lstStyle/>
          <a:p>
            <a:pPr>
              <a:lnSpc>
                <a:spcPct val="110000"/>
              </a:lnSpc>
              <a:spcBef>
                <a:spcPts val="0"/>
              </a:spcBef>
              <a:buFont typeface="Wingdings" panose="05000000000000000000" pitchFamily="2" charset="2"/>
              <a:buChar char="Ø"/>
              <a:defRPr/>
            </a:pP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проблемно-диалогическая технология освоения новых знаний;</a:t>
            </a:r>
          </a:p>
          <a:p>
            <a:pPr>
              <a:lnSpc>
                <a:spcPct val="110000"/>
              </a:lnSpc>
              <a:spcBef>
                <a:spcPts val="0"/>
              </a:spcBef>
              <a:buFont typeface="Wingdings" panose="05000000000000000000" pitchFamily="2" charset="2"/>
              <a:buChar char="Ø"/>
              <a:defRPr/>
            </a:pP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технология формирования типа правильной читательской деятельности;</a:t>
            </a:r>
          </a:p>
          <a:p>
            <a:pPr>
              <a:lnSpc>
                <a:spcPct val="110000"/>
              </a:lnSpc>
              <a:spcBef>
                <a:spcPts val="0"/>
              </a:spcBef>
              <a:buFont typeface="Wingdings" panose="05000000000000000000" pitchFamily="2" charset="2"/>
              <a:buChar char="Ø"/>
              <a:defRPr/>
            </a:pPr>
            <a:r>
              <a:rPr lang="en-US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технология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проектной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деятельности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0000"/>
              </a:lnSpc>
              <a:spcBef>
                <a:spcPts val="0"/>
              </a:spcBef>
              <a:buFont typeface="Wingdings" panose="05000000000000000000" pitchFamily="2" charset="2"/>
              <a:buChar char="Ø"/>
              <a:defRPr/>
            </a:pP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обучение на основе «учебных ситуаций»;</a:t>
            </a:r>
          </a:p>
          <a:p>
            <a:pPr>
              <a:lnSpc>
                <a:spcPct val="110000"/>
              </a:lnSpc>
              <a:spcBef>
                <a:spcPts val="0"/>
              </a:spcBef>
              <a:buFont typeface="Wingdings" panose="05000000000000000000" pitchFamily="2" charset="2"/>
              <a:buChar char="Ø"/>
              <a:defRPr/>
            </a:pPr>
            <a:r>
              <a:rPr lang="en-US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уровневая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дифференциация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обучения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0000"/>
              </a:lnSpc>
              <a:spcBef>
                <a:spcPts val="0"/>
              </a:spcBef>
              <a:buFont typeface="Wingdings" panose="05000000000000000000" pitchFamily="2" charset="2"/>
              <a:buChar char="Ø"/>
              <a:defRPr/>
            </a:pP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lang="en-US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нформационные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 </a:t>
            </a:r>
            <a:r>
              <a:rPr lang="en-US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коммуникационные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технологии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0000"/>
              </a:lnSpc>
              <a:spcBef>
                <a:spcPts val="0"/>
              </a:spcBef>
              <a:buFont typeface="Wingdings" panose="05000000000000000000" pitchFamily="2" charset="2"/>
              <a:buChar char="Ø"/>
              <a:defRPr/>
            </a:pP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технология оценивания учебных достижений учащихся и др.</a:t>
            </a:r>
          </a:p>
        </p:txBody>
      </p:sp>
      <p:pic>
        <p:nvPicPr>
          <p:cNvPr id="9" name="Graphic 6" descr="Школьный класс">
            <a:extLst>
              <a:ext uri="{FF2B5EF4-FFF2-40B4-BE49-F238E27FC236}">
                <a16:creationId xmlns:a16="http://schemas.microsoft.com/office/drawing/2014/main" xmlns="" id="{CE4FD559-AE43-494D-A845-AB38DDDECD5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611560" y="2492896"/>
            <a:ext cx="2584285" cy="2584285"/>
          </a:xfrm>
          <a:prstGeom prst="roundRect">
            <a:avLst>
              <a:gd name="adj" fmla="val 43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Picture 21">
            <a:extLst>
              <a:ext uri="{FF2B5EF4-FFF2-40B4-BE49-F238E27FC236}">
                <a16:creationId xmlns:a16="http://schemas.microsoft.com/office/drawing/2014/main" xmlns="" id="{42476583-CC33-45CE-B51B-215B5673CD2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1618" cy="685621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8341" y="377242"/>
            <a:ext cx="8424936" cy="1456267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90000"/>
              </a:lnSpc>
            </a:pPr>
            <a:r>
              <a:rPr lang="en-US" altLang="ru-RU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Сущность</a:t>
            </a:r>
            <a:r>
              <a:rPr lang="en-US" altLang="ru-RU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ru-RU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функциональной</a:t>
            </a:r>
            <a:r>
              <a:rPr lang="en-US" altLang="ru-RU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ru-RU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грамотности</a:t>
            </a:r>
            <a:r>
              <a:rPr lang="en-US" altLang="ru-RU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en-US" altLang="ru-RU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ru-RU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младшего</a:t>
            </a:r>
            <a:r>
              <a:rPr lang="en-US" altLang="ru-RU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ru-RU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школьника</a:t>
            </a:r>
            <a:endParaRPr lang="en-US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4" name="TextBox 15">
            <a:extLst>
              <a:ext uri="{FF2B5EF4-FFF2-40B4-BE49-F238E27FC236}">
                <a16:creationId xmlns:a16="http://schemas.microsoft.com/office/drawing/2014/main" xmlns="" id="{27065B60-4DFE-43F4-8305-E0EB1D5575C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318249062"/>
              </p:ext>
            </p:extLst>
          </p:nvPr>
        </p:nvGraphicFramePr>
        <p:xfrm>
          <a:off x="250912" y="2206732"/>
          <a:ext cx="8424936" cy="43349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1124744"/>
            <a:ext cx="3754760" cy="4259559"/>
          </a:xfrm>
        </p:spPr>
        <p:txBody>
          <a:bodyPr>
            <a:normAutofit/>
          </a:bodyPr>
          <a:lstStyle/>
          <a:p>
            <a:pPr algn="r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Формы и методы, способствующие развитию функциональной грамотности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0" y="571480"/>
            <a:ext cx="4388024" cy="5929354"/>
          </a:xfrm>
        </p:spPr>
        <p:txBody>
          <a:bodyPr>
            <a:normAutofit fontScale="85000" lnSpcReduction="10000"/>
          </a:bodyPr>
          <a:lstStyle/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ru-RU" sz="3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Групповая форма работы</a:t>
            </a:r>
            <a:r>
              <a:rPr lang="en-US" sz="3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sz="3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ru-RU" sz="3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Игровая форма работы</a:t>
            </a:r>
            <a:r>
              <a:rPr lang="en-US" sz="3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sz="3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ru-RU" sz="3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Творческие задания</a:t>
            </a:r>
            <a:r>
              <a:rPr lang="en-US" sz="3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sz="3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ru-RU" sz="3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Тестовые задания</a:t>
            </a:r>
            <a:r>
              <a:rPr lang="en-US" sz="3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sz="3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ru-RU" sz="3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Практическая работа</a:t>
            </a:r>
            <a:r>
              <a:rPr lang="en-US" sz="3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sz="3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ru-RU" sz="3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Ролевые и деловые игры</a:t>
            </a:r>
            <a:r>
              <a:rPr lang="en-US" sz="3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sz="3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ru-RU" sz="3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Исследовательская деятельность.</a:t>
            </a:r>
          </a:p>
          <a:p>
            <a:pPr>
              <a:lnSpc>
                <a:spcPct val="150000"/>
              </a:lnSpc>
              <a:buNone/>
            </a:pPr>
            <a:endParaRPr lang="ru-RU" sz="1600" dirty="0"/>
          </a:p>
        </p:txBody>
      </p:sp>
      <p:cxnSp>
        <p:nvCxnSpPr>
          <p:cNvPr id="7" name="Прямая соединительная линия 6">
            <a:extLst>
              <a:ext uri="{FF2B5EF4-FFF2-40B4-BE49-F238E27FC236}">
                <a16:creationId xmlns:a16="http://schemas.microsoft.com/office/drawing/2014/main" xmlns="" id="{AE8BD2E3-7713-44CB-A6E9-E46452D81C08}"/>
              </a:ext>
            </a:extLst>
          </p:cNvPr>
          <p:cNvCxnSpPr/>
          <p:nvPr/>
        </p:nvCxnSpPr>
        <p:spPr>
          <a:xfrm>
            <a:off x="4355976" y="1916832"/>
            <a:ext cx="0" cy="2664296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Freeform: Shape 14">
            <a:extLst>
              <a:ext uri="{FF2B5EF4-FFF2-40B4-BE49-F238E27FC236}">
                <a16:creationId xmlns:a16="http://schemas.microsoft.com/office/drawing/2014/main" xmlns="" id="{54309F57-B331-41A7-9154-15EC2AF45A6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10800000">
            <a:off x="0" y="857250"/>
            <a:ext cx="6633872" cy="5143500"/>
          </a:xfrm>
          <a:custGeom>
            <a:avLst/>
            <a:gdLst>
              <a:gd name="connsiteX0" fmla="*/ 0 w 8845162"/>
              <a:gd name="connsiteY0" fmla="*/ 0 h 6858000"/>
              <a:gd name="connsiteX1" fmla="*/ 6265248 w 8845162"/>
              <a:gd name="connsiteY1" fmla="*/ 0 h 6858000"/>
              <a:gd name="connsiteX2" fmla="*/ 7537703 w 8845162"/>
              <a:gd name="connsiteY2" fmla="*/ 0 h 6858000"/>
              <a:gd name="connsiteX3" fmla="*/ 8845162 w 8845162"/>
              <a:gd name="connsiteY3" fmla="*/ 0 h 6858000"/>
              <a:gd name="connsiteX4" fmla="*/ 8845162 w 8845162"/>
              <a:gd name="connsiteY4" fmla="*/ 6858000 h 6858000"/>
              <a:gd name="connsiteX5" fmla="*/ 7537703 w 8845162"/>
              <a:gd name="connsiteY5" fmla="*/ 6858000 h 6858000"/>
              <a:gd name="connsiteX6" fmla="*/ 6265248 w 8845162"/>
              <a:gd name="connsiteY6" fmla="*/ 6858000 h 6858000"/>
              <a:gd name="connsiteX7" fmla="*/ 20957 w 8845162"/>
              <a:gd name="connsiteY7" fmla="*/ 6858000 h 6858000"/>
              <a:gd name="connsiteX8" fmla="*/ 46002 w 8845162"/>
              <a:gd name="connsiteY8" fmla="*/ 6702325 h 6858000"/>
              <a:gd name="connsiteX9" fmla="*/ 69870 w 8845162"/>
              <a:gd name="connsiteY9" fmla="*/ 6547334 h 6858000"/>
              <a:gd name="connsiteX10" fmla="*/ 93234 w 8845162"/>
              <a:gd name="connsiteY10" fmla="*/ 6391658 h 6858000"/>
              <a:gd name="connsiteX11" fmla="*/ 113237 w 8845162"/>
              <a:gd name="connsiteY11" fmla="*/ 6235295 h 6858000"/>
              <a:gd name="connsiteX12" fmla="*/ 133409 w 8845162"/>
              <a:gd name="connsiteY12" fmla="*/ 6079619 h 6858000"/>
              <a:gd name="connsiteX13" fmla="*/ 152234 w 8845162"/>
              <a:gd name="connsiteY13" fmla="*/ 5923256 h 6858000"/>
              <a:gd name="connsiteX14" fmla="*/ 168370 w 8845162"/>
              <a:gd name="connsiteY14" fmla="*/ 5768951 h 6858000"/>
              <a:gd name="connsiteX15" fmla="*/ 183667 w 8845162"/>
              <a:gd name="connsiteY15" fmla="*/ 5612589 h 6858000"/>
              <a:gd name="connsiteX16" fmla="*/ 197619 w 8845162"/>
              <a:gd name="connsiteY16" fmla="*/ 5456912 h 6858000"/>
              <a:gd name="connsiteX17" fmla="*/ 209720 w 8845162"/>
              <a:gd name="connsiteY17" fmla="*/ 5303979 h 6858000"/>
              <a:gd name="connsiteX18" fmla="*/ 221823 w 8845162"/>
              <a:gd name="connsiteY18" fmla="*/ 5148988 h 6858000"/>
              <a:gd name="connsiteX19" fmla="*/ 231908 w 8845162"/>
              <a:gd name="connsiteY19" fmla="*/ 4996055 h 6858000"/>
              <a:gd name="connsiteX20" fmla="*/ 239808 w 8845162"/>
              <a:gd name="connsiteY20" fmla="*/ 4843121 h 6858000"/>
              <a:gd name="connsiteX21" fmla="*/ 248045 w 8845162"/>
              <a:gd name="connsiteY21" fmla="*/ 4690874 h 6858000"/>
              <a:gd name="connsiteX22" fmla="*/ 254936 w 8845162"/>
              <a:gd name="connsiteY22" fmla="*/ 4539998 h 6858000"/>
              <a:gd name="connsiteX23" fmla="*/ 259811 w 8845162"/>
              <a:gd name="connsiteY23" fmla="*/ 4390493 h 6858000"/>
              <a:gd name="connsiteX24" fmla="*/ 264014 w 8845162"/>
              <a:gd name="connsiteY24" fmla="*/ 4240989 h 6858000"/>
              <a:gd name="connsiteX25" fmla="*/ 268047 w 8845162"/>
              <a:gd name="connsiteY25" fmla="*/ 4092856 h 6858000"/>
              <a:gd name="connsiteX26" fmla="*/ 269897 w 8845162"/>
              <a:gd name="connsiteY26" fmla="*/ 3946781 h 6858000"/>
              <a:gd name="connsiteX27" fmla="*/ 271913 w 8845162"/>
              <a:gd name="connsiteY27" fmla="*/ 3800705 h 6858000"/>
              <a:gd name="connsiteX28" fmla="*/ 272922 w 8845162"/>
              <a:gd name="connsiteY28" fmla="*/ 3656687 h 6858000"/>
              <a:gd name="connsiteX29" fmla="*/ 271913 w 8845162"/>
              <a:gd name="connsiteY29" fmla="*/ 3514041 h 6858000"/>
              <a:gd name="connsiteX30" fmla="*/ 271913 w 8845162"/>
              <a:gd name="connsiteY30" fmla="*/ 3372766 h 6858000"/>
              <a:gd name="connsiteX31" fmla="*/ 269897 w 8845162"/>
              <a:gd name="connsiteY31" fmla="*/ 3232863 h 6858000"/>
              <a:gd name="connsiteX32" fmla="*/ 266871 w 8845162"/>
              <a:gd name="connsiteY32" fmla="*/ 3095703 h 6858000"/>
              <a:gd name="connsiteX33" fmla="*/ 264014 w 8845162"/>
              <a:gd name="connsiteY33" fmla="*/ 2959915 h 6858000"/>
              <a:gd name="connsiteX34" fmla="*/ 260820 w 8845162"/>
              <a:gd name="connsiteY34" fmla="*/ 2826869 h 6858000"/>
              <a:gd name="connsiteX35" fmla="*/ 255946 w 8845162"/>
              <a:gd name="connsiteY35" fmla="*/ 2694510 h 6858000"/>
              <a:gd name="connsiteX36" fmla="*/ 250734 w 8845162"/>
              <a:gd name="connsiteY36" fmla="*/ 2564209 h 6858000"/>
              <a:gd name="connsiteX37" fmla="*/ 246028 w 8845162"/>
              <a:gd name="connsiteY37" fmla="*/ 2436650 h 6858000"/>
              <a:gd name="connsiteX38" fmla="*/ 232749 w 8845162"/>
              <a:gd name="connsiteY38" fmla="*/ 2187704 h 6858000"/>
              <a:gd name="connsiteX39" fmla="*/ 218630 w 8845162"/>
              <a:gd name="connsiteY39" fmla="*/ 1949046 h 6858000"/>
              <a:gd name="connsiteX40" fmla="*/ 203837 w 8845162"/>
              <a:gd name="connsiteY40" fmla="*/ 1719989 h 6858000"/>
              <a:gd name="connsiteX41" fmla="*/ 187532 w 8845162"/>
              <a:gd name="connsiteY41" fmla="*/ 1503276 h 6858000"/>
              <a:gd name="connsiteX42" fmla="*/ 170555 w 8845162"/>
              <a:gd name="connsiteY42" fmla="*/ 1296164 h 6858000"/>
              <a:gd name="connsiteX43" fmla="*/ 152234 w 8845162"/>
              <a:gd name="connsiteY43" fmla="*/ 1104140 h 6858000"/>
              <a:gd name="connsiteX44" fmla="*/ 134248 w 8845162"/>
              <a:gd name="connsiteY44" fmla="*/ 923775 h 6858000"/>
              <a:gd name="connsiteX45" fmla="*/ 116263 w 8845162"/>
              <a:gd name="connsiteY45" fmla="*/ 757811 h 6858000"/>
              <a:gd name="connsiteX46" fmla="*/ 99286 w 8845162"/>
              <a:gd name="connsiteY46" fmla="*/ 605564 h 6858000"/>
              <a:gd name="connsiteX47" fmla="*/ 83149 w 8845162"/>
              <a:gd name="connsiteY47" fmla="*/ 470461 h 6858000"/>
              <a:gd name="connsiteX48" fmla="*/ 67853 w 8845162"/>
              <a:gd name="connsiteY48" fmla="*/ 348389 h 6858000"/>
              <a:gd name="connsiteX49" fmla="*/ 55078 w 8845162"/>
              <a:gd name="connsiteY49" fmla="*/ 245519 h 6858000"/>
              <a:gd name="connsiteX50" fmla="*/ 42976 w 8845162"/>
              <a:gd name="connsiteY50" fmla="*/ 159108 h 6858000"/>
              <a:gd name="connsiteX51" fmla="*/ 25662 w 8845162"/>
              <a:gd name="connsiteY51" fmla="*/ 40464 h 6858000"/>
              <a:gd name="connsiteX52" fmla="*/ 19779 w 8845162"/>
              <a:gd name="connsiteY52" fmla="*/ 2 h 6858000"/>
              <a:gd name="connsiteX53" fmla="*/ 26532 w 8845162"/>
              <a:gd name="connsiteY53" fmla="*/ 2 h 6858000"/>
              <a:gd name="connsiteX54" fmla="*/ 26532 w 8845162"/>
              <a:gd name="connsiteY54" fmla="*/ 1 h 6858000"/>
              <a:gd name="connsiteX55" fmla="*/ 0 w 8845162"/>
              <a:gd name="connsiteY55" fmla="*/ 1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</a:cxnLst>
            <a:rect l="l" t="t" r="r" b="b"/>
            <a:pathLst>
              <a:path w="8845162" h="6858000">
                <a:moveTo>
                  <a:pt x="0" y="0"/>
                </a:moveTo>
                <a:lnTo>
                  <a:pt x="6265248" y="0"/>
                </a:lnTo>
                <a:lnTo>
                  <a:pt x="7537703" y="0"/>
                </a:lnTo>
                <a:lnTo>
                  <a:pt x="8845162" y="0"/>
                </a:lnTo>
                <a:lnTo>
                  <a:pt x="8845162" y="6858000"/>
                </a:lnTo>
                <a:lnTo>
                  <a:pt x="7537703" y="6858000"/>
                </a:lnTo>
                <a:lnTo>
                  <a:pt x="6265248" y="6858000"/>
                </a:lnTo>
                <a:lnTo>
                  <a:pt x="20957" y="6858000"/>
                </a:lnTo>
                <a:lnTo>
                  <a:pt x="46002" y="6702325"/>
                </a:lnTo>
                <a:lnTo>
                  <a:pt x="69870" y="6547334"/>
                </a:lnTo>
                <a:lnTo>
                  <a:pt x="93234" y="6391658"/>
                </a:lnTo>
                <a:lnTo>
                  <a:pt x="113237" y="6235295"/>
                </a:lnTo>
                <a:lnTo>
                  <a:pt x="133409" y="6079619"/>
                </a:lnTo>
                <a:lnTo>
                  <a:pt x="152234" y="5923256"/>
                </a:lnTo>
                <a:lnTo>
                  <a:pt x="168370" y="5768951"/>
                </a:lnTo>
                <a:lnTo>
                  <a:pt x="183667" y="5612589"/>
                </a:lnTo>
                <a:lnTo>
                  <a:pt x="197619" y="5456912"/>
                </a:lnTo>
                <a:lnTo>
                  <a:pt x="209720" y="5303979"/>
                </a:lnTo>
                <a:lnTo>
                  <a:pt x="221823" y="5148988"/>
                </a:lnTo>
                <a:lnTo>
                  <a:pt x="231908" y="4996055"/>
                </a:lnTo>
                <a:lnTo>
                  <a:pt x="239808" y="4843121"/>
                </a:lnTo>
                <a:lnTo>
                  <a:pt x="248045" y="4690874"/>
                </a:lnTo>
                <a:lnTo>
                  <a:pt x="254936" y="4539998"/>
                </a:lnTo>
                <a:lnTo>
                  <a:pt x="259811" y="4390493"/>
                </a:lnTo>
                <a:lnTo>
                  <a:pt x="264014" y="4240989"/>
                </a:lnTo>
                <a:lnTo>
                  <a:pt x="268047" y="4092856"/>
                </a:lnTo>
                <a:lnTo>
                  <a:pt x="269897" y="3946781"/>
                </a:lnTo>
                <a:lnTo>
                  <a:pt x="271913" y="3800705"/>
                </a:lnTo>
                <a:lnTo>
                  <a:pt x="272922" y="3656687"/>
                </a:lnTo>
                <a:lnTo>
                  <a:pt x="271913" y="3514041"/>
                </a:lnTo>
                <a:lnTo>
                  <a:pt x="271913" y="3372766"/>
                </a:lnTo>
                <a:lnTo>
                  <a:pt x="269897" y="3232863"/>
                </a:lnTo>
                <a:lnTo>
                  <a:pt x="266871" y="3095703"/>
                </a:lnTo>
                <a:lnTo>
                  <a:pt x="264014" y="2959915"/>
                </a:lnTo>
                <a:lnTo>
                  <a:pt x="260820" y="2826869"/>
                </a:lnTo>
                <a:lnTo>
                  <a:pt x="255946" y="2694510"/>
                </a:lnTo>
                <a:lnTo>
                  <a:pt x="250734" y="2564209"/>
                </a:lnTo>
                <a:lnTo>
                  <a:pt x="246028" y="2436650"/>
                </a:lnTo>
                <a:lnTo>
                  <a:pt x="232749" y="2187704"/>
                </a:lnTo>
                <a:lnTo>
                  <a:pt x="218630" y="1949046"/>
                </a:lnTo>
                <a:lnTo>
                  <a:pt x="203837" y="1719989"/>
                </a:lnTo>
                <a:lnTo>
                  <a:pt x="187532" y="1503276"/>
                </a:lnTo>
                <a:lnTo>
                  <a:pt x="170555" y="1296164"/>
                </a:lnTo>
                <a:lnTo>
                  <a:pt x="152234" y="1104140"/>
                </a:lnTo>
                <a:lnTo>
                  <a:pt x="134248" y="923775"/>
                </a:lnTo>
                <a:lnTo>
                  <a:pt x="116263" y="757811"/>
                </a:lnTo>
                <a:lnTo>
                  <a:pt x="99286" y="605564"/>
                </a:lnTo>
                <a:lnTo>
                  <a:pt x="83149" y="470461"/>
                </a:lnTo>
                <a:lnTo>
                  <a:pt x="67853" y="348389"/>
                </a:lnTo>
                <a:lnTo>
                  <a:pt x="55078" y="245519"/>
                </a:lnTo>
                <a:lnTo>
                  <a:pt x="42976" y="159108"/>
                </a:lnTo>
                <a:lnTo>
                  <a:pt x="25662" y="40464"/>
                </a:lnTo>
                <a:lnTo>
                  <a:pt x="19779" y="2"/>
                </a:lnTo>
                <a:lnTo>
                  <a:pt x="26532" y="2"/>
                </a:lnTo>
                <a:lnTo>
                  <a:pt x="26532" y="1"/>
                </a:lnTo>
                <a:lnTo>
                  <a:pt x="0" y="1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184582"/>
            <a:ext cx="5551714" cy="1020536"/>
          </a:xfrm>
        </p:spPr>
        <p:txBody>
          <a:bodyPr>
            <a:noAutofit/>
          </a:bodyPr>
          <a:lstStyle/>
          <a:p>
            <a:r>
              <a:rPr lang="ru-RU" sz="4000" b="1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ЧИТАТЕЛЬСКАЯ ГРАМОТНОСТЬ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2420889"/>
            <a:ext cx="5551714" cy="3324537"/>
          </a:xfrm>
        </p:spPr>
        <p:txBody>
          <a:bodyPr>
            <a:normAutofit lnSpcReduction="10000"/>
          </a:bodyPr>
          <a:lstStyle/>
          <a:p>
            <a:pPr>
              <a:lnSpc>
                <a:spcPct val="90000"/>
              </a:lnSpc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ru-RU" sz="2800" b="1" u="sng" dirty="0">
                <a:latin typeface="Times New Roman" panose="02020603050405020304" pitchFamily="18" charset="0"/>
                <a:cs typeface="Times New Roman" pitchFamily="18" charset="0"/>
              </a:rPr>
              <a:t>Базовый навык функциональной грамотности</a:t>
            </a:r>
            <a:endParaRPr lang="ru-RU" sz="2800" u="sng" dirty="0">
              <a:latin typeface="Times New Roman" panose="02020603050405020304" pitchFamily="18" charset="0"/>
              <a:cs typeface="Times New Roman" pitchFamily="18" charset="0"/>
            </a:endParaRPr>
          </a:p>
          <a:p>
            <a:pPr>
              <a:lnSpc>
                <a:spcPct val="90000"/>
              </a:lnSpc>
              <a:buNone/>
            </a:pP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90000"/>
              </a:lnSpc>
              <a:buFont typeface="Wingdings" panose="05000000000000000000" pitchFamily="2" charset="2"/>
              <a:buChar char="v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способность человека понимать и использовать письменные тексты;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Char char="v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размышлять о них и заниматься чтением для того, чтобы достигать своих целей;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Char char="v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расширять  свои знания и возможности;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Char char="v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участвовать в социальной жизни.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7">
            <a:extLst>
              <a:ext uri="{FF2B5EF4-FFF2-40B4-BE49-F238E27FC236}">
                <a16:creationId xmlns:a16="http://schemas.microsoft.com/office/drawing/2014/main" xmlns="" id="{A53ED3FC-3BE8-4F1F-BEF1-74B1C721718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1618" cy="6856214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4357686" y="500043"/>
            <a:ext cx="4213497" cy="600079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/>
          <a:p>
            <a:pPr>
              <a:lnSpc>
                <a:spcPct val="90000"/>
              </a:lnSpc>
              <a:spcAft>
                <a:spcPts val="1000"/>
              </a:spcAft>
              <a:buClr>
                <a:schemeClr val="tx1"/>
              </a:buClr>
              <a:buSzPct val="100000"/>
            </a:pPr>
            <a:r>
              <a:rPr lang="en-US" sz="2400" b="1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</a:t>
            </a:r>
            <a:r>
              <a:rPr lang="en-US" sz="24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формирования</a:t>
            </a:r>
            <a:r>
              <a:rPr lang="en-US" sz="24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читательской</a:t>
            </a:r>
            <a:r>
              <a:rPr lang="en-US" sz="24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грамотности</a:t>
            </a:r>
            <a:r>
              <a:rPr lang="en-US" sz="24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очень</a:t>
            </a:r>
            <a:r>
              <a:rPr lang="en-US" sz="24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важно</a:t>
            </a:r>
            <a:r>
              <a:rPr lang="en-US" sz="24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организовать</a:t>
            </a:r>
            <a:r>
              <a:rPr lang="en-US" sz="24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«</a:t>
            </a:r>
            <a:r>
              <a:rPr lang="en-US" sz="2400" b="1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читательское</a:t>
            </a:r>
            <a:r>
              <a:rPr lang="en-US" sz="24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пространство</a:t>
            </a:r>
            <a:r>
              <a:rPr lang="en-US" sz="24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  <a:p>
            <a:pPr>
              <a:lnSpc>
                <a:spcPct val="90000"/>
              </a:lnSpc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</a:pPr>
            <a:endParaRPr lang="en-US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90000"/>
              </a:lnSpc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</a:pP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Пробно-поисковые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ситуации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285750" indent="-285750">
              <a:lnSpc>
                <a:spcPct val="90000"/>
              </a:lnSpc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</a:pP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Беседы-дискуссии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285750" indent="-285750">
              <a:lnSpc>
                <a:spcPct val="90000"/>
              </a:lnSpc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</a:pP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Сам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задай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вопрос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285750" indent="-285750">
              <a:lnSpc>
                <a:spcPct val="90000"/>
              </a:lnSpc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</a:pP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Личный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пример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учителя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285750" indent="-285750">
              <a:lnSpc>
                <a:spcPct val="90000"/>
              </a:lnSpc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</a:pP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Приём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устного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словесного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рисования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285750" indent="-285750">
              <a:lnSpc>
                <a:spcPct val="90000"/>
              </a:lnSpc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</a:pP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Словарно-стилистическая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работа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285750" indent="-285750">
              <a:lnSpc>
                <a:spcPct val="90000"/>
              </a:lnSpc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</a:pP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Элементы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драматизации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90000"/>
              </a:lnSpc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95536" y="2000240"/>
            <a:ext cx="3537195" cy="2652897"/>
          </a:xfrm>
          <a:prstGeom prst="roundRect">
            <a:avLst>
              <a:gd name="adj" fmla="val 4380"/>
            </a:avLst>
          </a:prstGeom>
          <a:noFill/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>
                <a:latin typeface="Times New Roman" panose="02020603050405020304" pitchFamily="18" charset="0"/>
                <a:cs typeface="Times New Roman" panose="02020603050405020304" pitchFamily="18" charset="0"/>
              </a:rPr>
              <a:t>Методы и приемы </a:t>
            </a:r>
            <a:br>
              <a:rPr lang="ru-RU" b="1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>
                <a:latin typeface="Times New Roman" panose="02020603050405020304" pitchFamily="18" charset="0"/>
                <a:cs typeface="Times New Roman" panose="02020603050405020304" pitchFamily="18" charset="0"/>
              </a:rPr>
              <a:t>для формирования читательской грамотности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83568" y="2348880"/>
            <a:ext cx="5102878" cy="4151954"/>
          </a:xfrm>
        </p:spPr>
        <p:txBody>
          <a:bodyPr>
            <a:normAutofit fontScale="85000" lnSpcReduction="20000"/>
          </a:bodyPr>
          <a:lstStyle/>
          <a:p>
            <a:pPr>
              <a:lnSpc>
                <a:spcPct val="150000"/>
              </a:lnSpc>
              <a:buNone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«Чтение с остановками»</a:t>
            </a:r>
          </a:p>
          <a:p>
            <a:pPr>
              <a:lnSpc>
                <a:spcPct val="150000"/>
              </a:lnSpc>
              <a:buNone/>
            </a:pPr>
            <a:r>
              <a:rPr lang="ru-RU" sz="4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2. «</a:t>
            </a:r>
            <a:r>
              <a:rPr lang="ru-RU" sz="4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Синквейн</a:t>
            </a:r>
            <a:r>
              <a:rPr lang="ru-RU" sz="4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  <a:p>
            <a:pPr>
              <a:lnSpc>
                <a:spcPct val="150000"/>
              </a:lnSpc>
              <a:buNone/>
            </a:pPr>
            <a:r>
              <a:rPr lang="ru-RU" sz="4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3. «Работа с вопросником»</a:t>
            </a:r>
          </a:p>
        </p:txBody>
      </p:sp>
      <p:pic>
        <p:nvPicPr>
          <p:cNvPr id="1034" name="Picture 10">
            <a:extLst>
              <a:ext uri="{FF2B5EF4-FFF2-40B4-BE49-F238E27FC236}">
                <a16:creationId xmlns:a16="http://schemas.microsoft.com/office/drawing/2014/main" xmlns="" id="{F3FFA9E6-3C49-4860-BA89-6FA219EFB5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0628" y="2786058"/>
            <a:ext cx="3681061" cy="266429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crush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След самолета">
  <a:themeElements>
    <a:clrScheme name="След самолета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C4220D"/>
      </a:accent1>
      <a:accent2>
        <a:srgbClr val="EB7712"/>
      </a:accent2>
      <a:accent3>
        <a:srgbClr val="ECBD31"/>
      </a:accent3>
      <a:accent4>
        <a:srgbClr val="92CE4A"/>
      </a:accent4>
      <a:accent5>
        <a:srgbClr val="50CFB4"/>
      </a:accent5>
      <a:accent6>
        <a:srgbClr val="0D8EC5"/>
      </a:accent6>
      <a:hlink>
        <a:srgbClr val="EA5A0C"/>
      </a:hlink>
      <a:folHlink>
        <a:srgbClr val="F09D3A"/>
      </a:folHlink>
    </a:clrScheme>
    <a:fontScheme name="След самолета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лед самолета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FE1EB5C7-81A8-4CBA-AE6E-B3BF73DC3895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TM04033937[[fn=След самолета]]</Template>
  <TotalTime>594</TotalTime>
  <Words>787</Words>
  <Application>Microsoft Office PowerPoint</Application>
  <PresentationFormat>Экран (4:3)</PresentationFormat>
  <Paragraphs>132</Paragraphs>
  <Slides>26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31" baseType="lpstr">
      <vt:lpstr>Arial</vt:lpstr>
      <vt:lpstr>Century Gothic</vt:lpstr>
      <vt:lpstr>Times New Roman</vt:lpstr>
      <vt:lpstr>Wingdings</vt:lpstr>
      <vt:lpstr>След самолета</vt:lpstr>
      <vt:lpstr>Методы формирования функциональной грамотности  в начальной школе</vt:lpstr>
      <vt:lpstr>Презентация PowerPoint</vt:lpstr>
      <vt:lpstr>Функциональная грамотность  младшего школьника</vt:lpstr>
      <vt:lpstr>Педагогические технологии</vt:lpstr>
      <vt:lpstr>Сущность функциональной грамотности  младшего школьника</vt:lpstr>
      <vt:lpstr>Формы и методы, способствующие развитию функциональной грамотности</vt:lpstr>
      <vt:lpstr>ЧИТАТЕЛЬСКАЯ ГРАМОТНОСТЬ</vt:lpstr>
      <vt:lpstr>Презентация PowerPoint</vt:lpstr>
      <vt:lpstr>Методы и приемы  для формирования читательской грамотности</vt:lpstr>
      <vt:lpstr>ВОПРОСНИК  Л.Н. Толстой «Лев и собачка»</vt:lpstr>
      <vt:lpstr>4. «Знаю, узнал, хочу узнать» 5. «Мозговой штурм» 6. «Уголки» 7. «Написание творческих работ» 8. «Создание викторины» 9. «Логическая цепочка» 10. «Тонкие и толстые вопросы»</vt:lpstr>
      <vt:lpstr> Примеры ключевых слов  толстых и тонких вопросов</vt:lpstr>
      <vt:lpstr>Математическая грамотность</vt:lpstr>
      <vt:lpstr>Логические задания на уроках математики </vt:lpstr>
      <vt:lpstr>Заполнить пустые места</vt:lpstr>
      <vt:lpstr>Продолжить числовые ряды</vt:lpstr>
      <vt:lpstr>Интересные факты из истории математики, геометрии</vt:lpstr>
      <vt:lpstr>Различные  формы  работы над задачей</vt:lpstr>
      <vt:lpstr>Презентация PowerPoint</vt:lpstr>
      <vt:lpstr>Презентация PowerPoint</vt:lpstr>
      <vt:lpstr>Презентация PowerPoint</vt:lpstr>
      <vt:lpstr>Естественнонаучная грамотность</vt:lpstr>
      <vt:lpstr>Презентация PowerPoint</vt:lpstr>
      <vt:lpstr>Презентация PowerPoint</vt:lpstr>
      <vt:lpstr>Презентация PowerPoint</vt:lpstr>
      <vt:lpstr>СПАСИБО  ЗА ВНИМАНИЕ!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Учитель</dc:creator>
  <cp:lastModifiedBy>Прокопенко</cp:lastModifiedBy>
  <cp:revision>51</cp:revision>
  <dcterms:created xsi:type="dcterms:W3CDTF">2021-10-20T09:07:34Z</dcterms:created>
  <dcterms:modified xsi:type="dcterms:W3CDTF">2021-12-09T15:59:51Z</dcterms:modified>
</cp:coreProperties>
</file>