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</p:sldMasterIdLst>
  <p:notesMasterIdLst>
    <p:notesMasterId r:id="rId34"/>
  </p:notesMasterIdLst>
  <p:sldIdLst>
    <p:sldId id="281" r:id="rId14"/>
    <p:sldId id="284" r:id="rId15"/>
    <p:sldId id="297" r:id="rId16"/>
    <p:sldId id="298" r:id="rId17"/>
    <p:sldId id="285" r:id="rId18"/>
    <p:sldId id="289" r:id="rId19"/>
    <p:sldId id="291" r:id="rId20"/>
    <p:sldId id="296" r:id="rId21"/>
    <p:sldId id="290" r:id="rId22"/>
    <p:sldId id="294" r:id="rId23"/>
    <p:sldId id="295" r:id="rId24"/>
    <p:sldId id="299" r:id="rId25"/>
    <p:sldId id="300" r:id="rId26"/>
    <p:sldId id="301" r:id="rId27"/>
    <p:sldId id="286" r:id="rId28"/>
    <p:sldId id="292" r:id="rId29"/>
    <p:sldId id="293" r:id="rId30"/>
    <p:sldId id="280" r:id="rId31"/>
    <p:sldId id="282" r:id="rId32"/>
    <p:sldId id="264" r:id="rId33"/>
  </p:sldIdLst>
  <p:sldSz cx="9144000" cy="6858000" type="screen4x3"/>
  <p:notesSz cx="6858000" cy="9144000"/>
  <p:custDataLst>
    <p:tags r:id="rId3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06" autoAdjust="0"/>
    <p:restoredTop sz="94660"/>
  </p:normalViewPr>
  <p:slideViewPr>
    <p:cSldViewPr>
      <p:cViewPr varScale="1">
        <p:scale>
          <a:sx n="61" d="100"/>
          <a:sy n="61" d="100"/>
        </p:scale>
        <p:origin x="6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ableStyles" Target="tableStyles.xml"/><Relationship Id="rId21" Type="http://schemas.openxmlformats.org/officeDocument/2006/relationships/slide" Target="slides/slide8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204378617964503E-2"/>
          <c:y val="0.1720241401749012"/>
          <c:w val="0.50177611115955933"/>
          <c:h val="0.561207087083201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Городское и сельское население</c:v>
                </c:pt>
              </c:strCache>
            </c:strRef>
          </c:tx>
          <c:dPt>
            <c:idx val="1"/>
            <c:bubble3D val="0"/>
            <c:explosion val="19"/>
            <c:extLst>
              <c:ext xmlns:c16="http://schemas.microsoft.com/office/drawing/2014/chart" uri="{C3380CC4-5D6E-409C-BE32-E72D297353CC}">
                <c16:uniqueId val="{00000000-FF05-4C18-A7AD-C86A2BA802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accent4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городское </c:v>
                </c:pt>
                <c:pt idx="1">
                  <c:v>сельское 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05-4C18-A7AD-C86A2BA802D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accent4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accent4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12948022359041364"/>
          <c:y val="0.72636215023727535"/>
          <c:w val="0.29616630490476181"/>
          <c:h val="0.193075197949562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</a:rPr>
              <a:t>Численность</a:t>
            </a:r>
            <a:r>
              <a:rPr lang="ru-RU" baseline="0" dirty="0" smtClean="0">
                <a:solidFill>
                  <a:srgbClr val="002060"/>
                </a:solidFill>
              </a:rPr>
              <a:t> населения (2010г.) </a:t>
            </a:r>
          </a:p>
          <a:p>
            <a:pPr>
              <a:defRPr/>
            </a:pPr>
            <a:r>
              <a:rPr lang="ru-RU" baseline="0" dirty="0" smtClean="0">
                <a:solidFill>
                  <a:srgbClr val="002060"/>
                </a:solidFill>
              </a:rPr>
              <a:t> 19, 4 </a:t>
            </a:r>
            <a:r>
              <a:rPr lang="ru-RU" baseline="0" dirty="0" err="1" smtClean="0">
                <a:solidFill>
                  <a:srgbClr val="002060"/>
                </a:solidFill>
              </a:rPr>
              <a:t>млн.человек</a:t>
            </a:r>
            <a:endParaRPr lang="ru-RU" dirty="0"/>
          </a:p>
        </c:rich>
      </c:tx>
      <c:layout>
        <c:manualLayout>
          <c:xMode val="edge"/>
          <c:yMode val="edge"/>
          <c:x val="0.20013604594484496"/>
          <c:y val="2.7539433350917755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тыс.человек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Краснодарский край</c:v>
                </c:pt>
                <c:pt idx="1">
                  <c:v>Ставропольский край</c:v>
                </c:pt>
                <c:pt idx="2">
                  <c:v>Ростовская область</c:v>
                </c:pt>
                <c:pt idx="3">
                  <c:v>Адыгея</c:v>
                </c:pt>
                <c:pt idx="4">
                  <c:v>Карачаево-Черкессия</c:v>
                </c:pt>
                <c:pt idx="5">
                  <c:v>Кабардино-Балкария</c:v>
                </c:pt>
                <c:pt idx="6">
                  <c:v>Северная Осетия</c:v>
                </c:pt>
                <c:pt idx="7">
                  <c:v>Ингушетия</c:v>
                </c:pt>
                <c:pt idx="8">
                  <c:v>Чечня</c:v>
                </c:pt>
                <c:pt idx="9">
                  <c:v>Дагестан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5225826</c:v>
                </c:pt>
                <c:pt idx="1">
                  <c:v>2786084</c:v>
                </c:pt>
                <c:pt idx="2">
                  <c:v>4279179</c:v>
                </c:pt>
                <c:pt idx="3">
                  <c:v>440388</c:v>
                </c:pt>
                <c:pt idx="4">
                  <c:v>478517</c:v>
                </c:pt>
                <c:pt idx="5">
                  <c:v>859802</c:v>
                </c:pt>
                <c:pt idx="6">
                  <c:v>712877</c:v>
                </c:pt>
                <c:pt idx="7">
                  <c:v>412997</c:v>
                </c:pt>
                <c:pt idx="8">
                  <c:v>1269095</c:v>
                </c:pt>
                <c:pt idx="9">
                  <c:v>2977419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E3-4F78-AA27-53A2979DC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200192"/>
        <c:axId val="142541952"/>
        <c:axId val="0"/>
      </c:bar3DChart>
      <c:catAx>
        <c:axId val="142200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142541952"/>
        <c:crosses val="autoZero"/>
        <c:auto val="1"/>
        <c:lblAlgn val="ctr"/>
        <c:lblOffset val="100"/>
        <c:noMultiLvlLbl val="0"/>
      </c:catAx>
      <c:valAx>
        <c:axId val="142541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1422001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1F9FEE-998D-416E-9840-B2D23AE7722C}" type="doc">
      <dgm:prSet loTypeId="urn:microsoft.com/office/officeart/2005/8/layout/p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78CACA3-5EB2-4DD4-B836-0F67D1823466}">
      <dgm:prSet phldrT="[Текст]" custT="1"/>
      <dgm:spPr/>
      <dgm:t>
        <a:bodyPr/>
        <a:lstStyle/>
        <a:p>
          <a:r>
            <a:rPr lang="ru-RU" sz="2000" dirty="0" smtClean="0"/>
            <a:t>Разнообразие внутренних вод</a:t>
          </a:r>
          <a:endParaRPr lang="ru-RU" sz="2000" dirty="0"/>
        </a:p>
      </dgm:t>
    </dgm:pt>
    <dgm:pt modelId="{1E42D042-68A9-47EB-8EF6-5BF375F108D6}" type="parTrans" cxnId="{4E78C5BC-4F0D-4FCC-8307-2B31A4AFE1AA}">
      <dgm:prSet/>
      <dgm:spPr/>
      <dgm:t>
        <a:bodyPr/>
        <a:lstStyle/>
        <a:p>
          <a:endParaRPr lang="ru-RU"/>
        </a:p>
      </dgm:t>
    </dgm:pt>
    <dgm:pt modelId="{385C2D62-E545-4787-97CB-AE482023E052}" type="sibTrans" cxnId="{4E78C5BC-4F0D-4FCC-8307-2B31A4AFE1AA}">
      <dgm:prSet/>
      <dgm:spPr/>
      <dgm:t>
        <a:bodyPr/>
        <a:lstStyle/>
        <a:p>
          <a:endParaRPr lang="ru-RU"/>
        </a:p>
      </dgm:t>
    </dgm:pt>
    <dgm:pt modelId="{995FCB27-AB54-46B2-B970-AFA940A7F032}">
      <dgm:prSet phldrT="[Текст]" custT="1"/>
      <dgm:spPr/>
      <dgm:t>
        <a:bodyPr/>
        <a:lstStyle/>
        <a:p>
          <a:r>
            <a:rPr lang="ru-RU" sz="2400" dirty="0" smtClean="0"/>
            <a:t>Реки</a:t>
          </a:r>
          <a:endParaRPr lang="ru-RU" sz="2400" dirty="0"/>
        </a:p>
      </dgm:t>
    </dgm:pt>
    <dgm:pt modelId="{FA0A9A8C-65E8-4BC0-AFC0-F63852D4C91F}" type="parTrans" cxnId="{6256D83A-18C4-41C6-A233-744B5A6F6BA2}">
      <dgm:prSet/>
      <dgm:spPr/>
      <dgm:t>
        <a:bodyPr/>
        <a:lstStyle/>
        <a:p>
          <a:endParaRPr lang="ru-RU"/>
        </a:p>
      </dgm:t>
    </dgm:pt>
    <dgm:pt modelId="{E7A297B0-ABD0-4E1A-9F44-5BE01B39051A}" type="sibTrans" cxnId="{6256D83A-18C4-41C6-A233-744B5A6F6BA2}">
      <dgm:prSet/>
      <dgm:spPr/>
      <dgm:t>
        <a:bodyPr/>
        <a:lstStyle/>
        <a:p>
          <a:endParaRPr lang="ru-RU"/>
        </a:p>
      </dgm:t>
    </dgm:pt>
    <dgm:pt modelId="{55777AB0-65E1-429B-9BAD-34EA15152637}">
      <dgm:prSet phldrT="[Текст]" custT="1"/>
      <dgm:spPr/>
      <dgm:t>
        <a:bodyPr/>
        <a:lstStyle/>
        <a:p>
          <a:r>
            <a:rPr lang="ru-RU" sz="2400" dirty="0" smtClean="0"/>
            <a:t>Озера</a:t>
          </a:r>
          <a:endParaRPr lang="ru-RU" sz="2400" dirty="0"/>
        </a:p>
      </dgm:t>
    </dgm:pt>
    <dgm:pt modelId="{651A839C-2316-4BED-A592-CE2E41662194}" type="parTrans" cxnId="{5ED1D686-9609-4FDF-AEBB-B3B95BBA6727}">
      <dgm:prSet/>
      <dgm:spPr/>
      <dgm:t>
        <a:bodyPr/>
        <a:lstStyle/>
        <a:p>
          <a:endParaRPr lang="ru-RU"/>
        </a:p>
      </dgm:t>
    </dgm:pt>
    <dgm:pt modelId="{E2C86501-17A9-4E86-A107-8C911F9E9715}" type="sibTrans" cxnId="{5ED1D686-9609-4FDF-AEBB-B3B95BBA6727}">
      <dgm:prSet/>
      <dgm:spPr/>
      <dgm:t>
        <a:bodyPr/>
        <a:lstStyle/>
        <a:p>
          <a:endParaRPr lang="ru-RU"/>
        </a:p>
      </dgm:t>
    </dgm:pt>
    <dgm:pt modelId="{9DFED8B5-CDF6-4F8E-A51B-94125E4ED257}">
      <dgm:prSet phldrT="[Текст]" custT="1"/>
      <dgm:spPr/>
      <dgm:t>
        <a:bodyPr/>
        <a:lstStyle/>
        <a:p>
          <a:r>
            <a:rPr lang="ru-RU" sz="2400" dirty="0" smtClean="0"/>
            <a:t>Болота</a:t>
          </a:r>
          <a:endParaRPr lang="ru-RU" sz="2400" dirty="0"/>
        </a:p>
      </dgm:t>
    </dgm:pt>
    <dgm:pt modelId="{BFEAD045-A545-4FDE-8638-8AF47AB4AD4B}" type="parTrans" cxnId="{06D2B773-9A48-4B1E-95DA-87810A205580}">
      <dgm:prSet/>
      <dgm:spPr/>
      <dgm:t>
        <a:bodyPr/>
        <a:lstStyle/>
        <a:p>
          <a:endParaRPr lang="ru-RU"/>
        </a:p>
      </dgm:t>
    </dgm:pt>
    <dgm:pt modelId="{6345A122-6F43-4EA8-87A6-4D219D3B526F}" type="sibTrans" cxnId="{06D2B773-9A48-4B1E-95DA-87810A205580}">
      <dgm:prSet/>
      <dgm:spPr/>
      <dgm:t>
        <a:bodyPr/>
        <a:lstStyle/>
        <a:p>
          <a:endParaRPr lang="ru-RU"/>
        </a:p>
      </dgm:t>
    </dgm:pt>
    <dgm:pt modelId="{EE51ACF7-94FF-419C-BA50-E78FE936F52F}" type="pres">
      <dgm:prSet presAssocID="{D71F9FEE-998D-416E-9840-B2D23AE7722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19289E-1D36-4CDF-B5C9-0010E84509F6}" type="pres">
      <dgm:prSet presAssocID="{D71F9FEE-998D-416E-9840-B2D23AE7722C}" presName="bkgdShp" presStyleLbl="alignAccFollowNode1" presStyleIdx="0" presStyleCnt="1"/>
      <dgm:spPr/>
    </dgm:pt>
    <dgm:pt modelId="{6523A193-6A4B-424F-B010-EFA41CFD53B7}" type="pres">
      <dgm:prSet presAssocID="{D71F9FEE-998D-416E-9840-B2D23AE7722C}" presName="linComp" presStyleCnt="0"/>
      <dgm:spPr/>
    </dgm:pt>
    <dgm:pt modelId="{9934892D-FDA7-4369-91EF-A44B958F3B70}" type="pres">
      <dgm:prSet presAssocID="{778CACA3-5EB2-4DD4-B836-0F67D1823466}" presName="compNode" presStyleCnt="0"/>
      <dgm:spPr/>
    </dgm:pt>
    <dgm:pt modelId="{376CC130-3744-4C41-973C-14A9C43E8D7F}" type="pres">
      <dgm:prSet presAssocID="{778CACA3-5EB2-4DD4-B836-0F67D1823466}" presName="node" presStyleLbl="node1" presStyleIdx="0" presStyleCnt="4" custScaleY="51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F1BA02-C33A-4682-A75A-FC4EF2DDC673}" type="pres">
      <dgm:prSet presAssocID="{778CACA3-5EB2-4DD4-B836-0F67D1823466}" presName="invisiNode" presStyleLbl="node1" presStyleIdx="0" presStyleCnt="4"/>
      <dgm:spPr/>
    </dgm:pt>
    <dgm:pt modelId="{14BDF5E3-3339-44C1-9FD4-F9E4C02BEC56}" type="pres">
      <dgm:prSet presAssocID="{778CACA3-5EB2-4DD4-B836-0F67D1823466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8F2FC2-EE5D-47D3-9A1E-AD5105BE6816}" type="pres">
      <dgm:prSet presAssocID="{385C2D62-E545-4787-97CB-AE482023E05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A297505-E83B-4FCC-9BCD-5D1337F32EE7}" type="pres">
      <dgm:prSet presAssocID="{995FCB27-AB54-46B2-B970-AFA940A7F032}" presName="compNode" presStyleCnt="0"/>
      <dgm:spPr/>
    </dgm:pt>
    <dgm:pt modelId="{2AF02351-BBC4-4CE6-895D-00707AED961E}" type="pres">
      <dgm:prSet presAssocID="{995FCB27-AB54-46B2-B970-AFA940A7F032}" presName="node" presStyleLbl="node1" presStyleIdx="1" presStyleCnt="4" custScaleY="51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BC35D-509C-49C0-8CE5-80F4D1FF40B8}" type="pres">
      <dgm:prSet presAssocID="{995FCB27-AB54-46B2-B970-AFA940A7F032}" presName="invisiNode" presStyleLbl="node1" presStyleIdx="1" presStyleCnt="4"/>
      <dgm:spPr/>
    </dgm:pt>
    <dgm:pt modelId="{24641586-4B2B-4852-B22C-2F3B6ED75FDB}" type="pres">
      <dgm:prSet presAssocID="{995FCB27-AB54-46B2-B970-AFA940A7F032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CD6DA19-00EB-4829-A5F4-F87F3112DC04}" type="pres">
      <dgm:prSet presAssocID="{E7A297B0-ABD0-4E1A-9F44-5BE01B39051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A1B4A46-85B5-47F8-B5F2-816E24A34D05}" type="pres">
      <dgm:prSet presAssocID="{55777AB0-65E1-429B-9BAD-34EA15152637}" presName="compNode" presStyleCnt="0"/>
      <dgm:spPr/>
    </dgm:pt>
    <dgm:pt modelId="{5DC087FD-15E2-4FD4-A3B6-9D3D5CD9E356}" type="pres">
      <dgm:prSet presAssocID="{55777AB0-65E1-429B-9BAD-34EA15152637}" presName="node" presStyleLbl="node1" presStyleIdx="2" presStyleCnt="4" custScaleY="51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5005B-5798-4A4E-BEF4-867AF6FB4FE4}" type="pres">
      <dgm:prSet presAssocID="{55777AB0-65E1-429B-9BAD-34EA15152637}" presName="invisiNode" presStyleLbl="node1" presStyleIdx="2" presStyleCnt="4"/>
      <dgm:spPr/>
    </dgm:pt>
    <dgm:pt modelId="{2B1377F5-BCD3-4CFE-9FB3-99D816C9B807}" type="pres">
      <dgm:prSet presAssocID="{55777AB0-65E1-429B-9BAD-34EA15152637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14220-A581-414D-94FF-F0BC7F23036B}" type="pres">
      <dgm:prSet presAssocID="{E2C86501-17A9-4E86-A107-8C911F9E971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47E50F4-F5C8-406E-AD3F-9E77B1E7BEAD}" type="pres">
      <dgm:prSet presAssocID="{9DFED8B5-CDF6-4F8E-A51B-94125E4ED257}" presName="compNode" presStyleCnt="0"/>
      <dgm:spPr/>
    </dgm:pt>
    <dgm:pt modelId="{38BCCC68-6090-4FC5-BB71-3902CD233BDE}" type="pres">
      <dgm:prSet presAssocID="{9DFED8B5-CDF6-4F8E-A51B-94125E4ED257}" presName="node" presStyleLbl="node1" presStyleIdx="3" presStyleCnt="4" custScaleY="51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9DD224-AC84-49EF-BDC3-B90D33501BE7}" type="pres">
      <dgm:prSet presAssocID="{9DFED8B5-CDF6-4F8E-A51B-94125E4ED257}" presName="invisiNode" presStyleLbl="node1" presStyleIdx="3" presStyleCnt="4"/>
      <dgm:spPr/>
    </dgm:pt>
    <dgm:pt modelId="{A4F4CC4E-68AD-4696-95B3-423C6074010B}" type="pres">
      <dgm:prSet presAssocID="{9DFED8B5-CDF6-4F8E-A51B-94125E4ED257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6256D83A-18C4-41C6-A233-744B5A6F6BA2}" srcId="{D71F9FEE-998D-416E-9840-B2D23AE7722C}" destId="{995FCB27-AB54-46B2-B970-AFA940A7F032}" srcOrd="1" destOrd="0" parTransId="{FA0A9A8C-65E8-4BC0-AFC0-F63852D4C91F}" sibTransId="{E7A297B0-ABD0-4E1A-9F44-5BE01B39051A}"/>
    <dgm:cxn modelId="{5ED1D686-9609-4FDF-AEBB-B3B95BBA6727}" srcId="{D71F9FEE-998D-416E-9840-B2D23AE7722C}" destId="{55777AB0-65E1-429B-9BAD-34EA15152637}" srcOrd="2" destOrd="0" parTransId="{651A839C-2316-4BED-A592-CE2E41662194}" sibTransId="{E2C86501-17A9-4E86-A107-8C911F9E9715}"/>
    <dgm:cxn modelId="{9A1EFDD2-083F-489B-94BB-E1B03F1D2CB1}" type="presOf" srcId="{D71F9FEE-998D-416E-9840-B2D23AE7722C}" destId="{EE51ACF7-94FF-419C-BA50-E78FE936F52F}" srcOrd="0" destOrd="0" presId="urn:microsoft.com/office/officeart/2005/8/layout/pList2"/>
    <dgm:cxn modelId="{63F4E241-DADE-46D2-A773-26AB21F65F3E}" type="presOf" srcId="{778CACA3-5EB2-4DD4-B836-0F67D1823466}" destId="{376CC130-3744-4C41-973C-14A9C43E8D7F}" srcOrd="0" destOrd="0" presId="urn:microsoft.com/office/officeart/2005/8/layout/pList2"/>
    <dgm:cxn modelId="{7F6CBF54-76BB-4C17-8158-2D5B8242597C}" type="presOf" srcId="{E2C86501-17A9-4E86-A107-8C911F9E9715}" destId="{D8914220-A581-414D-94FF-F0BC7F23036B}" srcOrd="0" destOrd="0" presId="urn:microsoft.com/office/officeart/2005/8/layout/pList2"/>
    <dgm:cxn modelId="{202A18C9-BE46-45D3-AEC6-E147D7A0F4D3}" type="presOf" srcId="{9DFED8B5-CDF6-4F8E-A51B-94125E4ED257}" destId="{38BCCC68-6090-4FC5-BB71-3902CD233BDE}" srcOrd="0" destOrd="0" presId="urn:microsoft.com/office/officeart/2005/8/layout/pList2"/>
    <dgm:cxn modelId="{06D2B773-9A48-4B1E-95DA-87810A205580}" srcId="{D71F9FEE-998D-416E-9840-B2D23AE7722C}" destId="{9DFED8B5-CDF6-4F8E-A51B-94125E4ED257}" srcOrd="3" destOrd="0" parTransId="{BFEAD045-A545-4FDE-8638-8AF47AB4AD4B}" sibTransId="{6345A122-6F43-4EA8-87A6-4D219D3B526F}"/>
    <dgm:cxn modelId="{A1E46BBB-E985-47FB-A02C-510D5E0FA10C}" type="presOf" srcId="{385C2D62-E545-4787-97CB-AE482023E052}" destId="{848F2FC2-EE5D-47D3-9A1E-AD5105BE6816}" srcOrd="0" destOrd="0" presId="urn:microsoft.com/office/officeart/2005/8/layout/pList2"/>
    <dgm:cxn modelId="{C32E5C55-17DC-4F6E-BF5C-6A6C0CEF41F3}" type="presOf" srcId="{995FCB27-AB54-46B2-B970-AFA940A7F032}" destId="{2AF02351-BBC4-4CE6-895D-00707AED961E}" srcOrd="0" destOrd="0" presId="urn:microsoft.com/office/officeart/2005/8/layout/pList2"/>
    <dgm:cxn modelId="{C1D2CEA2-5F0D-495B-BE21-72C8C6E3100D}" type="presOf" srcId="{55777AB0-65E1-429B-9BAD-34EA15152637}" destId="{5DC087FD-15E2-4FD4-A3B6-9D3D5CD9E356}" srcOrd="0" destOrd="0" presId="urn:microsoft.com/office/officeart/2005/8/layout/pList2"/>
    <dgm:cxn modelId="{4E78C5BC-4F0D-4FCC-8307-2B31A4AFE1AA}" srcId="{D71F9FEE-998D-416E-9840-B2D23AE7722C}" destId="{778CACA3-5EB2-4DD4-B836-0F67D1823466}" srcOrd="0" destOrd="0" parTransId="{1E42D042-68A9-47EB-8EF6-5BF375F108D6}" sibTransId="{385C2D62-E545-4787-97CB-AE482023E052}"/>
    <dgm:cxn modelId="{D8E05AC0-5DF1-4103-AC71-A7F0B104D448}" type="presOf" srcId="{E7A297B0-ABD0-4E1A-9F44-5BE01B39051A}" destId="{3CD6DA19-00EB-4829-A5F4-F87F3112DC04}" srcOrd="0" destOrd="0" presId="urn:microsoft.com/office/officeart/2005/8/layout/pList2"/>
    <dgm:cxn modelId="{DA3439D1-458D-4CD4-9E1F-A5C10C82E8B7}" type="presParOf" srcId="{EE51ACF7-94FF-419C-BA50-E78FE936F52F}" destId="{C219289E-1D36-4CDF-B5C9-0010E84509F6}" srcOrd="0" destOrd="0" presId="urn:microsoft.com/office/officeart/2005/8/layout/pList2"/>
    <dgm:cxn modelId="{9D259CF5-8DD1-4D41-80DC-CA19C1AA029F}" type="presParOf" srcId="{EE51ACF7-94FF-419C-BA50-E78FE936F52F}" destId="{6523A193-6A4B-424F-B010-EFA41CFD53B7}" srcOrd="1" destOrd="0" presId="urn:microsoft.com/office/officeart/2005/8/layout/pList2"/>
    <dgm:cxn modelId="{01F694B3-D94C-4D67-9E86-874955BC5E87}" type="presParOf" srcId="{6523A193-6A4B-424F-B010-EFA41CFD53B7}" destId="{9934892D-FDA7-4369-91EF-A44B958F3B70}" srcOrd="0" destOrd="0" presId="urn:microsoft.com/office/officeart/2005/8/layout/pList2"/>
    <dgm:cxn modelId="{08BAE622-D0DC-4E6E-85DF-CA8699770994}" type="presParOf" srcId="{9934892D-FDA7-4369-91EF-A44B958F3B70}" destId="{376CC130-3744-4C41-973C-14A9C43E8D7F}" srcOrd="0" destOrd="0" presId="urn:microsoft.com/office/officeart/2005/8/layout/pList2"/>
    <dgm:cxn modelId="{6C4E1F6A-0665-4373-AF9A-332CD2FD849F}" type="presParOf" srcId="{9934892D-FDA7-4369-91EF-A44B958F3B70}" destId="{40F1BA02-C33A-4682-A75A-FC4EF2DDC673}" srcOrd="1" destOrd="0" presId="urn:microsoft.com/office/officeart/2005/8/layout/pList2"/>
    <dgm:cxn modelId="{7411E826-83C6-4099-955F-ED329647647E}" type="presParOf" srcId="{9934892D-FDA7-4369-91EF-A44B958F3B70}" destId="{14BDF5E3-3339-44C1-9FD4-F9E4C02BEC56}" srcOrd="2" destOrd="0" presId="urn:microsoft.com/office/officeart/2005/8/layout/pList2"/>
    <dgm:cxn modelId="{EB110C4D-7176-45F4-B15C-678F2E4DDC89}" type="presParOf" srcId="{6523A193-6A4B-424F-B010-EFA41CFD53B7}" destId="{848F2FC2-EE5D-47D3-9A1E-AD5105BE6816}" srcOrd="1" destOrd="0" presId="urn:microsoft.com/office/officeart/2005/8/layout/pList2"/>
    <dgm:cxn modelId="{CFD29C02-BDCA-4E4D-A7F3-41272FEDB103}" type="presParOf" srcId="{6523A193-6A4B-424F-B010-EFA41CFD53B7}" destId="{5A297505-E83B-4FCC-9BCD-5D1337F32EE7}" srcOrd="2" destOrd="0" presId="urn:microsoft.com/office/officeart/2005/8/layout/pList2"/>
    <dgm:cxn modelId="{0186C278-B83D-4F68-972B-7676AF460FE7}" type="presParOf" srcId="{5A297505-E83B-4FCC-9BCD-5D1337F32EE7}" destId="{2AF02351-BBC4-4CE6-895D-00707AED961E}" srcOrd="0" destOrd="0" presId="urn:microsoft.com/office/officeart/2005/8/layout/pList2"/>
    <dgm:cxn modelId="{97208C4D-17DB-48CE-84A3-BF93A9D8E0D6}" type="presParOf" srcId="{5A297505-E83B-4FCC-9BCD-5D1337F32EE7}" destId="{9D6BC35D-509C-49C0-8CE5-80F4D1FF40B8}" srcOrd="1" destOrd="0" presId="urn:microsoft.com/office/officeart/2005/8/layout/pList2"/>
    <dgm:cxn modelId="{A627C3C1-FDFD-435C-8665-48656528E7CD}" type="presParOf" srcId="{5A297505-E83B-4FCC-9BCD-5D1337F32EE7}" destId="{24641586-4B2B-4852-B22C-2F3B6ED75FDB}" srcOrd="2" destOrd="0" presId="urn:microsoft.com/office/officeart/2005/8/layout/pList2"/>
    <dgm:cxn modelId="{EF569D11-A4AB-450C-B256-B0656DCC64EE}" type="presParOf" srcId="{6523A193-6A4B-424F-B010-EFA41CFD53B7}" destId="{3CD6DA19-00EB-4829-A5F4-F87F3112DC04}" srcOrd="3" destOrd="0" presId="urn:microsoft.com/office/officeart/2005/8/layout/pList2"/>
    <dgm:cxn modelId="{9921796A-53B8-4802-9FE7-52991ABC75F0}" type="presParOf" srcId="{6523A193-6A4B-424F-B010-EFA41CFD53B7}" destId="{DA1B4A46-85B5-47F8-B5F2-816E24A34D05}" srcOrd="4" destOrd="0" presId="urn:microsoft.com/office/officeart/2005/8/layout/pList2"/>
    <dgm:cxn modelId="{C8CC13A9-0010-44B5-98E6-B28FC715EFB5}" type="presParOf" srcId="{DA1B4A46-85B5-47F8-B5F2-816E24A34D05}" destId="{5DC087FD-15E2-4FD4-A3B6-9D3D5CD9E356}" srcOrd="0" destOrd="0" presId="urn:microsoft.com/office/officeart/2005/8/layout/pList2"/>
    <dgm:cxn modelId="{1F9710B3-567A-47E7-AE6A-1C97CE55B779}" type="presParOf" srcId="{DA1B4A46-85B5-47F8-B5F2-816E24A34D05}" destId="{A765005B-5798-4A4E-BEF4-867AF6FB4FE4}" srcOrd="1" destOrd="0" presId="urn:microsoft.com/office/officeart/2005/8/layout/pList2"/>
    <dgm:cxn modelId="{D2AFBEF2-A560-4FAB-BF30-FEDA01949E23}" type="presParOf" srcId="{DA1B4A46-85B5-47F8-B5F2-816E24A34D05}" destId="{2B1377F5-BCD3-4CFE-9FB3-99D816C9B807}" srcOrd="2" destOrd="0" presId="urn:microsoft.com/office/officeart/2005/8/layout/pList2"/>
    <dgm:cxn modelId="{33FAC7EB-291C-4A96-8B92-81CA2C9A8F80}" type="presParOf" srcId="{6523A193-6A4B-424F-B010-EFA41CFD53B7}" destId="{D8914220-A581-414D-94FF-F0BC7F23036B}" srcOrd="5" destOrd="0" presId="urn:microsoft.com/office/officeart/2005/8/layout/pList2"/>
    <dgm:cxn modelId="{8837A8C2-1258-451C-8F43-652C4F7F58D4}" type="presParOf" srcId="{6523A193-6A4B-424F-B010-EFA41CFD53B7}" destId="{247E50F4-F5C8-406E-AD3F-9E77B1E7BEAD}" srcOrd="6" destOrd="0" presId="urn:microsoft.com/office/officeart/2005/8/layout/pList2"/>
    <dgm:cxn modelId="{FDACCD20-99D8-4BEB-9578-313C05A0FE7F}" type="presParOf" srcId="{247E50F4-F5C8-406E-AD3F-9E77B1E7BEAD}" destId="{38BCCC68-6090-4FC5-BB71-3902CD233BDE}" srcOrd="0" destOrd="0" presId="urn:microsoft.com/office/officeart/2005/8/layout/pList2"/>
    <dgm:cxn modelId="{2B079B65-4809-450C-A1BE-064D154238B4}" type="presParOf" srcId="{247E50F4-F5C8-406E-AD3F-9E77B1E7BEAD}" destId="{B29DD224-AC84-49EF-BDC3-B90D33501BE7}" srcOrd="1" destOrd="0" presId="urn:microsoft.com/office/officeart/2005/8/layout/pList2"/>
    <dgm:cxn modelId="{D459ED84-AFD4-4827-910C-67373CAA1B8E}" type="presParOf" srcId="{247E50F4-F5C8-406E-AD3F-9E77B1E7BEAD}" destId="{A4F4CC4E-68AD-4696-95B3-423C6074010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1F9FEE-998D-416E-9840-B2D23AE7722C}" type="doc">
      <dgm:prSet loTypeId="urn:microsoft.com/office/officeart/2005/8/layout/p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59C87086-F38C-4C77-93E9-1C5DE92924BE}">
      <dgm:prSet phldrT="[Текст]" custT="1"/>
      <dgm:spPr/>
      <dgm:t>
        <a:bodyPr/>
        <a:lstStyle/>
        <a:p>
          <a:r>
            <a:rPr lang="ru-RU" sz="2200" dirty="0" smtClean="0"/>
            <a:t>Подземные воды</a:t>
          </a:r>
          <a:endParaRPr lang="ru-RU" sz="2200" dirty="0"/>
        </a:p>
      </dgm:t>
    </dgm:pt>
    <dgm:pt modelId="{AB23B80D-B0C0-49D3-819E-3299C774DEE6}" type="parTrans" cxnId="{88D672E6-91D0-4B2D-9389-ABED2FF5613F}">
      <dgm:prSet/>
      <dgm:spPr/>
      <dgm:t>
        <a:bodyPr/>
        <a:lstStyle/>
        <a:p>
          <a:endParaRPr lang="ru-RU"/>
        </a:p>
      </dgm:t>
    </dgm:pt>
    <dgm:pt modelId="{4B9D9F06-48F3-49DC-996C-27DBA57337D8}" type="sibTrans" cxnId="{88D672E6-91D0-4B2D-9389-ABED2FF5613F}">
      <dgm:prSet/>
      <dgm:spPr/>
      <dgm:t>
        <a:bodyPr/>
        <a:lstStyle/>
        <a:p>
          <a:endParaRPr lang="ru-RU"/>
        </a:p>
      </dgm:t>
    </dgm:pt>
    <dgm:pt modelId="{2475710A-7E69-491A-AFA6-82DB3B4FFBE4}">
      <dgm:prSet phldrT="[Текст]" custT="1"/>
      <dgm:spPr/>
      <dgm:t>
        <a:bodyPr/>
        <a:lstStyle/>
        <a:p>
          <a:r>
            <a:rPr lang="ru-RU" sz="2000" dirty="0" smtClean="0"/>
            <a:t>Ледники. Многолетняя мерзлота</a:t>
          </a:r>
          <a:endParaRPr lang="ru-RU" sz="2000" dirty="0"/>
        </a:p>
      </dgm:t>
    </dgm:pt>
    <dgm:pt modelId="{F7AE3D25-9274-4F0A-9DEF-BF369D130629}" type="parTrans" cxnId="{6ED9CA7D-FBE3-4BED-9A80-542BCEE00781}">
      <dgm:prSet/>
      <dgm:spPr/>
      <dgm:t>
        <a:bodyPr/>
        <a:lstStyle/>
        <a:p>
          <a:endParaRPr lang="ru-RU"/>
        </a:p>
      </dgm:t>
    </dgm:pt>
    <dgm:pt modelId="{6ADE298B-88B6-4720-8FFE-C203245C3157}" type="sibTrans" cxnId="{6ED9CA7D-FBE3-4BED-9A80-542BCEE00781}">
      <dgm:prSet/>
      <dgm:spPr/>
      <dgm:t>
        <a:bodyPr/>
        <a:lstStyle/>
        <a:p>
          <a:endParaRPr lang="ru-RU"/>
        </a:p>
      </dgm:t>
    </dgm:pt>
    <dgm:pt modelId="{454B3B9B-003E-41DC-9533-82DA1F8B047F}">
      <dgm:prSet phldrT="[Текст]" custT="1"/>
      <dgm:spPr/>
      <dgm:t>
        <a:bodyPr/>
        <a:lstStyle/>
        <a:p>
          <a:r>
            <a:rPr lang="ru-RU" sz="2000" dirty="0" smtClean="0"/>
            <a:t>Многолетняя мерзлота</a:t>
          </a:r>
          <a:endParaRPr lang="ru-RU" sz="2000" dirty="0"/>
        </a:p>
      </dgm:t>
    </dgm:pt>
    <dgm:pt modelId="{04867A22-29B8-462A-8CD4-DDFF7E3DAB8B}" type="parTrans" cxnId="{B452802E-8B76-49AC-8DD7-26EB05E31607}">
      <dgm:prSet/>
      <dgm:spPr/>
      <dgm:t>
        <a:bodyPr/>
        <a:lstStyle/>
        <a:p>
          <a:endParaRPr lang="ru-RU"/>
        </a:p>
      </dgm:t>
    </dgm:pt>
    <dgm:pt modelId="{55E6163D-D5D1-4673-A051-26D9579484E3}" type="sibTrans" cxnId="{B452802E-8B76-49AC-8DD7-26EB05E31607}">
      <dgm:prSet/>
      <dgm:spPr/>
      <dgm:t>
        <a:bodyPr/>
        <a:lstStyle/>
        <a:p>
          <a:endParaRPr lang="ru-RU"/>
        </a:p>
      </dgm:t>
    </dgm:pt>
    <dgm:pt modelId="{92090611-533A-416D-8B14-CC15A1403D3A}">
      <dgm:prSet phldrT="[Текст]" custT="1"/>
      <dgm:spPr/>
      <dgm:t>
        <a:bodyPr/>
        <a:lstStyle/>
        <a:p>
          <a:r>
            <a:rPr lang="ru-RU" sz="2000" dirty="0" smtClean="0"/>
            <a:t>Водные ресурсы и человек</a:t>
          </a:r>
          <a:endParaRPr lang="ru-RU" sz="2000" dirty="0"/>
        </a:p>
      </dgm:t>
    </dgm:pt>
    <dgm:pt modelId="{0282E38E-2948-4376-8F30-E2727D2017CF}" type="parTrans" cxnId="{FADD3FDE-E01A-4F40-A463-4A567116A2F0}">
      <dgm:prSet/>
      <dgm:spPr/>
      <dgm:t>
        <a:bodyPr/>
        <a:lstStyle/>
        <a:p>
          <a:endParaRPr lang="ru-RU"/>
        </a:p>
      </dgm:t>
    </dgm:pt>
    <dgm:pt modelId="{756B1C94-96BC-4E2F-BDAA-634F06585D31}" type="sibTrans" cxnId="{FADD3FDE-E01A-4F40-A463-4A567116A2F0}">
      <dgm:prSet/>
      <dgm:spPr/>
      <dgm:t>
        <a:bodyPr/>
        <a:lstStyle/>
        <a:p>
          <a:endParaRPr lang="ru-RU"/>
        </a:p>
      </dgm:t>
    </dgm:pt>
    <dgm:pt modelId="{EE51ACF7-94FF-419C-BA50-E78FE936F52F}" type="pres">
      <dgm:prSet presAssocID="{D71F9FEE-998D-416E-9840-B2D23AE7722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19289E-1D36-4CDF-B5C9-0010E84509F6}" type="pres">
      <dgm:prSet presAssocID="{D71F9FEE-998D-416E-9840-B2D23AE7722C}" presName="bkgdShp" presStyleLbl="alignAccFollowNode1" presStyleIdx="0" presStyleCnt="1"/>
      <dgm:spPr/>
    </dgm:pt>
    <dgm:pt modelId="{6523A193-6A4B-424F-B010-EFA41CFD53B7}" type="pres">
      <dgm:prSet presAssocID="{D71F9FEE-998D-416E-9840-B2D23AE7722C}" presName="linComp" presStyleCnt="0"/>
      <dgm:spPr/>
    </dgm:pt>
    <dgm:pt modelId="{54389888-4425-443C-9726-BAA0B0C71EF2}" type="pres">
      <dgm:prSet presAssocID="{59C87086-F38C-4C77-93E9-1C5DE92924BE}" presName="compNode" presStyleCnt="0"/>
      <dgm:spPr/>
    </dgm:pt>
    <dgm:pt modelId="{68EFCA58-13FB-45E1-9B52-ECB8D922F9D4}" type="pres">
      <dgm:prSet presAssocID="{59C87086-F38C-4C77-93E9-1C5DE92924BE}" presName="node" presStyleLbl="node1" presStyleIdx="0" presStyleCnt="4" custScaleY="52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3F3B0-0633-4028-BE88-8AB12CF55758}" type="pres">
      <dgm:prSet presAssocID="{59C87086-F38C-4C77-93E9-1C5DE92924BE}" presName="invisiNode" presStyleLbl="node1" presStyleIdx="0" presStyleCnt="4"/>
      <dgm:spPr/>
    </dgm:pt>
    <dgm:pt modelId="{E382B99C-6664-4CE0-B6FA-AF387F6C197E}" type="pres">
      <dgm:prSet presAssocID="{59C87086-F38C-4C77-93E9-1C5DE92924BE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40C24AB-C7A1-4AF5-BC0C-CCB18D17B4F2}" type="pres">
      <dgm:prSet presAssocID="{4B9D9F06-48F3-49DC-996C-27DBA57337D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EBCB6DB-7A5D-46CF-9DCB-5EDD9A33ADDE}" type="pres">
      <dgm:prSet presAssocID="{2475710A-7E69-491A-AFA6-82DB3B4FFBE4}" presName="compNode" presStyleCnt="0"/>
      <dgm:spPr/>
    </dgm:pt>
    <dgm:pt modelId="{9A354CAF-94D1-4346-A231-A5DA96938F3D}" type="pres">
      <dgm:prSet presAssocID="{2475710A-7E69-491A-AFA6-82DB3B4FFBE4}" presName="node" presStyleLbl="node1" presStyleIdx="1" presStyleCnt="4" custScaleY="52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BC4B9-231A-4365-83B3-923B51A2C01F}" type="pres">
      <dgm:prSet presAssocID="{2475710A-7E69-491A-AFA6-82DB3B4FFBE4}" presName="invisiNode" presStyleLbl="node1" presStyleIdx="1" presStyleCnt="4"/>
      <dgm:spPr/>
    </dgm:pt>
    <dgm:pt modelId="{B8F2CA06-293B-4F8B-96BB-67A68119C021}" type="pres">
      <dgm:prSet presAssocID="{2475710A-7E69-491A-AFA6-82DB3B4FFBE4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41A3259-D44E-4586-8E68-AC5121B47ED1}" type="pres">
      <dgm:prSet presAssocID="{6ADE298B-88B6-4720-8FFE-C203245C315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5ED4875-AE0F-46A6-A2F1-7ED9FAB5FAD7}" type="pres">
      <dgm:prSet presAssocID="{454B3B9B-003E-41DC-9533-82DA1F8B047F}" presName="compNode" presStyleCnt="0"/>
      <dgm:spPr/>
    </dgm:pt>
    <dgm:pt modelId="{9ABD9E4E-486E-4C54-957A-DD4363731AA6}" type="pres">
      <dgm:prSet presAssocID="{454B3B9B-003E-41DC-9533-82DA1F8B047F}" presName="node" presStyleLbl="node1" presStyleIdx="2" presStyleCnt="4" custScaleY="52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BAB9B-3092-4813-B245-C3934C6C6F23}" type="pres">
      <dgm:prSet presAssocID="{454B3B9B-003E-41DC-9533-82DA1F8B047F}" presName="invisiNode" presStyleLbl="node1" presStyleIdx="2" presStyleCnt="4"/>
      <dgm:spPr/>
    </dgm:pt>
    <dgm:pt modelId="{25BC09D3-13D0-4825-8020-F646F4EF93AF}" type="pres">
      <dgm:prSet presAssocID="{454B3B9B-003E-41DC-9533-82DA1F8B047F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638561B-0B77-47E0-A653-E907252301A2}" type="pres">
      <dgm:prSet presAssocID="{55E6163D-D5D1-4673-A051-26D9579484E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E988147-AA57-46E2-B41B-4225E56EC629}" type="pres">
      <dgm:prSet presAssocID="{92090611-533A-416D-8B14-CC15A1403D3A}" presName="compNode" presStyleCnt="0"/>
      <dgm:spPr/>
    </dgm:pt>
    <dgm:pt modelId="{B689F838-BF34-47E7-BA1F-CBD2AF8E343F}" type="pres">
      <dgm:prSet presAssocID="{92090611-533A-416D-8B14-CC15A1403D3A}" presName="node" presStyleLbl="node1" presStyleIdx="3" presStyleCnt="4" custScaleY="52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0B8388-4A2E-45A8-A6A4-B5DAE4EE8DF5}" type="pres">
      <dgm:prSet presAssocID="{92090611-533A-416D-8B14-CC15A1403D3A}" presName="invisiNode" presStyleLbl="node1" presStyleIdx="3" presStyleCnt="4"/>
      <dgm:spPr/>
    </dgm:pt>
    <dgm:pt modelId="{F9B80E17-88D5-48E0-9DF3-1E14620AC5D6}" type="pres">
      <dgm:prSet presAssocID="{92090611-533A-416D-8B14-CC15A1403D3A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BB39BEC-2479-4862-9332-ACEFCC52EA82}" type="presOf" srcId="{D71F9FEE-998D-416E-9840-B2D23AE7722C}" destId="{EE51ACF7-94FF-419C-BA50-E78FE936F52F}" srcOrd="0" destOrd="0" presId="urn:microsoft.com/office/officeart/2005/8/layout/pList2"/>
    <dgm:cxn modelId="{EDBAC5B3-C05C-4672-B565-17995F1171DC}" type="presOf" srcId="{6ADE298B-88B6-4720-8FFE-C203245C3157}" destId="{041A3259-D44E-4586-8E68-AC5121B47ED1}" srcOrd="0" destOrd="0" presId="urn:microsoft.com/office/officeart/2005/8/layout/pList2"/>
    <dgm:cxn modelId="{2B829456-91EC-4B90-8796-68E0E7107CB5}" type="presOf" srcId="{454B3B9B-003E-41DC-9533-82DA1F8B047F}" destId="{9ABD9E4E-486E-4C54-957A-DD4363731AA6}" srcOrd="0" destOrd="0" presId="urn:microsoft.com/office/officeart/2005/8/layout/pList2"/>
    <dgm:cxn modelId="{6ED9CA7D-FBE3-4BED-9A80-542BCEE00781}" srcId="{D71F9FEE-998D-416E-9840-B2D23AE7722C}" destId="{2475710A-7E69-491A-AFA6-82DB3B4FFBE4}" srcOrd="1" destOrd="0" parTransId="{F7AE3D25-9274-4F0A-9DEF-BF369D130629}" sibTransId="{6ADE298B-88B6-4720-8FFE-C203245C3157}"/>
    <dgm:cxn modelId="{B452802E-8B76-49AC-8DD7-26EB05E31607}" srcId="{D71F9FEE-998D-416E-9840-B2D23AE7722C}" destId="{454B3B9B-003E-41DC-9533-82DA1F8B047F}" srcOrd="2" destOrd="0" parTransId="{04867A22-29B8-462A-8CD4-DDFF7E3DAB8B}" sibTransId="{55E6163D-D5D1-4673-A051-26D9579484E3}"/>
    <dgm:cxn modelId="{FADD3FDE-E01A-4F40-A463-4A567116A2F0}" srcId="{D71F9FEE-998D-416E-9840-B2D23AE7722C}" destId="{92090611-533A-416D-8B14-CC15A1403D3A}" srcOrd="3" destOrd="0" parTransId="{0282E38E-2948-4376-8F30-E2727D2017CF}" sibTransId="{756B1C94-96BC-4E2F-BDAA-634F06585D31}"/>
    <dgm:cxn modelId="{DD5BCCE9-9C4D-4E62-B174-02F7D0695E96}" type="presOf" srcId="{92090611-533A-416D-8B14-CC15A1403D3A}" destId="{B689F838-BF34-47E7-BA1F-CBD2AF8E343F}" srcOrd="0" destOrd="0" presId="urn:microsoft.com/office/officeart/2005/8/layout/pList2"/>
    <dgm:cxn modelId="{673F8272-1334-4EB0-B5A3-8846046ED4D9}" type="presOf" srcId="{55E6163D-D5D1-4673-A051-26D9579484E3}" destId="{D638561B-0B77-47E0-A653-E907252301A2}" srcOrd="0" destOrd="0" presId="urn:microsoft.com/office/officeart/2005/8/layout/pList2"/>
    <dgm:cxn modelId="{C5D7F260-7904-4BDF-8D58-B87AA7FCAD01}" type="presOf" srcId="{59C87086-F38C-4C77-93E9-1C5DE92924BE}" destId="{68EFCA58-13FB-45E1-9B52-ECB8D922F9D4}" srcOrd="0" destOrd="0" presId="urn:microsoft.com/office/officeart/2005/8/layout/pList2"/>
    <dgm:cxn modelId="{AE44648E-A8DD-438A-81A5-51A87C6C3B88}" type="presOf" srcId="{4B9D9F06-48F3-49DC-996C-27DBA57337D8}" destId="{B40C24AB-C7A1-4AF5-BC0C-CCB18D17B4F2}" srcOrd="0" destOrd="0" presId="urn:microsoft.com/office/officeart/2005/8/layout/pList2"/>
    <dgm:cxn modelId="{88D672E6-91D0-4B2D-9389-ABED2FF5613F}" srcId="{D71F9FEE-998D-416E-9840-B2D23AE7722C}" destId="{59C87086-F38C-4C77-93E9-1C5DE92924BE}" srcOrd="0" destOrd="0" parTransId="{AB23B80D-B0C0-49D3-819E-3299C774DEE6}" sibTransId="{4B9D9F06-48F3-49DC-996C-27DBA57337D8}"/>
    <dgm:cxn modelId="{CB283CC7-9595-435F-B285-82A97A3D4578}" type="presOf" srcId="{2475710A-7E69-491A-AFA6-82DB3B4FFBE4}" destId="{9A354CAF-94D1-4346-A231-A5DA96938F3D}" srcOrd="0" destOrd="0" presId="urn:microsoft.com/office/officeart/2005/8/layout/pList2"/>
    <dgm:cxn modelId="{AF37210E-3ADA-4803-A1F2-6E644A9D5AEB}" type="presParOf" srcId="{EE51ACF7-94FF-419C-BA50-E78FE936F52F}" destId="{C219289E-1D36-4CDF-B5C9-0010E84509F6}" srcOrd="0" destOrd="0" presId="urn:microsoft.com/office/officeart/2005/8/layout/pList2"/>
    <dgm:cxn modelId="{4E7E7C93-293D-4DCA-A399-905D258729F3}" type="presParOf" srcId="{EE51ACF7-94FF-419C-BA50-E78FE936F52F}" destId="{6523A193-6A4B-424F-B010-EFA41CFD53B7}" srcOrd="1" destOrd="0" presId="urn:microsoft.com/office/officeart/2005/8/layout/pList2"/>
    <dgm:cxn modelId="{7E3E6E18-62C9-4C29-9C3E-DB9A1DF5C8CD}" type="presParOf" srcId="{6523A193-6A4B-424F-B010-EFA41CFD53B7}" destId="{54389888-4425-443C-9726-BAA0B0C71EF2}" srcOrd="0" destOrd="0" presId="urn:microsoft.com/office/officeart/2005/8/layout/pList2"/>
    <dgm:cxn modelId="{E99513CD-3D15-47ED-9726-B60702DC5505}" type="presParOf" srcId="{54389888-4425-443C-9726-BAA0B0C71EF2}" destId="{68EFCA58-13FB-45E1-9B52-ECB8D922F9D4}" srcOrd="0" destOrd="0" presId="urn:microsoft.com/office/officeart/2005/8/layout/pList2"/>
    <dgm:cxn modelId="{16864DC1-D0C7-49A0-9E38-8FB8980F8042}" type="presParOf" srcId="{54389888-4425-443C-9726-BAA0B0C71EF2}" destId="{5F73F3B0-0633-4028-BE88-8AB12CF55758}" srcOrd="1" destOrd="0" presId="urn:microsoft.com/office/officeart/2005/8/layout/pList2"/>
    <dgm:cxn modelId="{476D456F-BB86-420C-A080-F73E6583DF88}" type="presParOf" srcId="{54389888-4425-443C-9726-BAA0B0C71EF2}" destId="{E382B99C-6664-4CE0-B6FA-AF387F6C197E}" srcOrd="2" destOrd="0" presId="urn:microsoft.com/office/officeart/2005/8/layout/pList2"/>
    <dgm:cxn modelId="{53A437C8-4913-450C-A4C5-0C2B69155263}" type="presParOf" srcId="{6523A193-6A4B-424F-B010-EFA41CFD53B7}" destId="{B40C24AB-C7A1-4AF5-BC0C-CCB18D17B4F2}" srcOrd="1" destOrd="0" presId="urn:microsoft.com/office/officeart/2005/8/layout/pList2"/>
    <dgm:cxn modelId="{8BC53C83-F908-4404-B36F-3873068FB4DC}" type="presParOf" srcId="{6523A193-6A4B-424F-B010-EFA41CFD53B7}" destId="{7EBCB6DB-7A5D-46CF-9DCB-5EDD9A33ADDE}" srcOrd="2" destOrd="0" presId="urn:microsoft.com/office/officeart/2005/8/layout/pList2"/>
    <dgm:cxn modelId="{EF2F8ED6-659C-459B-93FA-CB79B3B6FB3A}" type="presParOf" srcId="{7EBCB6DB-7A5D-46CF-9DCB-5EDD9A33ADDE}" destId="{9A354CAF-94D1-4346-A231-A5DA96938F3D}" srcOrd="0" destOrd="0" presId="urn:microsoft.com/office/officeart/2005/8/layout/pList2"/>
    <dgm:cxn modelId="{7A949050-7F26-4E47-BDD5-EC554E89E5CF}" type="presParOf" srcId="{7EBCB6DB-7A5D-46CF-9DCB-5EDD9A33ADDE}" destId="{0D9BC4B9-231A-4365-83B3-923B51A2C01F}" srcOrd="1" destOrd="0" presId="urn:microsoft.com/office/officeart/2005/8/layout/pList2"/>
    <dgm:cxn modelId="{D724E4CB-D857-4D47-A3E7-5CE127A1672F}" type="presParOf" srcId="{7EBCB6DB-7A5D-46CF-9DCB-5EDD9A33ADDE}" destId="{B8F2CA06-293B-4F8B-96BB-67A68119C021}" srcOrd="2" destOrd="0" presId="urn:microsoft.com/office/officeart/2005/8/layout/pList2"/>
    <dgm:cxn modelId="{CA2C22CB-5BFD-4219-83CF-54A6E0198365}" type="presParOf" srcId="{6523A193-6A4B-424F-B010-EFA41CFD53B7}" destId="{041A3259-D44E-4586-8E68-AC5121B47ED1}" srcOrd="3" destOrd="0" presId="urn:microsoft.com/office/officeart/2005/8/layout/pList2"/>
    <dgm:cxn modelId="{B403057A-CAB8-491B-8A15-73E68DC40837}" type="presParOf" srcId="{6523A193-6A4B-424F-B010-EFA41CFD53B7}" destId="{C5ED4875-AE0F-46A6-A2F1-7ED9FAB5FAD7}" srcOrd="4" destOrd="0" presId="urn:microsoft.com/office/officeart/2005/8/layout/pList2"/>
    <dgm:cxn modelId="{1D9DED4E-68BF-42D3-A83A-F1F2E0561975}" type="presParOf" srcId="{C5ED4875-AE0F-46A6-A2F1-7ED9FAB5FAD7}" destId="{9ABD9E4E-486E-4C54-957A-DD4363731AA6}" srcOrd="0" destOrd="0" presId="urn:microsoft.com/office/officeart/2005/8/layout/pList2"/>
    <dgm:cxn modelId="{DF35CA70-858E-40E7-9DC4-6A207A43C4C3}" type="presParOf" srcId="{C5ED4875-AE0F-46A6-A2F1-7ED9FAB5FAD7}" destId="{71EBAB9B-3092-4813-B245-C3934C6C6F23}" srcOrd="1" destOrd="0" presId="urn:microsoft.com/office/officeart/2005/8/layout/pList2"/>
    <dgm:cxn modelId="{01D80E5C-9EA9-474A-A8DD-D91882FDBAFF}" type="presParOf" srcId="{C5ED4875-AE0F-46A6-A2F1-7ED9FAB5FAD7}" destId="{25BC09D3-13D0-4825-8020-F646F4EF93AF}" srcOrd="2" destOrd="0" presId="urn:microsoft.com/office/officeart/2005/8/layout/pList2"/>
    <dgm:cxn modelId="{B5D58609-6070-46EC-8AD2-69B48103C0BA}" type="presParOf" srcId="{6523A193-6A4B-424F-B010-EFA41CFD53B7}" destId="{D638561B-0B77-47E0-A653-E907252301A2}" srcOrd="5" destOrd="0" presId="urn:microsoft.com/office/officeart/2005/8/layout/pList2"/>
    <dgm:cxn modelId="{3DAB21B3-DA1F-4C41-8BAB-A93A13726123}" type="presParOf" srcId="{6523A193-6A4B-424F-B010-EFA41CFD53B7}" destId="{0E988147-AA57-46E2-B41B-4225E56EC629}" srcOrd="6" destOrd="0" presId="urn:microsoft.com/office/officeart/2005/8/layout/pList2"/>
    <dgm:cxn modelId="{FD53FBC0-EC05-4AF2-9243-0F25875128C7}" type="presParOf" srcId="{0E988147-AA57-46E2-B41B-4225E56EC629}" destId="{B689F838-BF34-47E7-BA1F-CBD2AF8E343F}" srcOrd="0" destOrd="0" presId="urn:microsoft.com/office/officeart/2005/8/layout/pList2"/>
    <dgm:cxn modelId="{0ADC4D26-11A4-440D-BC2B-F4607F02F8E2}" type="presParOf" srcId="{0E988147-AA57-46E2-B41B-4225E56EC629}" destId="{730B8388-4A2E-45A8-A6A4-B5DAE4EE8DF5}" srcOrd="1" destOrd="0" presId="urn:microsoft.com/office/officeart/2005/8/layout/pList2"/>
    <dgm:cxn modelId="{A0D73B93-0721-41A1-9E73-6375A9A689A4}" type="presParOf" srcId="{0E988147-AA57-46E2-B41B-4225E56EC629}" destId="{F9B80E17-88D5-48E0-9DF3-1E14620AC5D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342EC4-A5F1-491F-8CD7-800664DF6E00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B08F84-9FA1-492A-81BE-0D2B275C5CC8}">
      <dgm:prSet phldrT="[Текст]"/>
      <dgm:spPr/>
      <dgm:t>
        <a:bodyPr/>
        <a:lstStyle/>
        <a:p>
          <a:r>
            <a:rPr lang="ru-RU" b="0" dirty="0" smtClean="0"/>
            <a:t>6. </a:t>
          </a:r>
          <a:r>
            <a:rPr lang="ru-RU" dirty="0" smtClean="0"/>
            <a:t>Жизнь в океане</a:t>
          </a:r>
          <a:r>
            <a:rPr lang="ru-RU" b="0" dirty="0" smtClean="0"/>
            <a:t> </a:t>
          </a:r>
        </a:p>
      </dgm:t>
    </dgm:pt>
    <dgm:pt modelId="{ECB4A680-BDAF-4CB5-BCEA-E12D3399FC75}" type="parTrans" cxnId="{F024546E-3269-4053-B6D5-8EACC314020A}">
      <dgm:prSet/>
      <dgm:spPr/>
      <dgm:t>
        <a:bodyPr/>
        <a:lstStyle/>
        <a:p>
          <a:endParaRPr lang="ru-RU"/>
        </a:p>
      </dgm:t>
    </dgm:pt>
    <dgm:pt modelId="{9A151BDD-820B-4C9C-A7D6-A9D790FD8B37}" type="sibTrans" cxnId="{F024546E-3269-4053-B6D5-8EACC314020A}">
      <dgm:prSet/>
      <dgm:spPr/>
      <dgm:t>
        <a:bodyPr/>
        <a:lstStyle/>
        <a:p>
          <a:endParaRPr lang="ru-RU"/>
        </a:p>
      </dgm:t>
    </dgm:pt>
    <dgm:pt modelId="{C18CBD88-3A98-4D37-B19B-D5D57B8C783C}">
      <dgm:prSet phldrT="[Текст]"/>
      <dgm:spPr/>
      <dgm:t>
        <a:bodyPr/>
        <a:lstStyle/>
        <a:p>
          <a:r>
            <a:rPr lang="ru-RU" dirty="0" smtClean="0"/>
            <a:t>7. </a:t>
          </a:r>
          <a:r>
            <a:rPr lang="ru-RU" b="0" dirty="0" smtClean="0"/>
            <a:t>Изучение Мирового океана</a:t>
          </a:r>
          <a:r>
            <a:rPr lang="ru-RU" dirty="0" smtClean="0"/>
            <a:t> </a:t>
          </a:r>
          <a:endParaRPr lang="ru-RU" dirty="0"/>
        </a:p>
      </dgm:t>
    </dgm:pt>
    <dgm:pt modelId="{2C48A44D-7BC5-419B-A872-E356B478A8AD}" type="parTrans" cxnId="{9E4AF7BB-14A3-4BC6-B8C4-AC499AA5AD0D}">
      <dgm:prSet/>
      <dgm:spPr/>
      <dgm:t>
        <a:bodyPr/>
        <a:lstStyle/>
        <a:p>
          <a:endParaRPr lang="ru-RU"/>
        </a:p>
      </dgm:t>
    </dgm:pt>
    <dgm:pt modelId="{AF288477-646C-489D-B025-FE8CBA07FDBD}" type="sibTrans" cxnId="{9E4AF7BB-14A3-4BC6-B8C4-AC499AA5AD0D}">
      <dgm:prSet/>
      <dgm:spPr/>
      <dgm:t>
        <a:bodyPr/>
        <a:lstStyle/>
        <a:p>
          <a:endParaRPr lang="ru-RU"/>
        </a:p>
      </dgm:t>
    </dgm:pt>
    <dgm:pt modelId="{945008A9-5170-4F17-B55E-88A638F08606}">
      <dgm:prSet/>
      <dgm:spPr/>
      <dgm:t>
        <a:bodyPr/>
        <a:lstStyle/>
        <a:p>
          <a:r>
            <a:rPr lang="ru-RU" dirty="0" smtClean="0"/>
            <a:t>2. Части Мирового океана </a:t>
          </a:r>
          <a:endParaRPr lang="ru-RU" dirty="0"/>
        </a:p>
      </dgm:t>
    </dgm:pt>
    <dgm:pt modelId="{EA4093B9-C709-44CD-AE4F-18D48D2BB314}" type="parTrans" cxnId="{9B9027C5-4FA2-4D50-8AAF-C345A88BC5CB}">
      <dgm:prSet/>
      <dgm:spPr/>
      <dgm:t>
        <a:bodyPr/>
        <a:lstStyle/>
        <a:p>
          <a:endParaRPr lang="ru-RU"/>
        </a:p>
      </dgm:t>
    </dgm:pt>
    <dgm:pt modelId="{AA7F1AC4-40E9-41D2-9605-80223E4DA99D}" type="sibTrans" cxnId="{9B9027C5-4FA2-4D50-8AAF-C345A88BC5CB}">
      <dgm:prSet/>
      <dgm:spPr/>
      <dgm:t>
        <a:bodyPr/>
        <a:lstStyle/>
        <a:p>
          <a:endParaRPr lang="ru-RU"/>
        </a:p>
      </dgm:t>
    </dgm:pt>
    <dgm:pt modelId="{14BAEBB9-FB80-4454-B0A9-CE383E6041E2}">
      <dgm:prSet/>
      <dgm:spPr/>
      <dgm:t>
        <a:bodyPr/>
        <a:lstStyle/>
        <a:p>
          <a:r>
            <a:rPr lang="ru-RU" dirty="0" smtClean="0"/>
            <a:t>8. Задания</a:t>
          </a:r>
          <a:endParaRPr lang="ru-RU" dirty="0"/>
        </a:p>
      </dgm:t>
    </dgm:pt>
    <dgm:pt modelId="{1AD940F6-45C2-4249-A116-73A81F6F03C1}" type="parTrans" cxnId="{AE219732-406E-44C4-B989-0449037C0834}">
      <dgm:prSet/>
      <dgm:spPr/>
      <dgm:t>
        <a:bodyPr/>
        <a:lstStyle/>
        <a:p>
          <a:endParaRPr lang="ru-RU"/>
        </a:p>
      </dgm:t>
    </dgm:pt>
    <dgm:pt modelId="{9F6EB319-A3E6-428A-8A3C-70A0DB2CE91A}" type="sibTrans" cxnId="{AE219732-406E-44C4-B989-0449037C0834}">
      <dgm:prSet/>
      <dgm:spPr/>
      <dgm:t>
        <a:bodyPr/>
        <a:lstStyle/>
        <a:p>
          <a:endParaRPr lang="ru-RU"/>
        </a:p>
      </dgm:t>
    </dgm:pt>
    <dgm:pt modelId="{F4DDB786-0F79-47B1-A8A6-A1CA62722DE3}">
      <dgm:prSet/>
      <dgm:spPr/>
      <dgm:t>
        <a:bodyPr/>
        <a:lstStyle/>
        <a:p>
          <a:r>
            <a:rPr lang="ru-RU" dirty="0" smtClean="0"/>
            <a:t>5. Течения </a:t>
          </a:r>
          <a:endParaRPr lang="ru-RU" dirty="0"/>
        </a:p>
      </dgm:t>
    </dgm:pt>
    <dgm:pt modelId="{9623ABC4-1FA3-486D-885D-DC0FD7E057D2}" type="parTrans" cxnId="{7D96D56C-FF1E-4DDF-9E70-DEB4D0624FC9}">
      <dgm:prSet/>
      <dgm:spPr/>
      <dgm:t>
        <a:bodyPr/>
        <a:lstStyle/>
        <a:p>
          <a:endParaRPr lang="ru-RU"/>
        </a:p>
      </dgm:t>
    </dgm:pt>
    <dgm:pt modelId="{B4B8FFB7-EADB-43D2-9382-926CA647B26E}" type="sibTrans" cxnId="{7D96D56C-FF1E-4DDF-9E70-DEB4D0624FC9}">
      <dgm:prSet/>
      <dgm:spPr/>
      <dgm:t>
        <a:bodyPr/>
        <a:lstStyle/>
        <a:p>
          <a:endParaRPr lang="ru-RU"/>
        </a:p>
      </dgm:t>
    </dgm:pt>
    <dgm:pt modelId="{7C85765B-BA51-49B2-A773-64217D3C8D36}">
      <dgm:prSet/>
      <dgm:spPr/>
      <dgm:t>
        <a:bodyPr/>
        <a:lstStyle/>
        <a:p>
          <a:r>
            <a:rPr lang="ru-RU" dirty="0" smtClean="0"/>
            <a:t>3.Свойства океанической воды   </a:t>
          </a:r>
          <a:endParaRPr lang="ru-RU" dirty="0"/>
        </a:p>
      </dgm:t>
    </dgm:pt>
    <dgm:pt modelId="{BCEF0AEC-C377-4A3A-B473-9EAB5B08F917}" type="parTrans" cxnId="{85FEC87F-2208-4562-AB11-DF4DE2257D0D}">
      <dgm:prSet/>
      <dgm:spPr/>
      <dgm:t>
        <a:bodyPr/>
        <a:lstStyle/>
        <a:p>
          <a:endParaRPr lang="ru-RU"/>
        </a:p>
      </dgm:t>
    </dgm:pt>
    <dgm:pt modelId="{3AA1D5E5-9453-4970-A8DC-51265C4E6913}" type="sibTrans" cxnId="{85FEC87F-2208-4562-AB11-DF4DE2257D0D}">
      <dgm:prSet/>
      <dgm:spPr/>
      <dgm:t>
        <a:bodyPr/>
        <a:lstStyle/>
        <a:p>
          <a:endParaRPr lang="ru-RU"/>
        </a:p>
      </dgm:t>
    </dgm:pt>
    <dgm:pt modelId="{9F309A98-E93A-490D-9B0A-7E86C662B114}">
      <dgm:prSet phldrT="[Текст]"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ru-RU" dirty="0" smtClean="0"/>
            <a:t>1. Вода на Земле</a:t>
          </a:r>
          <a:endParaRPr lang="ru-RU" dirty="0"/>
        </a:p>
      </dgm:t>
    </dgm:pt>
    <dgm:pt modelId="{6A321158-EC8C-4ACE-8E0C-D9FC4A998BDE}" type="sibTrans" cxnId="{86BC9253-63DD-400A-A4FB-169C4F128E1C}">
      <dgm:prSet/>
      <dgm:spPr/>
      <dgm:t>
        <a:bodyPr/>
        <a:lstStyle/>
        <a:p>
          <a:endParaRPr lang="ru-RU"/>
        </a:p>
      </dgm:t>
    </dgm:pt>
    <dgm:pt modelId="{6DF8CFAE-5F33-4A11-A631-C58D48C1C6CE}" type="parTrans" cxnId="{86BC9253-63DD-400A-A4FB-169C4F128E1C}">
      <dgm:prSet/>
      <dgm:spPr/>
      <dgm:t>
        <a:bodyPr/>
        <a:lstStyle/>
        <a:p>
          <a:endParaRPr lang="ru-RU"/>
        </a:p>
      </dgm:t>
    </dgm:pt>
    <dgm:pt modelId="{E5A2FE68-3EF8-4D47-8383-D4B467ECDAE9}">
      <dgm:prSet phldrT="[Текст]"/>
      <dgm:spPr/>
      <dgm:t>
        <a:bodyPr/>
        <a:lstStyle/>
        <a:p>
          <a:r>
            <a:rPr lang="ru-RU" dirty="0" smtClean="0"/>
            <a:t>4. Движения воды в океане</a:t>
          </a:r>
          <a:endParaRPr lang="ru-RU" b="1" dirty="0"/>
        </a:p>
      </dgm:t>
    </dgm:pt>
    <dgm:pt modelId="{32F1DAF8-F35C-4545-94DD-BA5299DDBAAB}" type="sibTrans" cxnId="{28E9C2CD-FCC9-4964-B423-89D74CF05D2A}">
      <dgm:prSet/>
      <dgm:spPr/>
      <dgm:t>
        <a:bodyPr/>
        <a:lstStyle/>
        <a:p>
          <a:endParaRPr lang="ru-RU"/>
        </a:p>
      </dgm:t>
    </dgm:pt>
    <dgm:pt modelId="{BDDF16D8-7C10-4873-9A6D-6BCD351BB9F7}" type="parTrans" cxnId="{28E9C2CD-FCC9-4964-B423-89D74CF05D2A}">
      <dgm:prSet/>
      <dgm:spPr/>
      <dgm:t>
        <a:bodyPr/>
        <a:lstStyle/>
        <a:p>
          <a:endParaRPr lang="ru-RU"/>
        </a:p>
      </dgm:t>
    </dgm:pt>
    <dgm:pt modelId="{4452C361-81E5-489B-9452-FDCD60285913}" type="pres">
      <dgm:prSet presAssocID="{A3342EC4-A5F1-491F-8CD7-800664DF6E0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2D9F98-62E2-4387-B33E-863B1AF93E01}" type="pres">
      <dgm:prSet presAssocID="{9F309A98-E93A-490D-9B0A-7E86C662B114}" presName="node" presStyleLbl="node1" presStyleIdx="0" presStyleCnt="8" custLinFactNeighborX="-3765" custLinFactNeighborY="9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A3722-244C-432E-9357-3D6A0DA2DD0C}" type="pres">
      <dgm:prSet presAssocID="{6A321158-EC8C-4ACE-8E0C-D9FC4A998BDE}" presName="sibTrans" presStyleCnt="0"/>
      <dgm:spPr/>
      <dgm:t>
        <a:bodyPr/>
        <a:lstStyle/>
        <a:p>
          <a:endParaRPr lang="ru-RU"/>
        </a:p>
      </dgm:t>
    </dgm:pt>
    <dgm:pt modelId="{68A2B66D-5092-43B5-847C-EFD0D4AAC620}" type="pres">
      <dgm:prSet presAssocID="{E5A2FE68-3EF8-4D47-8383-D4B467ECDAE9}" presName="node" presStyleLbl="node1" presStyleIdx="1" presStyleCnt="8" custLinFactX="-10000" custLinFactY="22745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F2664-9157-4C90-8F2F-4013C82A9E77}" type="pres">
      <dgm:prSet presAssocID="{32F1DAF8-F35C-4545-94DD-BA5299DDBAAB}" presName="sibTrans" presStyleCnt="0"/>
      <dgm:spPr/>
      <dgm:t>
        <a:bodyPr/>
        <a:lstStyle/>
        <a:p>
          <a:endParaRPr lang="ru-RU"/>
        </a:p>
      </dgm:t>
    </dgm:pt>
    <dgm:pt modelId="{730E50CE-EF62-4394-929C-DC354D0E034A}" type="pres">
      <dgm:prSet presAssocID="{945008A9-5170-4F17-B55E-88A638F08606}" presName="node" presStyleLbl="node1" presStyleIdx="2" presStyleCnt="8" custLinFactX="-10824" custLinFactNeighborX="-100000" custLinFactNeighborY="9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9F769-C33A-4EF4-8F1E-9BBD3ED69906}" type="pres">
      <dgm:prSet presAssocID="{AA7F1AC4-40E9-41D2-9605-80223E4DA99D}" presName="sibTrans" presStyleCnt="0"/>
      <dgm:spPr/>
      <dgm:t>
        <a:bodyPr/>
        <a:lstStyle/>
        <a:p>
          <a:endParaRPr lang="ru-RU"/>
        </a:p>
      </dgm:t>
    </dgm:pt>
    <dgm:pt modelId="{759A14AF-358B-4635-A025-C76A6F3AEA1C}" type="pres">
      <dgm:prSet presAssocID="{BDB08F84-9FA1-492A-81BE-0D2B275C5CC8}" presName="node" presStyleLbl="node1" presStyleIdx="3" presStyleCnt="8" custLinFactX="100000" custLinFactNeighborX="118353" custLinFactNeighborY="6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91739-F5E0-4268-B1A5-117977DE961D}" type="pres">
      <dgm:prSet presAssocID="{9A151BDD-820B-4C9C-A7D6-A9D790FD8B37}" presName="sibTrans" presStyleCnt="0"/>
      <dgm:spPr/>
      <dgm:t>
        <a:bodyPr/>
        <a:lstStyle/>
        <a:p>
          <a:endParaRPr lang="ru-RU"/>
        </a:p>
      </dgm:t>
    </dgm:pt>
    <dgm:pt modelId="{61F19693-69E4-456F-BA64-6A64ACCA0C32}" type="pres">
      <dgm:prSet presAssocID="{C18CBD88-3A98-4D37-B19B-D5D57B8C783C}" presName="node" presStyleLbl="node1" presStyleIdx="4" presStyleCnt="8" custLinFactX="-10000" custLinFactY="19020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A04EC-A15D-47FB-8EDC-4168471217E6}" type="pres">
      <dgm:prSet presAssocID="{AF288477-646C-489D-B025-FE8CBA07FDBD}" presName="sibTrans" presStyleCnt="0"/>
      <dgm:spPr/>
      <dgm:t>
        <a:bodyPr/>
        <a:lstStyle/>
        <a:p>
          <a:endParaRPr lang="ru-RU"/>
        </a:p>
      </dgm:t>
    </dgm:pt>
    <dgm:pt modelId="{0BFEFD8F-30DC-422F-8889-4EAB319A5DA9}" type="pres">
      <dgm:prSet presAssocID="{7C85765B-BA51-49B2-A773-64217D3C8D36}" presName="node" presStyleLbl="node1" presStyleIdx="5" presStyleCnt="8" custLinFactY="-6863" custLinFactNeighborX="-164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F53F0B-E3BC-4953-AEFC-80BD9ED9569B}" type="pres">
      <dgm:prSet presAssocID="{3AA1D5E5-9453-4970-A8DC-51265C4E6913}" presName="sibTrans" presStyleCnt="0"/>
      <dgm:spPr/>
      <dgm:t>
        <a:bodyPr/>
        <a:lstStyle/>
        <a:p>
          <a:endParaRPr lang="ru-RU"/>
        </a:p>
      </dgm:t>
    </dgm:pt>
    <dgm:pt modelId="{1694166F-73C7-43E1-929B-942DB35A1E40}" type="pres">
      <dgm:prSet presAssocID="{14BAEBB9-FB80-4454-B0A9-CE383E6041E2}" presName="node" presStyleLbl="node1" presStyleIdx="6" presStyleCnt="8" custLinFactX="63353" custLinFactNeighborX="100000" custLinFactNeighborY="2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0FB6D3-5095-462D-97A6-4C3D91ACBB2F}" type="pres">
      <dgm:prSet presAssocID="{9F6EB319-A3E6-428A-8A3C-70A0DB2CE91A}" presName="sibTrans" presStyleCnt="0"/>
      <dgm:spPr/>
      <dgm:t>
        <a:bodyPr/>
        <a:lstStyle/>
        <a:p>
          <a:endParaRPr lang="ru-RU"/>
        </a:p>
      </dgm:t>
    </dgm:pt>
    <dgm:pt modelId="{17F7357C-EBF0-45E9-A7D6-60BB517784A3}" type="pres">
      <dgm:prSet presAssocID="{F4DDB786-0F79-47B1-A8A6-A1CA62722DE3}" presName="node" presStyleLbl="node1" presStyleIdx="7" presStyleCnt="8" custLinFactY="-10588" custLinFactNeighborX="-5582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A407CD-8405-41D2-877E-5F2D90AF4BC0}" type="presOf" srcId="{E5A2FE68-3EF8-4D47-8383-D4B467ECDAE9}" destId="{68A2B66D-5092-43B5-847C-EFD0D4AAC620}" srcOrd="0" destOrd="0" presId="urn:microsoft.com/office/officeart/2005/8/layout/default"/>
    <dgm:cxn modelId="{CCA95A6F-987A-41B6-81BD-960934F75306}" type="presOf" srcId="{14BAEBB9-FB80-4454-B0A9-CE383E6041E2}" destId="{1694166F-73C7-43E1-929B-942DB35A1E40}" srcOrd="0" destOrd="0" presId="urn:microsoft.com/office/officeart/2005/8/layout/default"/>
    <dgm:cxn modelId="{7D96D56C-FF1E-4DDF-9E70-DEB4D0624FC9}" srcId="{A3342EC4-A5F1-491F-8CD7-800664DF6E00}" destId="{F4DDB786-0F79-47B1-A8A6-A1CA62722DE3}" srcOrd="7" destOrd="0" parTransId="{9623ABC4-1FA3-486D-885D-DC0FD7E057D2}" sibTransId="{B4B8FFB7-EADB-43D2-9382-926CA647B26E}"/>
    <dgm:cxn modelId="{9B9027C5-4FA2-4D50-8AAF-C345A88BC5CB}" srcId="{A3342EC4-A5F1-491F-8CD7-800664DF6E00}" destId="{945008A9-5170-4F17-B55E-88A638F08606}" srcOrd="2" destOrd="0" parTransId="{EA4093B9-C709-44CD-AE4F-18D48D2BB314}" sibTransId="{AA7F1AC4-40E9-41D2-9605-80223E4DA99D}"/>
    <dgm:cxn modelId="{53C9C0D7-E084-40F2-9F33-AAEC4B29B6B6}" type="presOf" srcId="{C18CBD88-3A98-4D37-B19B-D5D57B8C783C}" destId="{61F19693-69E4-456F-BA64-6A64ACCA0C32}" srcOrd="0" destOrd="0" presId="urn:microsoft.com/office/officeart/2005/8/layout/default"/>
    <dgm:cxn modelId="{9E4AF7BB-14A3-4BC6-B8C4-AC499AA5AD0D}" srcId="{A3342EC4-A5F1-491F-8CD7-800664DF6E00}" destId="{C18CBD88-3A98-4D37-B19B-D5D57B8C783C}" srcOrd="4" destOrd="0" parTransId="{2C48A44D-7BC5-419B-A872-E356B478A8AD}" sibTransId="{AF288477-646C-489D-B025-FE8CBA07FDBD}"/>
    <dgm:cxn modelId="{F024546E-3269-4053-B6D5-8EACC314020A}" srcId="{A3342EC4-A5F1-491F-8CD7-800664DF6E00}" destId="{BDB08F84-9FA1-492A-81BE-0D2B275C5CC8}" srcOrd="3" destOrd="0" parTransId="{ECB4A680-BDAF-4CB5-BCEA-E12D3399FC75}" sibTransId="{9A151BDD-820B-4C9C-A7D6-A9D790FD8B37}"/>
    <dgm:cxn modelId="{94510E2C-F791-4930-A70E-F73604E13176}" type="presOf" srcId="{A3342EC4-A5F1-491F-8CD7-800664DF6E00}" destId="{4452C361-81E5-489B-9452-FDCD60285913}" srcOrd="0" destOrd="0" presId="urn:microsoft.com/office/officeart/2005/8/layout/default"/>
    <dgm:cxn modelId="{271B4896-A6AC-4E46-A52A-E9FFC68D436D}" type="presOf" srcId="{F4DDB786-0F79-47B1-A8A6-A1CA62722DE3}" destId="{17F7357C-EBF0-45E9-A7D6-60BB517784A3}" srcOrd="0" destOrd="0" presId="urn:microsoft.com/office/officeart/2005/8/layout/default"/>
    <dgm:cxn modelId="{C4CA83B9-A469-4FBD-B3C7-692E317AEC60}" type="presOf" srcId="{945008A9-5170-4F17-B55E-88A638F08606}" destId="{730E50CE-EF62-4394-929C-DC354D0E034A}" srcOrd="0" destOrd="0" presId="urn:microsoft.com/office/officeart/2005/8/layout/default"/>
    <dgm:cxn modelId="{85FEC87F-2208-4562-AB11-DF4DE2257D0D}" srcId="{A3342EC4-A5F1-491F-8CD7-800664DF6E00}" destId="{7C85765B-BA51-49B2-A773-64217D3C8D36}" srcOrd="5" destOrd="0" parTransId="{BCEF0AEC-C377-4A3A-B473-9EAB5B08F917}" sibTransId="{3AA1D5E5-9453-4970-A8DC-51265C4E6913}"/>
    <dgm:cxn modelId="{C78F0B7A-612E-41C1-AFBD-4154C77085D9}" type="presOf" srcId="{7C85765B-BA51-49B2-A773-64217D3C8D36}" destId="{0BFEFD8F-30DC-422F-8889-4EAB319A5DA9}" srcOrd="0" destOrd="0" presId="urn:microsoft.com/office/officeart/2005/8/layout/default"/>
    <dgm:cxn modelId="{86BC9253-63DD-400A-A4FB-169C4F128E1C}" srcId="{A3342EC4-A5F1-491F-8CD7-800664DF6E00}" destId="{9F309A98-E93A-490D-9B0A-7E86C662B114}" srcOrd="0" destOrd="0" parTransId="{6DF8CFAE-5F33-4A11-A631-C58D48C1C6CE}" sibTransId="{6A321158-EC8C-4ACE-8E0C-D9FC4A998BDE}"/>
    <dgm:cxn modelId="{AE219732-406E-44C4-B989-0449037C0834}" srcId="{A3342EC4-A5F1-491F-8CD7-800664DF6E00}" destId="{14BAEBB9-FB80-4454-B0A9-CE383E6041E2}" srcOrd="6" destOrd="0" parTransId="{1AD940F6-45C2-4249-A116-73A81F6F03C1}" sibTransId="{9F6EB319-A3E6-428A-8A3C-70A0DB2CE91A}"/>
    <dgm:cxn modelId="{39D282AB-2BE6-46BD-99EF-2C4E465298C5}" type="presOf" srcId="{BDB08F84-9FA1-492A-81BE-0D2B275C5CC8}" destId="{759A14AF-358B-4635-A025-C76A6F3AEA1C}" srcOrd="0" destOrd="0" presId="urn:microsoft.com/office/officeart/2005/8/layout/default"/>
    <dgm:cxn modelId="{0209C6C8-9BB3-4C05-BCC8-E531ABC0616F}" type="presOf" srcId="{9F309A98-E93A-490D-9B0A-7E86C662B114}" destId="{AD2D9F98-62E2-4387-B33E-863B1AF93E01}" srcOrd="0" destOrd="0" presId="urn:microsoft.com/office/officeart/2005/8/layout/default"/>
    <dgm:cxn modelId="{28E9C2CD-FCC9-4964-B423-89D74CF05D2A}" srcId="{A3342EC4-A5F1-491F-8CD7-800664DF6E00}" destId="{E5A2FE68-3EF8-4D47-8383-D4B467ECDAE9}" srcOrd="1" destOrd="0" parTransId="{BDDF16D8-7C10-4873-9A6D-6BCD351BB9F7}" sibTransId="{32F1DAF8-F35C-4545-94DD-BA5299DDBAAB}"/>
    <dgm:cxn modelId="{5169BE1C-E05F-4034-855F-4CE8CC5F8932}" type="presParOf" srcId="{4452C361-81E5-489B-9452-FDCD60285913}" destId="{AD2D9F98-62E2-4387-B33E-863B1AF93E01}" srcOrd="0" destOrd="0" presId="urn:microsoft.com/office/officeart/2005/8/layout/default"/>
    <dgm:cxn modelId="{6F02533C-0485-425B-BAC9-779DD35FBC76}" type="presParOf" srcId="{4452C361-81E5-489B-9452-FDCD60285913}" destId="{EA3A3722-244C-432E-9357-3D6A0DA2DD0C}" srcOrd="1" destOrd="0" presId="urn:microsoft.com/office/officeart/2005/8/layout/default"/>
    <dgm:cxn modelId="{64F7C5C6-E5BB-4962-9152-ED39ABBF391D}" type="presParOf" srcId="{4452C361-81E5-489B-9452-FDCD60285913}" destId="{68A2B66D-5092-43B5-847C-EFD0D4AAC620}" srcOrd="2" destOrd="0" presId="urn:microsoft.com/office/officeart/2005/8/layout/default"/>
    <dgm:cxn modelId="{19BE80A5-C8BA-4623-9DC5-FCA5F2D1841D}" type="presParOf" srcId="{4452C361-81E5-489B-9452-FDCD60285913}" destId="{B93F2664-9157-4C90-8F2F-4013C82A9E77}" srcOrd="3" destOrd="0" presId="urn:microsoft.com/office/officeart/2005/8/layout/default"/>
    <dgm:cxn modelId="{DA952AE6-282C-4FA1-8F0E-B03341CA018A}" type="presParOf" srcId="{4452C361-81E5-489B-9452-FDCD60285913}" destId="{730E50CE-EF62-4394-929C-DC354D0E034A}" srcOrd="4" destOrd="0" presId="urn:microsoft.com/office/officeart/2005/8/layout/default"/>
    <dgm:cxn modelId="{3753C869-9263-4AE7-86BD-9C05956059DF}" type="presParOf" srcId="{4452C361-81E5-489B-9452-FDCD60285913}" destId="{9789F769-C33A-4EF4-8F1E-9BBD3ED69906}" srcOrd="5" destOrd="0" presId="urn:microsoft.com/office/officeart/2005/8/layout/default"/>
    <dgm:cxn modelId="{DC0B5F2E-4EE4-48FF-B688-776A48BAC4AB}" type="presParOf" srcId="{4452C361-81E5-489B-9452-FDCD60285913}" destId="{759A14AF-358B-4635-A025-C76A6F3AEA1C}" srcOrd="6" destOrd="0" presId="urn:microsoft.com/office/officeart/2005/8/layout/default"/>
    <dgm:cxn modelId="{9666EF35-17F6-4576-9557-87695B552630}" type="presParOf" srcId="{4452C361-81E5-489B-9452-FDCD60285913}" destId="{92B91739-F5E0-4268-B1A5-117977DE961D}" srcOrd="7" destOrd="0" presId="urn:microsoft.com/office/officeart/2005/8/layout/default"/>
    <dgm:cxn modelId="{5E970FCF-1A23-4BE4-A803-8417DF90C119}" type="presParOf" srcId="{4452C361-81E5-489B-9452-FDCD60285913}" destId="{61F19693-69E4-456F-BA64-6A64ACCA0C32}" srcOrd="8" destOrd="0" presId="urn:microsoft.com/office/officeart/2005/8/layout/default"/>
    <dgm:cxn modelId="{F9E5EA00-F6FA-459D-9E07-C78CDCEB9153}" type="presParOf" srcId="{4452C361-81E5-489B-9452-FDCD60285913}" destId="{98DA04EC-A15D-47FB-8EDC-4168471217E6}" srcOrd="9" destOrd="0" presId="urn:microsoft.com/office/officeart/2005/8/layout/default"/>
    <dgm:cxn modelId="{ADAE5CAF-2722-435D-97AC-63C79BFA675B}" type="presParOf" srcId="{4452C361-81E5-489B-9452-FDCD60285913}" destId="{0BFEFD8F-30DC-422F-8889-4EAB319A5DA9}" srcOrd="10" destOrd="0" presId="urn:microsoft.com/office/officeart/2005/8/layout/default"/>
    <dgm:cxn modelId="{9B95C737-17BC-4671-9DBF-186FF4B27B1C}" type="presParOf" srcId="{4452C361-81E5-489B-9452-FDCD60285913}" destId="{5CF53F0B-E3BC-4953-AEFC-80BD9ED9569B}" srcOrd="11" destOrd="0" presId="urn:microsoft.com/office/officeart/2005/8/layout/default"/>
    <dgm:cxn modelId="{0F514EB6-3860-43FB-9847-9DBD841F159E}" type="presParOf" srcId="{4452C361-81E5-489B-9452-FDCD60285913}" destId="{1694166F-73C7-43E1-929B-942DB35A1E40}" srcOrd="12" destOrd="0" presId="urn:microsoft.com/office/officeart/2005/8/layout/default"/>
    <dgm:cxn modelId="{D87C2DCE-B64B-4D3E-85EA-09ED78E72066}" type="presParOf" srcId="{4452C361-81E5-489B-9452-FDCD60285913}" destId="{BB0FB6D3-5095-462D-97A6-4C3D91ACBB2F}" srcOrd="13" destOrd="0" presId="urn:microsoft.com/office/officeart/2005/8/layout/default"/>
    <dgm:cxn modelId="{55A844D4-B923-4AA1-A1DC-E069847D49E0}" type="presParOf" srcId="{4452C361-81E5-489B-9452-FDCD60285913}" destId="{17F7357C-EBF0-45E9-A7D6-60BB517784A3}" srcOrd="14" destOrd="0" presId="urn:microsoft.com/office/officeart/2005/8/layout/default"/>
  </dgm:cxnLst>
  <dgm:bg>
    <a:effectLst>
      <a:innerShdw blurRad="63500" dist="50800" dir="13500000">
        <a:srgbClr val="0070C0">
          <a:alpha val="50000"/>
        </a:srgbClr>
      </a:inn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698D5C-35C8-4730-A75E-61DF98405C39}" type="doc">
      <dgm:prSet loTypeId="urn:microsoft.com/office/officeart/2005/8/layout/default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C5A742B-BE55-44F2-A7D4-4C94B4A26AD8}">
      <dgm:prSet phldrT="[Текст]"/>
      <dgm:spPr/>
      <dgm:t>
        <a:bodyPr/>
        <a:lstStyle/>
        <a:p>
          <a:r>
            <a:rPr lang="ru-RU" dirty="0" smtClean="0"/>
            <a:t>Видеотека</a:t>
          </a:r>
          <a:endParaRPr lang="ru-RU" dirty="0"/>
        </a:p>
      </dgm:t>
    </dgm:pt>
    <dgm:pt modelId="{E9FB56BA-3266-4446-8243-8211464890FD}" type="parTrans" cxnId="{234E07CD-EE17-4658-9582-714DF908C196}">
      <dgm:prSet/>
      <dgm:spPr/>
      <dgm:t>
        <a:bodyPr/>
        <a:lstStyle/>
        <a:p>
          <a:endParaRPr lang="ru-RU"/>
        </a:p>
      </dgm:t>
    </dgm:pt>
    <dgm:pt modelId="{72ABA8C9-2BA8-4FA2-8CFD-E7F9032EAF2F}" type="sibTrans" cxnId="{234E07CD-EE17-4658-9582-714DF908C196}">
      <dgm:prSet/>
      <dgm:spPr/>
      <dgm:t>
        <a:bodyPr/>
        <a:lstStyle/>
        <a:p>
          <a:endParaRPr lang="ru-RU"/>
        </a:p>
      </dgm:t>
    </dgm:pt>
    <dgm:pt modelId="{B6459FF5-2313-41F1-838B-0A863D2DA819}">
      <dgm:prSet/>
      <dgm:spPr/>
      <dgm:t>
        <a:bodyPr/>
        <a:lstStyle/>
        <a:p>
          <a:r>
            <a:rPr lang="ru-RU" dirty="0" smtClean="0"/>
            <a:t>Практикум</a:t>
          </a:r>
          <a:endParaRPr lang="ru-RU" dirty="0"/>
        </a:p>
      </dgm:t>
    </dgm:pt>
    <dgm:pt modelId="{40230C94-F1D7-4073-9988-411BDD42D443}" type="parTrans" cxnId="{03C66E44-4A0D-4645-926B-02B62C789F51}">
      <dgm:prSet/>
      <dgm:spPr/>
      <dgm:t>
        <a:bodyPr/>
        <a:lstStyle/>
        <a:p>
          <a:endParaRPr lang="ru-RU"/>
        </a:p>
      </dgm:t>
    </dgm:pt>
    <dgm:pt modelId="{51AE2A71-97D1-4F2C-830B-5A50E6D6C81B}" type="sibTrans" cxnId="{03C66E44-4A0D-4645-926B-02B62C789F51}">
      <dgm:prSet/>
      <dgm:spPr/>
      <dgm:t>
        <a:bodyPr/>
        <a:lstStyle/>
        <a:p>
          <a:endParaRPr lang="ru-RU"/>
        </a:p>
      </dgm:t>
    </dgm:pt>
    <dgm:pt modelId="{B08A0B07-D0F4-4F5D-8304-9FEE8A831272}">
      <dgm:prSet/>
      <dgm:spPr/>
      <dgm:t>
        <a:bodyPr/>
        <a:lstStyle/>
        <a:p>
          <a:r>
            <a:rPr lang="ru-RU" dirty="0" smtClean="0"/>
            <a:t>Энциклопедия</a:t>
          </a:r>
          <a:endParaRPr lang="ru-RU" dirty="0"/>
        </a:p>
      </dgm:t>
    </dgm:pt>
    <dgm:pt modelId="{342967D1-6FFA-4B57-A0CA-5037E0B0AEE0}" type="parTrans" cxnId="{3BD62931-73E1-4689-9F51-027E00DBDFA0}">
      <dgm:prSet/>
      <dgm:spPr/>
      <dgm:t>
        <a:bodyPr/>
        <a:lstStyle/>
        <a:p>
          <a:endParaRPr lang="ru-RU"/>
        </a:p>
      </dgm:t>
    </dgm:pt>
    <dgm:pt modelId="{7792D815-E57B-496E-B5E8-D19E4D7F606A}" type="sibTrans" cxnId="{3BD62931-73E1-4689-9F51-027E00DBDFA0}">
      <dgm:prSet/>
      <dgm:spPr/>
      <dgm:t>
        <a:bodyPr/>
        <a:lstStyle/>
        <a:p>
          <a:endParaRPr lang="ru-RU"/>
        </a:p>
      </dgm:t>
    </dgm:pt>
    <dgm:pt modelId="{28ED630A-A29A-4D8A-8564-244256DFC7D0}">
      <dgm:prSet/>
      <dgm:spPr/>
      <dgm:t>
        <a:bodyPr/>
        <a:lstStyle/>
        <a:p>
          <a:r>
            <a:rPr lang="ru-RU" dirty="0" smtClean="0"/>
            <a:t>Игротека</a:t>
          </a:r>
          <a:endParaRPr lang="ru-RU" dirty="0"/>
        </a:p>
      </dgm:t>
    </dgm:pt>
    <dgm:pt modelId="{2C4BE87F-BF88-4C9D-8622-887FC5BB05E5}" type="parTrans" cxnId="{AD096434-D7F0-417C-A91A-30F50DFB03CF}">
      <dgm:prSet/>
      <dgm:spPr/>
      <dgm:t>
        <a:bodyPr/>
        <a:lstStyle/>
        <a:p>
          <a:endParaRPr lang="ru-RU"/>
        </a:p>
      </dgm:t>
    </dgm:pt>
    <dgm:pt modelId="{3F54882A-85D4-472B-8AB7-A24B5BF531A2}" type="sibTrans" cxnId="{AD096434-D7F0-417C-A91A-30F50DFB03CF}">
      <dgm:prSet/>
      <dgm:spPr/>
      <dgm:t>
        <a:bodyPr/>
        <a:lstStyle/>
        <a:p>
          <a:endParaRPr lang="ru-RU"/>
        </a:p>
      </dgm:t>
    </dgm:pt>
    <dgm:pt modelId="{D81ABB5C-C1A1-4F47-92D7-15B674DA8DDD}">
      <dgm:prSet/>
      <dgm:spPr/>
      <dgm:t>
        <a:bodyPr/>
        <a:lstStyle/>
        <a:p>
          <a:r>
            <a:rPr lang="ru-RU" dirty="0" smtClean="0"/>
            <a:t>Контроль</a:t>
          </a:r>
          <a:endParaRPr lang="ru-RU" dirty="0"/>
        </a:p>
      </dgm:t>
    </dgm:pt>
    <dgm:pt modelId="{FC86016A-130E-4170-AD4D-E1A6088F5FD6}" type="parTrans" cxnId="{DD1F69F8-C80B-4612-8620-19F634E6B308}">
      <dgm:prSet/>
      <dgm:spPr/>
      <dgm:t>
        <a:bodyPr/>
        <a:lstStyle/>
        <a:p>
          <a:endParaRPr lang="ru-RU"/>
        </a:p>
      </dgm:t>
    </dgm:pt>
    <dgm:pt modelId="{749D9F6E-749D-4346-84D6-3686E29D40C7}" type="sibTrans" cxnId="{DD1F69F8-C80B-4612-8620-19F634E6B308}">
      <dgm:prSet/>
      <dgm:spPr/>
      <dgm:t>
        <a:bodyPr/>
        <a:lstStyle/>
        <a:p>
          <a:endParaRPr lang="ru-RU"/>
        </a:p>
      </dgm:t>
    </dgm:pt>
    <dgm:pt modelId="{FE35C40E-FA61-43F2-96BD-9DFF2E0D3194}" type="pres">
      <dgm:prSet presAssocID="{2F698D5C-35C8-4730-A75E-61DF98405C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A1889E-9B9C-4A64-A84D-A730B8F7D8D0}" type="pres">
      <dgm:prSet presAssocID="{28ED630A-A29A-4D8A-8564-244256DFC7D0}" presName="node" presStyleLbl="node1" presStyleIdx="0" presStyleCnt="5" custLinFactNeighborX="-2115" custLinFactNeighborY="-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F3CC48-2DE1-4819-AFCC-AEE8A0DA553D}" type="pres">
      <dgm:prSet presAssocID="{3F54882A-85D4-472B-8AB7-A24B5BF531A2}" presName="sibTrans" presStyleCnt="0"/>
      <dgm:spPr/>
      <dgm:t>
        <a:bodyPr/>
        <a:lstStyle/>
        <a:p>
          <a:endParaRPr lang="ru-RU"/>
        </a:p>
      </dgm:t>
    </dgm:pt>
    <dgm:pt modelId="{6A51D361-61D5-49C0-A821-919123F822F8}" type="pres">
      <dgm:prSet presAssocID="{FC5A742B-BE55-44F2-A7D4-4C94B4A26AD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B949F9-11EF-4A08-9F80-6DE8ACB2A4F9}" type="pres">
      <dgm:prSet presAssocID="{72ABA8C9-2BA8-4FA2-8CFD-E7F9032EAF2F}" presName="sibTrans" presStyleCnt="0"/>
      <dgm:spPr/>
      <dgm:t>
        <a:bodyPr/>
        <a:lstStyle/>
        <a:p>
          <a:endParaRPr lang="ru-RU"/>
        </a:p>
      </dgm:t>
    </dgm:pt>
    <dgm:pt modelId="{84C4213F-4D91-4202-B4F7-2AFD1C8B66EA}" type="pres">
      <dgm:prSet presAssocID="{D81ABB5C-C1A1-4F47-92D7-15B674DA8DD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BD2BF-EC3A-45E7-9D78-9F25C217F076}" type="pres">
      <dgm:prSet presAssocID="{749D9F6E-749D-4346-84D6-3686E29D40C7}" presName="sibTrans" presStyleCnt="0"/>
      <dgm:spPr/>
      <dgm:t>
        <a:bodyPr/>
        <a:lstStyle/>
        <a:p>
          <a:endParaRPr lang="ru-RU"/>
        </a:p>
      </dgm:t>
    </dgm:pt>
    <dgm:pt modelId="{7F4926E7-1D65-40FA-A0EA-D6BA54845CA2}" type="pres">
      <dgm:prSet presAssocID="{B6459FF5-2313-41F1-838B-0A863D2DA81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31B02-4306-49C6-9B32-015D7A04657E}" type="pres">
      <dgm:prSet presAssocID="{51AE2A71-97D1-4F2C-830B-5A50E6D6C81B}" presName="sibTrans" presStyleCnt="0"/>
      <dgm:spPr/>
      <dgm:t>
        <a:bodyPr/>
        <a:lstStyle/>
        <a:p>
          <a:endParaRPr lang="ru-RU"/>
        </a:p>
      </dgm:t>
    </dgm:pt>
    <dgm:pt modelId="{9A0A26E0-E7DF-412D-86A6-832E5DE8CF5C}" type="pres">
      <dgm:prSet presAssocID="{B08A0B07-D0F4-4F5D-8304-9FEE8A83127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D62931-73E1-4689-9F51-027E00DBDFA0}" srcId="{2F698D5C-35C8-4730-A75E-61DF98405C39}" destId="{B08A0B07-D0F4-4F5D-8304-9FEE8A831272}" srcOrd="4" destOrd="0" parTransId="{342967D1-6FFA-4B57-A0CA-5037E0B0AEE0}" sibTransId="{7792D815-E57B-496E-B5E8-D19E4D7F606A}"/>
    <dgm:cxn modelId="{234E07CD-EE17-4658-9582-714DF908C196}" srcId="{2F698D5C-35C8-4730-A75E-61DF98405C39}" destId="{FC5A742B-BE55-44F2-A7D4-4C94B4A26AD8}" srcOrd="1" destOrd="0" parTransId="{E9FB56BA-3266-4446-8243-8211464890FD}" sibTransId="{72ABA8C9-2BA8-4FA2-8CFD-E7F9032EAF2F}"/>
    <dgm:cxn modelId="{B76C384D-2BE1-4DC4-85D3-8071887D26EF}" type="presOf" srcId="{B6459FF5-2313-41F1-838B-0A863D2DA819}" destId="{7F4926E7-1D65-40FA-A0EA-D6BA54845CA2}" srcOrd="0" destOrd="0" presId="urn:microsoft.com/office/officeart/2005/8/layout/default"/>
    <dgm:cxn modelId="{AD096434-D7F0-417C-A91A-30F50DFB03CF}" srcId="{2F698D5C-35C8-4730-A75E-61DF98405C39}" destId="{28ED630A-A29A-4D8A-8564-244256DFC7D0}" srcOrd="0" destOrd="0" parTransId="{2C4BE87F-BF88-4C9D-8622-887FC5BB05E5}" sibTransId="{3F54882A-85D4-472B-8AB7-A24B5BF531A2}"/>
    <dgm:cxn modelId="{03C66E44-4A0D-4645-926B-02B62C789F51}" srcId="{2F698D5C-35C8-4730-A75E-61DF98405C39}" destId="{B6459FF5-2313-41F1-838B-0A863D2DA819}" srcOrd="3" destOrd="0" parTransId="{40230C94-F1D7-4073-9988-411BDD42D443}" sibTransId="{51AE2A71-97D1-4F2C-830B-5A50E6D6C81B}"/>
    <dgm:cxn modelId="{1F23E2BE-9B37-4C0D-A039-5C299C438F4B}" type="presOf" srcId="{B08A0B07-D0F4-4F5D-8304-9FEE8A831272}" destId="{9A0A26E0-E7DF-412D-86A6-832E5DE8CF5C}" srcOrd="0" destOrd="0" presId="urn:microsoft.com/office/officeart/2005/8/layout/default"/>
    <dgm:cxn modelId="{DD1F69F8-C80B-4612-8620-19F634E6B308}" srcId="{2F698D5C-35C8-4730-A75E-61DF98405C39}" destId="{D81ABB5C-C1A1-4F47-92D7-15B674DA8DDD}" srcOrd="2" destOrd="0" parTransId="{FC86016A-130E-4170-AD4D-E1A6088F5FD6}" sibTransId="{749D9F6E-749D-4346-84D6-3686E29D40C7}"/>
    <dgm:cxn modelId="{047B7DFB-BAAB-43E4-B57B-5D298326CDBD}" type="presOf" srcId="{28ED630A-A29A-4D8A-8564-244256DFC7D0}" destId="{37A1889E-9B9C-4A64-A84D-A730B8F7D8D0}" srcOrd="0" destOrd="0" presId="urn:microsoft.com/office/officeart/2005/8/layout/default"/>
    <dgm:cxn modelId="{C1874AED-F7A4-4917-BE4A-11FD53339169}" type="presOf" srcId="{2F698D5C-35C8-4730-A75E-61DF98405C39}" destId="{FE35C40E-FA61-43F2-96BD-9DFF2E0D3194}" srcOrd="0" destOrd="0" presId="urn:microsoft.com/office/officeart/2005/8/layout/default"/>
    <dgm:cxn modelId="{D032C128-E664-4B55-AEBE-28951C473D36}" type="presOf" srcId="{FC5A742B-BE55-44F2-A7D4-4C94B4A26AD8}" destId="{6A51D361-61D5-49C0-A821-919123F822F8}" srcOrd="0" destOrd="0" presId="urn:microsoft.com/office/officeart/2005/8/layout/default"/>
    <dgm:cxn modelId="{5ABDE828-BF4B-403B-AC50-52A7E7B01178}" type="presOf" srcId="{D81ABB5C-C1A1-4F47-92D7-15B674DA8DDD}" destId="{84C4213F-4D91-4202-B4F7-2AFD1C8B66EA}" srcOrd="0" destOrd="0" presId="urn:microsoft.com/office/officeart/2005/8/layout/default"/>
    <dgm:cxn modelId="{6A492256-94BF-4550-B625-4AAC017E4CCD}" type="presParOf" srcId="{FE35C40E-FA61-43F2-96BD-9DFF2E0D3194}" destId="{37A1889E-9B9C-4A64-A84D-A730B8F7D8D0}" srcOrd="0" destOrd="0" presId="urn:microsoft.com/office/officeart/2005/8/layout/default"/>
    <dgm:cxn modelId="{9170883B-D064-41E7-965A-35897017A731}" type="presParOf" srcId="{FE35C40E-FA61-43F2-96BD-9DFF2E0D3194}" destId="{46F3CC48-2DE1-4819-AFCC-AEE8A0DA553D}" srcOrd="1" destOrd="0" presId="urn:microsoft.com/office/officeart/2005/8/layout/default"/>
    <dgm:cxn modelId="{B1D40AB1-F0C1-4ED6-A370-E7C344DE9431}" type="presParOf" srcId="{FE35C40E-FA61-43F2-96BD-9DFF2E0D3194}" destId="{6A51D361-61D5-49C0-A821-919123F822F8}" srcOrd="2" destOrd="0" presId="urn:microsoft.com/office/officeart/2005/8/layout/default"/>
    <dgm:cxn modelId="{CE9C99CD-9C8D-4259-8B3F-41C8861D7AA7}" type="presParOf" srcId="{FE35C40E-FA61-43F2-96BD-9DFF2E0D3194}" destId="{C9B949F9-11EF-4A08-9F80-6DE8ACB2A4F9}" srcOrd="3" destOrd="0" presId="urn:microsoft.com/office/officeart/2005/8/layout/default"/>
    <dgm:cxn modelId="{EB9D6A8F-35D9-4BD9-A0D3-12840144E911}" type="presParOf" srcId="{FE35C40E-FA61-43F2-96BD-9DFF2E0D3194}" destId="{84C4213F-4D91-4202-B4F7-2AFD1C8B66EA}" srcOrd="4" destOrd="0" presId="urn:microsoft.com/office/officeart/2005/8/layout/default"/>
    <dgm:cxn modelId="{9F375638-6261-467B-B851-4783E7002C37}" type="presParOf" srcId="{FE35C40E-FA61-43F2-96BD-9DFF2E0D3194}" destId="{ED6BD2BF-EC3A-45E7-9D78-9F25C217F076}" srcOrd="5" destOrd="0" presId="urn:microsoft.com/office/officeart/2005/8/layout/default"/>
    <dgm:cxn modelId="{93905E6E-7998-4B0A-BA76-2FD1F4548267}" type="presParOf" srcId="{FE35C40E-FA61-43F2-96BD-9DFF2E0D3194}" destId="{7F4926E7-1D65-40FA-A0EA-D6BA54845CA2}" srcOrd="6" destOrd="0" presId="urn:microsoft.com/office/officeart/2005/8/layout/default"/>
    <dgm:cxn modelId="{6B9D83AF-E6A3-4518-8186-CD9655F91E6D}" type="presParOf" srcId="{FE35C40E-FA61-43F2-96BD-9DFF2E0D3194}" destId="{48331B02-4306-49C6-9B32-015D7A04657E}" srcOrd="7" destOrd="0" presId="urn:microsoft.com/office/officeart/2005/8/layout/default"/>
    <dgm:cxn modelId="{BA89A820-DB25-48AD-B81E-07207CA7BEB3}" type="presParOf" srcId="{FE35C40E-FA61-43F2-96BD-9DFF2E0D3194}" destId="{9A0A26E0-E7DF-412D-86A6-832E5DE8CF5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219C6E-DC89-4B1F-AD67-90DD67E8FC30}" type="doc">
      <dgm:prSet loTypeId="urn:microsoft.com/office/officeart/2005/8/layout/chevronAccent+Icon" loCatId="officeonline" qsTypeId="urn:microsoft.com/office/officeart/2005/8/quickstyle/3d4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2162E34D-0EA5-4D35-BBF9-B107F286EF2D}">
      <dgm:prSet phldrT="[Текст]" custT="1"/>
      <dgm:spPr>
        <a:ln w="3175" cap="rnd">
          <a:solidFill>
            <a:srgbClr val="002060"/>
          </a:solidFill>
        </a:ln>
      </dgm:spPr>
      <dgm:t>
        <a:bodyPr/>
        <a:lstStyle/>
        <a:p>
          <a:r>
            <a:rPr lang="ru-RU" sz="2000" dirty="0" smtClean="0">
              <a:solidFill>
                <a:srgbClr val="002060"/>
              </a:solidFill>
            </a:rPr>
            <a:t>Демографические показатели</a:t>
          </a:r>
          <a:endParaRPr lang="ru-RU" sz="2000" dirty="0">
            <a:solidFill>
              <a:srgbClr val="002060"/>
            </a:solidFill>
          </a:endParaRPr>
        </a:p>
      </dgm:t>
    </dgm:pt>
    <dgm:pt modelId="{EF3E7B8D-0C99-40D9-92A8-5D4B259B648E}" type="parTrans" cxnId="{11B1BBAF-A100-4F12-B03F-D3BF9A59EE4A}">
      <dgm:prSet/>
      <dgm:spPr/>
      <dgm:t>
        <a:bodyPr/>
        <a:lstStyle/>
        <a:p>
          <a:endParaRPr lang="ru-RU"/>
        </a:p>
      </dgm:t>
    </dgm:pt>
    <dgm:pt modelId="{B68076C3-1486-48EF-814A-5B1A84CD653A}" type="sibTrans" cxnId="{11B1BBAF-A100-4F12-B03F-D3BF9A59EE4A}">
      <dgm:prSet/>
      <dgm:spPr/>
      <dgm:t>
        <a:bodyPr/>
        <a:lstStyle/>
        <a:p>
          <a:endParaRPr lang="ru-RU"/>
        </a:p>
      </dgm:t>
    </dgm:pt>
    <dgm:pt modelId="{760A2FCC-E8A4-44B6-A89C-F514A1AF6CCD}">
      <dgm:prSet phldrT="[Текст]" custT="1"/>
      <dgm:spPr>
        <a:ln w="3175" cap="rnd">
          <a:solidFill>
            <a:srgbClr val="002060"/>
          </a:solidFill>
        </a:ln>
      </dgm:spPr>
      <dgm:t>
        <a:bodyPr/>
        <a:lstStyle/>
        <a:p>
          <a:r>
            <a:rPr lang="ru-RU" sz="2000" dirty="0" smtClean="0">
              <a:solidFill>
                <a:srgbClr val="002060"/>
              </a:solidFill>
            </a:rPr>
            <a:t>Размещение, уровень жизни</a:t>
          </a:r>
          <a:endParaRPr lang="ru-RU" sz="2000" dirty="0">
            <a:solidFill>
              <a:srgbClr val="002060"/>
            </a:solidFill>
          </a:endParaRPr>
        </a:p>
      </dgm:t>
    </dgm:pt>
    <dgm:pt modelId="{778F75FC-5E97-456F-92FE-F2E246EB8317}" type="sibTrans" cxnId="{A0B35262-9A18-4526-A1F0-DD09950EE3C0}">
      <dgm:prSet/>
      <dgm:spPr/>
      <dgm:t>
        <a:bodyPr/>
        <a:lstStyle/>
        <a:p>
          <a:endParaRPr lang="ru-RU"/>
        </a:p>
      </dgm:t>
    </dgm:pt>
    <dgm:pt modelId="{65418ADF-9E2D-461D-9F53-0659A7646498}" type="parTrans" cxnId="{A0B35262-9A18-4526-A1F0-DD09950EE3C0}">
      <dgm:prSet/>
      <dgm:spPr/>
      <dgm:t>
        <a:bodyPr/>
        <a:lstStyle/>
        <a:p>
          <a:endParaRPr lang="ru-RU"/>
        </a:p>
      </dgm:t>
    </dgm:pt>
    <dgm:pt modelId="{F2564019-2E31-4525-B1B6-03A02FCF9AC6}">
      <dgm:prSet phldrT="[Текст]" custT="1"/>
      <dgm:spPr>
        <a:ln w="3175" cap="rnd">
          <a:solidFill>
            <a:srgbClr val="002060"/>
          </a:solidFill>
        </a:ln>
      </dgm:spPr>
      <dgm:t>
        <a:bodyPr/>
        <a:lstStyle/>
        <a:p>
          <a:r>
            <a:rPr lang="ru-RU" sz="2000" dirty="0" smtClean="0">
              <a:solidFill>
                <a:srgbClr val="002060"/>
              </a:solidFill>
            </a:rPr>
            <a:t>Народы</a:t>
          </a:r>
          <a:endParaRPr lang="ru-RU" sz="2000" dirty="0">
            <a:solidFill>
              <a:srgbClr val="002060"/>
            </a:solidFill>
          </a:endParaRPr>
        </a:p>
      </dgm:t>
    </dgm:pt>
    <dgm:pt modelId="{F0125009-F6E5-4B8D-AD59-097B28761F4C}" type="sibTrans" cxnId="{CB2CC2AE-C1D2-472F-96C8-8904CF7A266E}">
      <dgm:prSet/>
      <dgm:spPr/>
      <dgm:t>
        <a:bodyPr/>
        <a:lstStyle/>
        <a:p>
          <a:endParaRPr lang="ru-RU"/>
        </a:p>
      </dgm:t>
    </dgm:pt>
    <dgm:pt modelId="{472D8CBA-3C45-41BE-9242-33F5623048EB}" type="parTrans" cxnId="{CB2CC2AE-C1D2-472F-96C8-8904CF7A266E}">
      <dgm:prSet/>
      <dgm:spPr/>
      <dgm:t>
        <a:bodyPr/>
        <a:lstStyle/>
        <a:p>
          <a:endParaRPr lang="ru-RU"/>
        </a:p>
      </dgm:t>
    </dgm:pt>
    <dgm:pt modelId="{302CAAF4-9449-4CF2-A054-BEBCA707025A}" type="pres">
      <dgm:prSet presAssocID="{31219C6E-DC89-4B1F-AD67-90DD67E8FC3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497CF9-4A38-4631-8759-9772A006A5E7}" type="pres">
      <dgm:prSet presAssocID="{2162E34D-0EA5-4D35-BBF9-B107F286EF2D}" presName="composite" presStyleCnt="0"/>
      <dgm:spPr/>
    </dgm:pt>
    <dgm:pt modelId="{F9DA61EB-73B6-4ACC-9153-6B1C82723172}" type="pres">
      <dgm:prSet presAssocID="{2162E34D-0EA5-4D35-BBF9-B107F286EF2D}" presName="bgChev" presStyleLbl="node1" presStyleIdx="0" presStyleCnt="3" custAng="5400000" custScaleX="12336" custLinFactNeighborX="35159" custLinFactNeighborY="12500"/>
      <dgm:spPr/>
    </dgm:pt>
    <dgm:pt modelId="{02D9F105-A6C3-42F7-B008-A8F231FCC6EE}" type="pres">
      <dgm:prSet presAssocID="{2162E34D-0EA5-4D35-BBF9-B107F286EF2D}" presName="txNode" presStyleLbl="fgAcc1" presStyleIdx="0" presStyleCnt="3" custScaleX="42691" custLinFactNeighborX="-5375" custLinFactNeighborY="-9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2B1FC-0009-46A2-B911-93521E8F2709}" type="pres">
      <dgm:prSet presAssocID="{B68076C3-1486-48EF-814A-5B1A84CD653A}" presName="compositeSpace" presStyleCnt="0"/>
      <dgm:spPr/>
    </dgm:pt>
    <dgm:pt modelId="{337340BB-61A0-4803-965A-5D88783165C3}" type="pres">
      <dgm:prSet presAssocID="{760A2FCC-E8A4-44B6-A89C-F514A1AF6CCD}" presName="composite" presStyleCnt="0"/>
      <dgm:spPr/>
    </dgm:pt>
    <dgm:pt modelId="{78D67157-69BA-47E7-B284-6CDAC519E272}" type="pres">
      <dgm:prSet presAssocID="{760A2FCC-E8A4-44B6-A89C-F514A1AF6CCD}" presName="bgChev" presStyleLbl="node1" presStyleIdx="1" presStyleCnt="3" custAng="5400000" custScaleX="12336" custLinFactNeighborX="32090" custLinFactNeighborY="12500"/>
      <dgm:spPr/>
    </dgm:pt>
    <dgm:pt modelId="{9E5C0E74-797C-4F57-B2B9-28E691E9A908}" type="pres">
      <dgm:prSet presAssocID="{760A2FCC-E8A4-44B6-A89C-F514A1AF6CCD}" presName="txNode" presStyleLbl="fgAcc1" presStyleIdx="1" presStyleCnt="3" custScaleX="40361" custLinFactNeighborX="-7522" custLinFactNeighborY="-9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56573-EFA2-4379-96B5-8D74D6D93DAD}" type="pres">
      <dgm:prSet presAssocID="{778F75FC-5E97-456F-92FE-F2E246EB8317}" presName="compositeSpace" presStyleCnt="0"/>
      <dgm:spPr/>
    </dgm:pt>
    <dgm:pt modelId="{F932A357-7F9E-4C67-A89E-7090157CD30C}" type="pres">
      <dgm:prSet presAssocID="{F2564019-2E31-4525-B1B6-03A02FCF9AC6}" presName="composite" presStyleCnt="0"/>
      <dgm:spPr/>
    </dgm:pt>
    <dgm:pt modelId="{DABB322F-71DF-4B24-A2BF-351A81F27A9E}" type="pres">
      <dgm:prSet presAssocID="{F2564019-2E31-4525-B1B6-03A02FCF9AC6}" presName="bgChev" presStyleLbl="node1" presStyleIdx="2" presStyleCnt="3" custAng="5400000" custScaleX="12336" custLinFactNeighborX="23153" custLinFactNeighborY="12500"/>
      <dgm:spPr/>
    </dgm:pt>
    <dgm:pt modelId="{9B5D3052-862A-480E-958A-A798C5DB2651}" type="pres">
      <dgm:prSet presAssocID="{F2564019-2E31-4525-B1B6-03A02FCF9AC6}" presName="txNode" presStyleLbl="fgAcc1" presStyleIdx="2" presStyleCnt="3" custScaleX="30986" custLinFactNeighborX="-13735" custLinFactNeighborY="-12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B1BBAF-A100-4F12-B03F-D3BF9A59EE4A}" srcId="{31219C6E-DC89-4B1F-AD67-90DD67E8FC30}" destId="{2162E34D-0EA5-4D35-BBF9-B107F286EF2D}" srcOrd="0" destOrd="0" parTransId="{EF3E7B8D-0C99-40D9-92A8-5D4B259B648E}" sibTransId="{B68076C3-1486-48EF-814A-5B1A84CD653A}"/>
    <dgm:cxn modelId="{E2F87C76-B934-434E-8EF4-700C455D6166}" type="presOf" srcId="{31219C6E-DC89-4B1F-AD67-90DD67E8FC30}" destId="{302CAAF4-9449-4CF2-A054-BEBCA707025A}" srcOrd="0" destOrd="0" presId="urn:microsoft.com/office/officeart/2005/8/layout/chevronAccent+Icon"/>
    <dgm:cxn modelId="{61370931-6882-48A1-836F-6C5C6648A18E}" type="presOf" srcId="{2162E34D-0EA5-4D35-BBF9-B107F286EF2D}" destId="{02D9F105-A6C3-42F7-B008-A8F231FCC6EE}" srcOrd="0" destOrd="0" presId="urn:microsoft.com/office/officeart/2005/8/layout/chevronAccent+Icon"/>
    <dgm:cxn modelId="{1A51E55D-AF94-44F4-BDBA-712E06BEB16D}" type="presOf" srcId="{F2564019-2E31-4525-B1B6-03A02FCF9AC6}" destId="{9B5D3052-862A-480E-958A-A798C5DB2651}" srcOrd="0" destOrd="0" presId="urn:microsoft.com/office/officeart/2005/8/layout/chevronAccent+Icon"/>
    <dgm:cxn modelId="{CB2CC2AE-C1D2-472F-96C8-8904CF7A266E}" srcId="{31219C6E-DC89-4B1F-AD67-90DD67E8FC30}" destId="{F2564019-2E31-4525-B1B6-03A02FCF9AC6}" srcOrd="2" destOrd="0" parTransId="{472D8CBA-3C45-41BE-9242-33F5623048EB}" sibTransId="{F0125009-F6E5-4B8D-AD59-097B28761F4C}"/>
    <dgm:cxn modelId="{A0B35262-9A18-4526-A1F0-DD09950EE3C0}" srcId="{31219C6E-DC89-4B1F-AD67-90DD67E8FC30}" destId="{760A2FCC-E8A4-44B6-A89C-F514A1AF6CCD}" srcOrd="1" destOrd="0" parTransId="{65418ADF-9E2D-461D-9F53-0659A7646498}" sibTransId="{778F75FC-5E97-456F-92FE-F2E246EB8317}"/>
    <dgm:cxn modelId="{F85E777F-321E-4B6C-8B0E-085CC363B5B9}" type="presOf" srcId="{760A2FCC-E8A4-44B6-A89C-F514A1AF6CCD}" destId="{9E5C0E74-797C-4F57-B2B9-28E691E9A908}" srcOrd="0" destOrd="0" presId="urn:microsoft.com/office/officeart/2005/8/layout/chevronAccent+Icon"/>
    <dgm:cxn modelId="{59060328-529B-4FEA-A681-DC954DA9AD8D}" type="presParOf" srcId="{302CAAF4-9449-4CF2-A054-BEBCA707025A}" destId="{45497CF9-4A38-4631-8759-9772A006A5E7}" srcOrd="0" destOrd="0" presId="urn:microsoft.com/office/officeart/2005/8/layout/chevronAccent+Icon"/>
    <dgm:cxn modelId="{D8798E96-613D-466B-A4F5-37D42182ADC4}" type="presParOf" srcId="{45497CF9-4A38-4631-8759-9772A006A5E7}" destId="{F9DA61EB-73B6-4ACC-9153-6B1C82723172}" srcOrd="0" destOrd="0" presId="urn:microsoft.com/office/officeart/2005/8/layout/chevronAccent+Icon"/>
    <dgm:cxn modelId="{A9A053FC-7158-459A-9D51-CC58190BC8F9}" type="presParOf" srcId="{45497CF9-4A38-4631-8759-9772A006A5E7}" destId="{02D9F105-A6C3-42F7-B008-A8F231FCC6EE}" srcOrd="1" destOrd="0" presId="urn:microsoft.com/office/officeart/2005/8/layout/chevronAccent+Icon"/>
    <dgm:cxn modelId="{0CDAF996-6C9D-4F0F-9E4A-1E68C41A55E7}" type="presParOf" srcId="{302CAAF4-9449-4CF2-A054-BEBCA707025A}" destId="{D2D2B1FC-0009-46A2-B911-93521E8F2709}" srcOrd="1" destOrd="0" presId="urn:microsoft.com/office/officeart/2005/8/layout/chevronAccent+Icon"/>
    <dgm:cxn modelId="{CD24ABD6-D71F-4496-8CE4-52CDFF746D12}" type="presParOf" srcId="{302CAAF4-9449-4CF2-A054-BEBCA707025A}" destId="{337340BB-61A0-4803-965A-5D88783165C3}" srcOrd="2" destOrd="0" presId="urn:microsoft.com/office/officeart/2005/8/layout/chevronAccent+Icon"/>
    <dgm:cxn modelId="{464D8D97-84C2-4622-8073-79CCF98327DE}" type="presParOf" srcId="{337340BB-61A0-4803-965A-5D88783165C3}" destId="{78D67157-69BA-47E7-B284-6CDAC519E272}" srcOrd="0" destOrd="0" presId="urn:microsoft.com/office/officeart/2005/8/layout/chevronAccent+Icon"/>
    <dgm:cxn modelId="{59C578F0-1528-4274-83B8-70D44415962C}" type="presParOf" srcId="{337340BB-61A0-4803-965A-5D88783165C3}" destId="{9E5C0E74-797C-4F57-B2B9-28E691E9A908}" srcOrd="1" destOrd="0" presId="urn:microsoft.com/office/officeart/2005/8/layout/chevronAccent+Icon"/>
    <dgm:cxn modelId="{3D424E49-C762-4C3F-AA2F-9BECAB40DFA2}" type="presParOf" srcId="{302CAAF4-9449-4CF2-A054-BEBCA707025A}" destId="{BD856573-EFA2-4379-96B5-8D74D6D93DAD}" srcOrd="3" destOrd="0" presId="urn:microsoft.com/office/officeart/2005/8/layout/chevronAccent+Icon"/>
    <dgm:cxn modelId="{627BDE41-4184-463B-A726-E07D7BB9FDB9}" type="presParOf" srcId="{302CAAF4-9449-4CF2-A054-BEBCA707025A}" destId="{F932A357-7F9E-4C67-A89E-7090157CD30C}" srcOrd="4" destOrd="0" presId="urn:microsoft.com/office/officeart/2005/8/layout/chevronAccent+Icon"/>
    <dgm:cxn modelId="{C92FBC55-6F6B-4B36-9C8B-E72CCD37C1C3}" type="presParOf" srcId="{F932A357-7F9E-4C67-A89E-7090157CD30C}" destId="{DABB322F-71DF-4B24-A2BF-351A81F27A9E}" srcOrd="0" destOrd="0" presId="urn:microsoft.com/office/officeart/2005/8/layout/chevronAccent+Icon"/>
    <dgm:cxn modelId="{27714090-2559-43E0-A296-D54CB9621040}" type="presParOf" srcId="{F932A357-7F9E-4C67-A89E-7090157CD30C}" destId="{9B5D3052-862A-480E-958A-A798C5DB2651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9289E-1D36-4CDF-B5C9-0010E84509F6}">
      <dsp:nvSpPr>
        <dsp:cNvPr id="0" name=""/>
        <dsp:cNvSpPr/>
      </dsp:nvSpPr>
      <dsp:spPr>
        <a:xfrm>
          <a:off x="0" y="110725"/>
          <a:ext cx="8496944" cy="14976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DF5E3-3339-44C1-9FD4-F9E4C02BEC56}">
      <dsp:nvSpPr>
        <dsp:cNvPr id="0" name=""/>
        <dsp:cNvSpPr/>
      </dsp:nvSpPr>
      <dsp:spPr>
        <a:xfrm>
          <a:off x="257248" y="531865"/>
          <a:ext cx="1856383" cy="10982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6CC130-3744-4C41-973C-14A9C43E8D7F}">
      <dsp:nvSpPr>
        <dsp:cNvPr id="0" name=""/>
        <dsp:cNvSpPr/>
      </dsp:nvSpPr>
      <dsp:spPr>
        <a:xfrm rot="10800000">
          <a:off x="257248" y="2272744"/>
          <a:ext cx="1856383" cy="9446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Разнообразие внутренних вод</a:t>
          </a:r>
          <a:endParaRPr lang="ru-RU" sz="2000" kern="1200" dirty="0"/>
        </a:p>
      </dsp:txBody>
      <dsp:txXfrm rot="10800000">
        <a:off x="286300" y="2272744"/>
        <a:ext cx="1798279" cy="915621"/>
      </dsp:txXfrm>
    </dsp:sp>
    <dsp:sp modelId="{24641586-4B2B-4852-B22C-2F3B6ED75FDB}">
      <dsp:nvSpPr>
        <dsp:cNvPr id="0" name=""/>
        <dsp:cNvSpPr/>
      </dsp:nvSpPr>
      <dsp:spPr>
        <a:xfrm>
          <a:off x="2299269" y="531865"/>
          <a:ext cx="1856383" cy="10982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F02351-BBC4-4CE6-895D-00707AED961E}">
      <dsp:nvSpPr>
        <dsp:cNvPr id="0" name=""/>
        <dsp:cNvSpPr/>
      </dsp:nvSpPr>
      <dsp:spPr>
        <a:xfrm rot="10800000">
          <a:off x="2299269" y="2272744"/>
          <a:ext cx="1856383" cy="9446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Реки</a:t>
          </a:r>
          <a:endParaRPr lang="ru-RU" sz="2400" kern="1200" dirty="0"/>
        </a:p>
      </dsp:txBody>
      <dsp:txXfrm rot="10800000">
        <a:off x="2328321" y="2272744"/>
        <a:ext cx="1798279" cy="915621"/>
      </dsp:txXfrm>
    </dsp:sp>
    <dsp:sp modelId="{2B1377F5-BCD3-4CFE-9FB3-99D816C9B807}">
      <dsp:nvSpPr>
        <dsp:cNvPr id="0" name=""/>
        <dsp:cNvSpPr/>
      </dsp:nvSpPr>
      <dsp:spPr>
        <a:xfrm>
          <a:off x="4341291" y="531865"/>
          <a:ext cx="1856383" cy="10982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C087FD-15E2-4FD4-A3B6-9D3D5CD9E356}">
      <dsp:nvSpPr>
        <dsp:cNvPr id="0" name=""/>
        <dsp:cNvSpPr/>
      </dsp:nvSpPr>
      <dsp:spPr>
        <a:xfrm rot="10800000">
          <a:off x="4341291" y="2272744"/>
          <a:ext cx="1856383" cy="9446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Озера</a:t>
          </a:r>
          <a:endParaRPr lang="ru-RU" sz="2400" kern="1200" dirty="0"/>
        </a:p>
      </dsp:txBody>
      <dsp:txXfrm rot="10800000">
        <a:off x="4370343" y="2272744"/>
        <a:ext cx="1798279" cy="915621"/>
      </dsp:txXfrm>
    </dsp:sp>
    <dsp:sp modelId="{A4F4CC4E-68AD-4696-95B3-423C6074010B}">
      <dsp:nvSpPr>
        <dsp:cNvPr id="0" name=""/>
        <dsp:cNvSpPr/>
      </dsp:nvSpPr>
      <dsp:spPr>
        <a:xfrm>
          <a:off x="6383312" y="531865"/>
          <a:ext cx="1856383" cy="10982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BCCC68-6090-4FC5-BB71-3902CD233BDE}">
      <dsp:nvSpPr>
        <dsp:cNvPr id="0" name=""/>
        <dsp:cNvSpPr/>
      </dsp:nvSpPr>
      <dsp:spPr>
        <a:xfrm rot="10800000">
          <a:off x="6383312" y="2272744"/>
          <a:ext cx="1856383" cy="9446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Болота</a:t>
          </a:r>
          <a:endParaRPr lang="ru-RU" sz="2400" kern="1200" dirty="0"/>
        </a:p>
      </dsp:txBody>
      <dsp:txXfrm rot="10800000">
        <a:off x="6412364" y="2272744"/>
        <a:ext cx="1798279" cy="915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9289E-1D36-4CDF-B5C9-0010E84509F6}">
      <dsp:nvSpPr>
        <dsp:cNvPr id="0" name=""/>
        <dsp:cNvSpPr/>
      </dsp:nvSpPr>
      <dsp:spPr>
        <a:xfrm>
          <a:off x="0" y="104769"/>
          <a:ext cx="8496944" cy="144583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82B99C-6664-4CE0-B6FA-AF387F6C197E}">
      <dsp:nvSpPr>
        <dsp:cNvPr id="0" name=""/>
        <dsp:cNvSpPr/>
      </dsp:nvSpPr>
      <dsp:spPr>
        <a:xfrm>
          <a:off x="257248" y="507085"/>
          <a:ext cx="1856383" cy="10602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EFCA58-13FB-45E1-9B52-ECB8D922F9D4}">
      <dsp:nvSpPr>
        <dsp:cNvPr id="0" name=""/>
        <dsp:cNvSpPr/>
      </dsp:nvSpPr>
      <dsp:spPr>
        <a:xfrm rot="10800000">
          <a:off x="257248" y="2179223"/>
          <a:ext cx="1856383" cy="92898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Подземные воды</a:t>
          </a:r>
          <a:endParaRPr lang="ru-RU" sz="2200" kern="1200" dirty="0"/>
        </a:p>
      </dsp:txBody>
      <dsp:txXfrm rot="10800000">
        <a:off x="285817" y="2179223"/>
        <a:ext cx="1799245" cy="900414"/>
      </dsp:txXfrm>
    </dsp:sp>
    <dsp:sp modelId="{B8F2CA06-293B-4F8B-96BB-67A68119C021}">
      <dsp:nvSpPr>
        <dsp:cNvPr id="0" name=""/>
        <dsp:cNvSpPr/>
      </dsp:nvSpPr>
      <dsp:spPr>
        <a:xfrm>
          <a:off x="2299269" y="507085"/>
          <a:ext cx="1856383" cy="10602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354CAF-94D1-4346-A231-A5DA96938F3D}">
      <dsp:nvSpPr>
        <dsp:cNvPr id="0" name=""/>
        <dsp:cNvSpPr/>
      </dsp:nvSpPr>
      <dsp:spPr>
        <a:xfrm rot="10800000">
          <a:off x="2299269" y="2179223"/>
          <a:ext cx="1856383" cy="92898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Ледники. Многолетняя мерзлота</a:t>
          </a:r>
          <a:endParaRPr lang="ru-RU" sz="2000" kern="1200" dirty="0"/>
        </a:p>
      </dsp:txBody>
      <dsp:txXfrm rot="10800000">
        <a:off x="2327838" y="2179223"/>
        <a:ext cx="1799245" cy="900414"/>
      </dsp:txXfrm>
    </dsp:sp>
    <dsp:sp modelId="{25BC09D3-13D0-4825-8020-F646F4EF93AF}">
      <dsp:nvSpPr>
        <dsp:cNvPr id="0" name=""/>
        <dsp:cNvSpPr/>
      </dsp:nvSpPr>
      <dsp:spPr>
        <a:xfrm>
          <a:off x="4341291" y="507085"/>
          <a:ext cx="1856383" cy="10602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BD9E4E-486E-4C54-957A-DD4363731AA6}">
      <dsp:nvSpPr>
        <dsp:cNvPr id="0" name=""/>
        <dsp:cNvSpPr/>
      </dsp:nvSpPr>
      <dsp:spPr>
        <a:xfrm rot="10800000">
          <a:off x="4341291" y="2179223"/>
          <a:ext cx="1856383" cy="92898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Многолетняя мерзлота</a:t>
          </a:r>
          <a:endParaRPr lang="ru-RU" sz="2000" kern="1200" dirty="0"/>
        </a:p>
      </dsp:txBody>
      <dsp:txXfrm rot="10800000">
        <a:off x="4369860" y="2179223"/>
        <a:ext cx="1799245" cy="900414"/>
      </dsp:txXfrm>
    </dsp:sp>
    <dsp:sp modelId="{F9B80E17-88D5-48E0-9DF3-1E14620AC5D6}">
      <dsp:nvSpPr>
        <dsp:cNvPr id="0" name=""/>
        <dsp:cNvSpPr/>
      </dsp:nvSpPr>
      <dsp:spPr>
        <a:xfrm>
          <a:off x="6383312" y="507085"/>
          <a:ext cx="1856383" cy="10602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89F838-BF34-47E7-BA1F-CBD2AF8E343F}">
      <dsp:nvSpPr>
        <dsp:cNvPr id="0" name=""/>
        <dsp:cNvSpPr/>
      </dsp:nvSpPr>
      <dsp:spPr>
        <a:xfrm rot="10800000">
          <a:off x="6383312" y="2179223"/>
          <a:ext cx="1856383" cy="92898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Водные ресурсы и человек</a:t>
          </a:r>
          <a:endParaRPr lang="ru-RU" sz="2000" kern="1200" dirty="0"/>
        </a:p>
      </dsp:txBody>
      <dsp:txXfrm rot="10800000">
        <a:off x="6411881" y="2179223"/>
        <a:ext cx="1799245" cy="9004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D9F98-62E2-4387-B33E-863B1AF93E01}">
      <dsp:nvSpPr>
        <dsp:cNvPr id="0" name=""/>
        <dsp:cNvSpPr/>
      </dsp:nvSpPr>
      <dsp:spPr>
        <a:xfrm>
          <a:off x="0" y="285752"/>
          <a:ext cx="1897571" cy="1138543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1. Вода на Земле</a:t>
          </a:r>
          <a:endParaRPr lang="ru-RU" sz="2200" kern="1200" dirty="0"/>
        </a:p>
      </dsp:txBody>
      <dsp:txXfrm>
        <a:off x="0" y="285752"/>
        <a:ext cx="1897571" cy="1138543"/>
      </dsp:txXfrm>
    </dsp:sp>
    <dsp:sp modelId="{68A2B66D-5092-43B5-847C-EFD0D4AAC620}">
      <dsp:nvSpPr>
        <dsp:cNvPr id="0" name=""/>
        <dsp:cNvSpPr/>
      </dsp:nvSpPr>
      <dsp:spPr>
        <a:xfrm>
          <a:off x="0" y="1571634"/>
          <a:ext cx="1897571" cy="1138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4. Движения воды в океане</a:t>
          </a:r>
          <a:endParaRPr lang="ru-RU" sz="2200" b="1" kern="1200" dirty="0"/>
        </a:p>
      </dsp:txBody>
      <dsp:txXfrm>
        <a:off x="0" y="1571634"/>
        <a:ext cx="1897571" cy="1138543"/>
      </dsp:txXfrm>
    </dsp:sp>
    <dsp:sp modelId="{730E50CE-EF62-4394-929C-DC354D0E034A}">
      <dsp:nvSpPr>
        <dsp:cNvPr id="0" name=""/>
        <dsp:cNvSpPr/>
      </dsp:nvSpPr>
      <dsp:spPr>
        <a:xfrm>
          <a:off x="2071693" y="285752"/>
          <a:ext cx="1897571" cy="1138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2. Части Мирового океана </a:t>
          </a:r>
          <a:endParaRPr lang="ru-RU" sz="2200" kern="1200" dirty="0"/>
        </a:p>
      </dsp:txBody>
      <dsp:txXfrm>
        <a:off x="2071693" y="285752"/>
        <a:ext cx="1897571" cy="1138543"/>
      </dsp:txXfrm>
    </dsp:sp>
    <dsp:sp modelId="{759A14AF-358B-4635-A025-C76A6F3AEA1C}">
      <dsp:nvSpPr>
        <dsp:cNvPr id="0" name=""/>
        <dsp:cNvSpPr/>
      </dsp:nvSpPr>
      <dsp:spPr>
        <a:xfrm>
          <a:off x="4143405" y="1571631"/>
          <a:ext cx="1897571" cy="1138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/>
            <a:t>6. </a:t>
          </a:r>
          <a:r>
            <a:rPr lang="ru-RU" sz="2200" kern="1200" dirty="0" smtClean="0"/>
            <a:t>Жизнь в океане</a:t>
          </a:r>
          <a:r>
            <a:rPr lang="ru-RU" sz="2200" b="0" kern="1200" dirty="0" smtClean="0"/>
            <a:t> </a:t>
          </a:r>
        </a:p>
      </dsp:txBody>
      <dsp:txXfrm>
        <a:off x="4143405" y="1571631"/>
        <a:ext cx="1897571" cy="1138543"/>
      </dsp:txXfrm>
    </dsp:sp>
    <dsp:sp modelId="{61F19693-69E4-456F-BA64-6A64ACCA0C32}">
      <dsp:nvSpPr>
        <dsp:cNvPr id="0" name=""/>
        <dsp:cNvSpPr/>
      </dsp:nvSpPr>
      <dsp:spPr>
        <a:xfrm>
          <a:off x="0" y="2857524"/>
          <a:ext cx="1897571" cy="1138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7. </a:t>
          </a:r>
          <a:r>
            <a:rPr lang="ru-RU" sz="2200" b="0" kern="1200" dirty="0" smtClean="0"/>
            <a:t>Изучение Мирового океана</a:t>
          </a:r>
          <a:r>
            <a:rPr lang="ru-RU" sz="2200" kern="1200" dirty="0" smtClean="0"/>
            <a:t> </a:t>
          </a:r>
          <a:endParaRPr lang="ru-RU" sz="2200" kern="1200" dirty="0"/>
        </a:p>
      </dsp:txBody>
      <dsp:txXfrm>
        <a:off x="0" y="2857524"/>
        <a:ext cx="1897571" cy="1138543"/>
      </dsp:txXfrm>
    </dsp:sp>
    <dsp:sp modelId="{0BFEFD8F-30DC-422F-8889-4EAB319A5DA9}">
      <dsp:nvSpPr>
        <dsp:cNvPr id="0" name=""/>
        <dsp:cNvSpPr/>
      </dsp:nvSpPr>
      <dsp:spPr>
        <a:xfrm>
          <a:off x="4143405" y="285749"/>
          <a:ext cx="1897571" cy="1138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3.Свойства океанической воды   </a:t>
          </a:r>
          <a:endParaRPr lang="ru-RU" sz="2200" kern="1200" dirty="0"/>
        </a:p>
      </dsp:txBody>
      <dsp:txXfrm>
        <a:off x="4143405" y="285749"/>
        <a:ext cx="1897571" cy="1138543"/>
      </dsp:txXfrm>
    </dsp:sp>
    <dsp:sp modelId="{1694166F-73C7-43E1-929B-942DB35A1E40}">
      <dsp:nvSpPr>
        <dsp:cNvPr id="0" name=""/>
        <dsp:cNvSpPr/>
      </dsp:nvSpPr>
      <dsp:spPr>
        <a:xfrm>
          <a:off x="4143405" y="2857520"/>
          <a:ext cx="1897571" cy="1138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8. Задания</a:t>
          </a:r>
          <a:endParaRPr lang="ru-RU" sz="2200" kern="1200" dirty="0"/>
        </a:p>
      </dsp:txBody>
      <dsp:txXfrm>
        <a:off x="4143405" y="2857520"/>
        <a:ext cx="1897571" cy="1138543"/>
      </dsp:txXfrm>
    </dsp:sp>
    <dsp:sp modelId="{17F7357C-EBF0-45E9-A7D6-60BB517784A3}">
      <dsp:nvSpPr>
        <dsp:cNvPr id="0" name=""/>
        <dsp:cNvSpPr/>
      </dsp:nvSpPr>
      <dsp:spPr>
        <a:xfrm>
          <a:off x="2071712" y="1571638"/>
          <a:ext cx="1897571" cy="1138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5. Течения </a:t>
          </a:r>
          <a:endParaRPr lang="ru-RU" sz="2200" kern="1200" dirty="0"/>
        </a:p>
      </dsp:txBody>
      <dsp:txXfrm>
        <a:off x="2071712" y="1571638"/>
        <a:ext cx="1897571" cy="11385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1889E-9B9C-4A64-A84D-A730B8F7D8D0}">
      <dsp:nvSpPr>
        <dsp:cNvPr id="0" name=""/>
        <dsp:cNvSpPr/>
      </dsp:nvSpPr>
      <dsp:spPr>
        <a:xfrm>
          <a:off x="552920" y="1405"/>
          <a:ext cx="1406435" cy="8438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Игротека</a:t>
          </a:r>
          <a:endParaRPr lang="ru-RU" sz="1600" kern="1200" dirty="0"/>
        </a:p>
      </dsp:txBody>
      <dsp:txXfrm>
        <a:off x="552920" y="1405"/>
        <a:ext cx="1406435" cy="843861"/>
      </dsp:txXfrm>
    </dsp:sp>
    <dsp:sp modelId="{6A51D361-61D5-49C0-A821-919123F822F8}">
      <dsp:nvSpPr>
        <dsp:cNvPr id="0" name=""/>
        <dsp:cNvSpPr/>
      </dsp:nvSpPr>
      <dsp:spPr>
        <a:xfrm>
          <a:off x="582666" y="986737"/>
          <a:ext cx="1406435" cy="8438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Видеотека</a:t>
          </a:r>
          <a:endParaRPr lang="ru-RU" sz="1600" kern="1200" dirty="0"/>
        </a:p>
      </dsp:txBody>
      <dsp:txXfrm>
        <a:off x="582666" y="986737"/>
        <a:ext cx="1406435" cy="843861"/>
      </dsp:txXfrm>
    </dsp:sp>
    <dsp:sp modelId="{84C4213F-4D91-4202-B4F7-2AFD1C8B66EA}">
      <dsp:nvSpPr>
        <dsp:cNvPr id="0" name=""/>
        <dsp:cNvSpPr/>
      </dsp:nvSpPr>
      <dsp:spPr>
        <a:xfrm>
          <a:off x="582666" y="1971242"/>
          <a:ext cx="1406435" cy="84386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Контроль</a:t>
          </a:r>
          <a:endParaRPr lang="ru-RU" sz="1600" kern="1200" dirty="0"/>
        </a:p>
      </dsp:txBody>
      <dsp:txXfrm>
        <a:off x="582666" y="1971242"/>
        <a:ext cx="1406435" cy="843861"/>
      </dsp:txXfrm>
    </dsp:sp>
    <dsp:sp modelId="{7F4926E7-1D65-40FA-A0EA-D6BA54845CA2}">
      <dsp:nvSpPr>
        <dsp:cNvPr id="0" name=""/>
        <dsp:cNvSpPr/>
      </dsp:nvSpPr>
      <dsp:spPr>
        <a:xfrm>
          <a:off x="582666" y="2955747"/>
          <a:ext cx="1406435" cy="84386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Практикум</a:t>
          </a:r>
          <a:endParaRPr lang="ru-RU" sz="1600" kern="1200" dirty="0"/>
        </a:p>
      </dsp:txBody>
      <dsp:txXfrm>
        <a:off x="582666" y="2955747"/>
        <a:ext cx="1406435" cy="843861"/>
      </dsp:txXfrm>
    </dsp:sp>
    <dsp:sp modelId="{9A0A26E0-E7DF-412D-86A6-832E5DE8CF5C}">
      <dsp:nvSpPr>
        <dsp:cNvPr id="0" name=""/>
        <dsp:cNvSpPr/>
      </dsp:nvSpPr>
      <dsp:spPr>
        <a:xfrm>
          <a:off x="582666" y="3940252"/>
          <a:ext cx="1406435" cy="8438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Энциклопедия</a:t>
          </a:r>
          <a:endParaRPr lang="ru-RU" sz="1600" kern="1200" dirty="0"/>
        </a:p>
      </dsp:txBody>
      <dsp:txXfrm>
        <a:off x="582666" y="3940252"/>
        <a:ext cx="1406435" cy="8438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A61EB-73B6-4ACC-9153-6B1C82723172}">
      <dsp:nvSpPr>
        <dsp:cNvPr id="0" name=""/>
        <dsp:cNvSpPr/>
      </dsp:nvSpPr>
      <dsp:spPr>
        <a:xfrm rot="5400000">
          <a:off x="2419637" y="85538"/>
          <a:ext cx="848416" cy="684308"/>
        </a:xfrm>
        <a:prstGeom prst="chevron">
          <a:avLst>
            <a:gd name="adj" fmla="val 4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9F105-A6C3-42F7-B008-A8F231FCC6EE}">
      <dsp:nvSpPr>
        <dsp:cNvPr id="0" name=""/>
        <dsp:cNvSpPr/>
      </dsp:nvSpPr>
      <dsp:spPr>
        <a:xfrm>
          <a:off x="173005" y="106225"/>
          <a:ext cx="2479375" cy="684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" cap="rnd" cmpd="sng" algn="ctr">
          <a:solidFill>
            <a:srgbClr val="002060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Демографические показатели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193048" y="126268"/>
        <a:ext cx="2439289" cy="644222"/>
      </dsp:txXfrm>
    </dsp:sp>
    <dsp:sp modelId="{78D67157-69BA-47E7-B284-6CDAC519E272}">
      <dsp:nvSpPr>
        <dsp:cNvPr id="0" name=""/>
        <dsp:cNvSpPr/>
      </dsp:nvSpPr>
      <dsp:spPr>
        <a:xfrm rot="5400000">
          <a:off x="5385525" y="85538"/>
          <a:ext cx="848416" cy="684308"/>
        </a:xfrm>
        <a:prstGeom prst="chevron">
          <a:avLst>
            <a:gd name="adj" fmla="val 4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C0E74-797C-4F57-B2B9-28E691E9A908}">
      <dsp:nvSpPr>
        <dsp:cNvPr id="0" name=""/>
        <dsp:cNvSpPr/>
      </dsp:nvSpPr>
      <dsp:spPr>
        <a:xfrm>
          <a:off x="3292934" y="106225"/>
          <a:ext cx="2344055" cy="684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" cap="rnd" cmpd="sng" algn="ctr">
          <a:solidFill>
            <a:srgbClr val="002060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Размещение, уровень жизни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3312977" y="126268"/>
        <a:ext cx="2303969" cy="644222"/>
      </dsp:txXfrm>
    </dsp:sp>
    <dsp:sp modelId="{DABB322F-71DF-4B24-A2BF-351A81F27A9E}">
      <dsp:nvSpPr>
        <dsp:cNvPr id="0" name=""/>
        <dsp:cNvSpPr/>
      </dsp:nvSpPr>
      <dsp:spPr>
        <a:xfrm rot="5400000">
          <a:off x="7880178" y="85538"/>
          <a:ext cx="848416" cy="684308"/>
        </a:xfrm>
        <a:prstGeom prst="chevron">
          <a:avLst>
            <a:gd name="adj" fmla="val 4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D3052-862A-480E-958A-A798C5DB2651}">
      <dsp:nvSpPr>
        <dsp:cNvPr id="0" name=""/>
        <dsp:cNvSpPr/>
      </dsp:nvSpPr>
      <dsp:spPr>
        <a:xfrm>
          <a:off x="6313638" y="85538"/>
          <a:ext cx="1799581" cy="684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" cap="rnd" cmpd="sng" algn="ctr">
          <a:solidFill>
            <a:srgbClr val="002060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Народы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6333681" y="105581"/>
        <a:ext cx="1759495" cy="644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Уголковый процесс со смещением"/>
  <dgm:desc val="Служит для отображения последовательных этапов задачи, процесса или рабочего процесса, а также для акцентирования внимания на движении или направлении. Лучше всего подходит для размещения минимального количества текста уровня 1 или 2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BBF1D-1583-41EA-AFF4-18F66661FAD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BF1FB-A70B-41F1-A458-519EA5F4F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76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2B01C-9D1F-4B2F-AB43-AF553BB4C26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983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Кликнув на карту, название страны появляется в определенной</a:t>
            </a:r>
            <a:r>
              <a:rPr lang="ru-RU" baseline="0" dirty="0" smtClean="0"/>
              <a:t> группе, затем появляется новая карта. Нажав на прямоугольник с названием карты, появляется увеличенное изображение, убрать которое можно кликнув на него.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EB931F-6685-471F-8230-2D59718346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532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нажатии на цифру</a:t>
            </a:r>
            <a:r>
              <a:rPr lang="ru-RU" baseline="0" dirty="0" smtClean="0"/>
              <a:t> появляется название ПЗ, которое исчезает, если кликнуть на него. При нажатии на «итоговый тест» – переход на </a:t>
            </a:r>
            <a:r>
              <a:rPr lang="ru-RU" baseline="0" dirty="0" err="1" smtClean="0"/>
              <a:t>флеш</a:t>
            </a:r>
            <a:r>
              <a:rPr lang="ru-RU" baseline="0" dirty="0" smtClean="0"/>
              <a:t>-ресурс. По щелчку на зеленые кнопки осуществляется переход на слайды, где содержатся материалы по  ПЗ.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6A1FC-036F-4511-A507-82F6A706F8A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736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нажатии на карту, название государства помещается в нужную строку и появляется новая карта.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B0CC6-B08E-4BA9-8A2C-FBDE5015200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3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2510F8-D1FF-4C7A-9DB9-ED1B9C5C43F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893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щелчку на кнопки с текстом осуществляется переход к заданиям по данной теме. Возврат на этот</a:t>
            </a:r>
            <a:r>
              <a:rPr lang="ru-RU" baseline="0" dirty="0" smtClean="0"/>
              <a:t> слайд  - по кнопке «главная».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55CE-1E0D-4701-8380-7320D47D6C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75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89F7E-9AFB-4CA4-A7B5-F9DD4C3E40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96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BF1FB-A70B-41F1-A458-519EA5F4F36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30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BF1FB-A70B-41F1-A458-519EA5F4F36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30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458CA-5FB6-48CD-94AE-6A2D5F07970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F6A2E1-DBD9-47A1-B10D-704946D9A58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458CA-5FB6-48CD-94AE-6A2D5F07970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A2E1-DBD9-47A1-B10D-704946D9A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1748-2EF3-4F0B-90A7-07530692140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4FA1-537C-4ED3-8465-75AAE09CF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2127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1748-2EF3-4F0B-90A7-07530692140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4FA1-537C-4ED3-8465-75AAE09CF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8258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1748-2EF3-4F0B-90A7-07530692140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4FA1-537C-4ED3-8465-75AAE09CF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9720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1748-2EF3-4F0B-90A7-07530692140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4FA1-537C-4ED3-8465-75AAE09CF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3146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1748-2EF3-4F0B-90A7-07530692140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4FA1-537C-4ED3-8465-75AAE09CF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342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1748-2EF3-4F0B-90A7-07530692140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4FA1-537C-4ED3-8465-75AAE09CF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6083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1748-2EF3-4F0B-90A7-07530692140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4FA1-537C-4ED3-8465-75AAE09CF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1654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1748-2EF3-4F0B-90A7-07530692140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4FA1-537C-4ED3-8465-75AAE09CF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158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1748-2EF3-4F0B-90A7-07530692140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4FA1-537C-4ED3-8465-75AAE09CF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684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1748-2EF3-4F0B-90A7-07530692140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4FA1-537C-4ED3-8465-75AAE09CF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772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458CA-5FB6-48CD-94AE-6A2D5F07970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A2E1-DBD9-47A1-B10D-704946D9A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1748-2EF3-4F0B-90A7-07530692140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4FA1-537C-4ED3-8465-75AAE09CF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883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B2A8-6896-4CA9-A2C8-2F39F5F5DF7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874F-5091-44B2-B9AC-2F02ACCA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B2A8-6896-4CA9-A2C8-2F39F5F5DF7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874F-5091-44B2-B9AC-2F02ACCA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B2A8-6896-4CA9-A2C8-2F39F5F5DF7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874F-5091-44B2-B9AC-2F02ACCA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2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B2A8-6896-4CA9-A2C8-2F39F5F5DF7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874F-5091-44B2-B9AC-2F02ACCA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59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B2A8-6896-4CA9-A2C8-2F39F5F5DF7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874F-5091-44B2-B9AC-2F02ACCA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5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B2A8-6896-4CA9-A2C8-2F39F5F5DF7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874F-5091-44B2-B9AC-2F02ACCA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60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B2A8-6896-4CA9-A2C8-2F39F5F5DF7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874F-5091-44B2-B9AC-2F02ACCA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0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B2A8-6896-4CA9-A2C8-2F39F5F5DF7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874F-5091-44B2-B9AC-2F02ACCA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0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B2A8-6896-4CA9-A2C8-2F39F5F5DF7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874F-5091-44B2-B9AC-2F02ACCA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0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2314-E1C3-4399-BFDA-6F3FFAB9B0A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73BD-1E32-49FD-80B3-06DB58AE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33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B2A8-6896-4CA9-A2C8-2F39F5F5DF7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874F-5091-44B2-B9AC-2F02ACCA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B2A8-6896-4CA9-A2C8-2F39F5F5DF7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874F-5091-44B2-B9AC-2F02ACCA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76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6258-3AF9-403E-893F-5E2CC4B036E8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D5478-5A6B-439A-A609-1BEA108BA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9739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6258-3AF9-403E-893F-5E2CC4B036E8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D5478-5A6B-439A-A609-1BEA108BA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4463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6258-3AF9-403E-893F-5E2CC4B036E8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D5478-5A6B-439A-A609-1BEA108BA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8956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6258-3AF9-403E-893F-5E2CC4B036E8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D5478-5A6B-439A-A609-1BEA108BA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6876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6258-3AF9-403E-893F-5E2CC4B036E8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D5478-5A6B-439A-A609-1BEA108BA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059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6258-3AF9-403E-893F-5E2CC4B036E8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D5478-5A6B-439A-A609-1BEA108BA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276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6258-3AF9-403E-893F-5E2CC4B036E8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D5478-5A6B-439A-A609-1BEA108BA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393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6258-3AF9-403E-893F-5E2CC4B036E8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D5478-5A6B-439A-A609-1BEA108BA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53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2314-E1C3-4399-BFDA-6F3FFAB9B0A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73BD-1E32-49FD-80B3-06DB58AE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54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6258-3AF9-403E-893F-5E2CC4B036E8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D5478-5A6B-439A-A609-1BEA108BA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2832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6258-3AF9-403E-893F-5E2CC4B036E8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D5478-5A6B-439A-A609-1BEA108BA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1824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6258-3AF9-403E-893F-5E2CC4B036E8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D5478-5A6B-439A-A609-1BEA108BA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6661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F2CF-4601-406A-AB57-E3C6ACEEC1C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2778-173C-480F-9A82-0F7FD8357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4708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F2CF-4601-406A-AB57-E3C6ACEEC1C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2778-173C-480F-9A82-0F7FD8357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662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F2CF-4601-406A-AB57-E3C6ACEEC1C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2778-173C-480F-9A82-0F7FD8357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8000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F2CF-4601-406A-AB57-E3C6ACEEC1C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2778-173C-480F-9A82-0F7FD8357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9627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F2CF-4601-406A-AB57-E3C6ACEEC1C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2778-173C-480F-9A82-0F7FD8357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0616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F2CF-4601-406A-AB57-E3C6ACEEC1C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2778-173C-480F-9A82-0F7FD8357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565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F2CF-4601-406A-AB57-E3C6ACEEC1C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2778-173C-480F-9A82-0F7FD8357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94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2314-E1C3-4399-BFDA-6F3FFAB9B0A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73BD-1E32-49FD-80B3-06DB58AE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36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F2CF-4601-406A-AB57-E3C6ACEEC1C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2778-173C-480F-9A82-0F7FD8357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3893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F2CF-4601-406A-AB57-E3C6ACEEC1C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2778-173C-480F-9A82-0F7FD8357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670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F2CF-4601-406A-AB57-E3C6ACEEC1C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2778-173C-480F-9A82-0F7FD8357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7581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F2CF-4601-406A-AB57-E3C6ACEEC1C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2778-173C-480F-9A82-0F7FD8357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897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2314-E1C3-4399-BFDA-6F3FFAB9B0A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73BD-1E32-49FD-80B3-06DB58AE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82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2314-E1C3-4399-BFDA-6F3FFAB9B0A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73BD-1E32-49FD-80B3-06DB58AE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6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2314-E1C3-4399-BFDA-6F3FFAB9B0A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73BD-1E32-49FD-80B3-06DB58AE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0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2314-E1C3-4399-BFDA-6F3FFAB9B0A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73BD-1E32-49FD-80B3-06DB58AE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1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2314-E1C3-4399-BFDA-6F3FFAB9B0A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73BD-1E32-49FD-80B3-06DB58AE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08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458CA-5FB6-48CD-94AE-6A2D5F07970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A2E1-DBD9-47A1-B10D-704946D9A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2314-E1C3-4399-BFDA-6F3FFAB9B0A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73BD-1E32-49FD-80B3-06DB58AE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59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2314-E1C3-4399-BFDA-6F3FFAB9B0A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73BD-1E32-49FD-80B3-06DB58AE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4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2314-E1C3-4399-BFDA-6F3FFAB9B0A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73BD-1E32-49FD-80B3-06DB58AE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7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D555-6F32-4641-9219-89E5D0F2AF2C}" type="datetime1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Передельская Т.В.учитель географии МОУ СОШ №5 г.Туапсе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C9A2-5737-4F5C-AF68-7912B7FE6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01390"/>
      </p:ext>
    </p:extLst>
  </p:cSld>
  <p:clrMapOvr>
    <a:masterClrMapping/>
  </p:clrMapOvr>
  <p:transition advClick="0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3574-C9CE-4447-A110-3CE5E97176A6}" type="datetime1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Передельская Т.В.учитель географии МОУ СОШ №5 г.Туапсе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C9A2-5737-4F5C-AF68-7912B7FE6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105358"/>
      </p:ext>
    </p:extLst>
  </p:cSld>
  <p:clrMapOvr>
    <a:masterClrMapping/>
  </p:clrMapOvr>
  <p:transition advClick="0"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77B5-AA80-4887-A0C4-2C9D9121DBD3}" type="datetime1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Передельская Т.В.учитель географии МОУ СОШ №5 г.Туапсе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C9A2-5737-4F5C-AF68-7912B7FE6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252195"/>
      </p:ext>
    </p:extLst>
  </p:cSld>
  <p:clrMapOvr>
    <a:masterClrMapping/>
  </p:clrMapOvr>
  <p:transition advClick="0"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FFD56-2B85-4D8D-82DF-ED69C7FD8932}" type="datetime1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Передельская Т.В.учитель географии МОУ СОШ №5 г.Туапсе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C9A2-5737-4F5C-AF68-7912B7FE6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210590"/>
      </p:ext>
    </p:extLst>
  </p:cSld>
  <p:clrMapOvr>
    <a:masterClrMapping/>
  </p:clrMapOvr>
  <p:transition advClick="0">
    <p:circl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BE91-9746-4808-8838-DB964D80AD4F}" type="datetime1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Передельская Т.В.учитель географии МОУ СОШ №5 г.Туапсе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C9A2-5737-4F5C-AF68-7912B7FE6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661175"/>
      </p:ext>
    </p:extLst>
  </p:cSld>
  <p:clrMapOvr>
    <a:masterClrMapping/>
  </p:clrMapOvr>
  <p:transition advClick="0">
    <p:circl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2C28-6484-4F54-AF68-8032750F32BE}" type="datetime1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Передельская Т.В.учитель географии МОУ СОШ №5 г.Туапсе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C9A2-5737-4F5C-AF68-7912B7FE6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85688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FF96C-B539-40E1-8A2E-70320248DD4D}" type="datetime1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Передельская Т.В.учитель географии МОУ СОШ №5 г.Туапсе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C9A2-5737-4F5C-AF68-7912B7FE6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970941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458CA-5FB6-48CD-94AE-6A2D5F07970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A2E1-DBD9-47A1-B10D-704946D9A58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E74A-6F28-4DB9-8931-07FDFA730C00}" type="datetime1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Передельская Т.В.учитель географии МОУ СОШ №5 г.Туапсе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C9A2-5737-4F5C-AF68-7912B7FE6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631888"/>
      </p:ext>
    </p:extLst>
  </p:cSld>
  <p:clrMapOvr>
    <a:masterClrMapping/>
  </p:clrMapOvr>
  <p:transition advClick="0">
    <p:circl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B61B-F3E9-4123-8640-24FD589499AF}" type="datetime1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Передельская Т.В.учитель географии МОУ СОШ №5 г.Туапсе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C9A2-5737-4F5C-AF68-7912B7FE6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851537"/>
      </p:ext>
    </p:extLst>
  </p:cSld>
  <p:clrMapOvr>
    <a:masterClrMapping/>
  </p:clrMapOvr>
  <p:transition advClick="0">
    <p:circl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29AA-073F-499F-9629-591552819ACE}" type="datetime1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Передельская Т.В.учитель географии МОУ СОШ №5 г.Туапсе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C9A2-5737-4F5C-AF68-7912B7FE6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539555"/>
      </p:ext>
    </p:extLst>
  </p:cSld>
  <p:clrMapOvr>
    <a:masterClrMapping/>
  </p:clrMapOvr>
  <p:transition advClick="0">
    <p:circl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E686-1819-4B2D-9A39-13CAB567AB59}" type="datetime1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Передельская Т.В.учитель географии МОУ СОШ №5 г.Туапсе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C9A2-5737-4F5C-AF68-7912B7FE6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773608"/>
      </p:ext>
    </p:extLst>
  </p:cSld>
  <p:clrMapOvr>
    <a:masterClrMapping/>
  </p:clrMapOvr>
  <p:transition advClick="0">
    <p:circl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5968-4709-40FC-B1E1-F313240F6E99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9236-7542-4A04-85D0-03A9A23C4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9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5968-4709-40FC-B1E1-F313240F6E99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9236-7542-4A04-85D0-03A9A23C4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6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5968-4709-40FC-B1E1-F313240F6E99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9236-7542-4A04-85D0-03A9A23C4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5968-4709-40FC-B1E1-F313240F6E99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9236-7542-4A04-85D0-03A9A23C4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20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5968-4709-40FC-B1E1-F313240F6E99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9236-7542-4A04-85D0-03A9A23C4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38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5968-4709-40FC-B1E1-F313240F6E99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9236-7542-4A04-85D0-03A9A23C4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6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458CA-5FB6-48CD-94AE-6A2D5F07970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A2E1-DBD9-47A1-B10D-704946D9A58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5968-4709-40FC-B1E1-F313240F6E99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9236-7542-4A04-85D0-03A9A23C4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0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5968-4709-40FC-B1E1-F313240F6E99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9236-7542-4A04-85D0-03A9A23C4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45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5968-4709-40FC-B1E1-F313240F6E99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9236-7542-4A04-85D0-03A9A23C4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35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5968-4709-40FC-B1E1-F313240F6E99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9236-7542-4A04-85D0-03A9A23C4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80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5968-4709-40FC-B1E1-F313240F6E99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9236-7542-4A04-85D0-03A9A23C4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0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D1E4-83AE-4615-91F1-0D0D9848FD4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BE6F-FF53-4E2B-88C9-188972CCC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92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D1E4-83AE-4615-91F1-0D0D9848FD4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BE6F-FF53-4E2B-88C9-188972CCC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545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D1E4-83AE-4615-91F1-0D0D9848FD4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BE6F-FF53-4E2B-88C9-188972CCC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56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D1E4-83AE-4615-91F1-0D0D9848FD4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BE6F-FF53-4E2B-88C9-188972CCC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077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D1E4-83AE-4615-91F1-0D0D9848FD4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BE6F-FF53-4E2B-88C9-188972CCC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31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458CA-5FB6-48CD-94AE-6A2D5F07970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A2E1-DBD9-47A1-B10D-704946D9A58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D1E4-83AE-4615-91F1-0D0D9848FD4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BE6F-FF53-4E2B-88C9-188972CCC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95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D1E4-83AE-4615-91F1-0D0D9848FD4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BE6F-FF53-4E2B-88C9-188972CCC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113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D1E4-83AE-4615-91F1-0D0D9848FD4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BE6F-FF53-4E2B-88C9-188972CCC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2718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D1E4-83AE-4615-91F1-0D0D9848FD4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BE6F-FF53-4E2B-88C9-188972CCC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3116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D1E4-83AE-4615-91F1-0D0D9848FD4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BE6F-FF53-4E2B-88C9-188972CCC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333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D1E4-83AE-4615-91F1-0D0D9848FD4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BE6F-FF53-4E2B-88C9-188972CCC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830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560E-2293-495E-B0D9-0177D527A40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9D63-51AD-4363-B1F2-E3C968099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8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560E-2293-495E-B0D9-0177D527A40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9D63-51AD-4363-B1F2-E3C968099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1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560E-2293-495E-B0D9-0177D527A40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9D63-51AD-4363-B1F2-E3C968099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8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560E-2293-495E-B0D9-0177D527A40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9D63-51AD-4363-B1F2-E3C968099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02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458CA-5FB6-48CD-94AE-6A2D5F07970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A2E1-DBD9-47A1-B10D-704946D9A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560E-2293-495E-B0D9-0177D527A40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9D63-51AD-4363-B1F2-E3C968099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5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560E-2293-495E-B0D9-0177D527A40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9D63-51AD-4363-B1F2-E3C968099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8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560E-2293-495E-B0D9-0177D527A40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9D63-51AD-4363-B1F2-E3C968099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9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560E-2293-495E-B0D9-0177D527A40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9D63-51AD-4363-B1F2-E3C968099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560E-2293-495E-B0D9-0177D527A40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9D63-51AD-4363-B1F2-E3C968099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5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560E-2293-495E-B0D9-0177D527A40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9D63-51AD-4363-B1F2-E3C968099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1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560E-2293-495E-B0D9-0177D527A40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9D63-51AD-4363-B1F2-E3C968099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3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C977-12DA-4CF6-AE17-B8292BF0F5EC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818D-B7EE-4F22-A946-117D29DD1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C977-12DA-4CF6-AE17-B8292BF0F5EC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818D-B7EE-4F22-A946-117D29DD1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79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C977-12DA-4CF6-AE17-B8292BF0F5EC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818D-B7EE-4F22-A946-117D29DD1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7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458CA-5FB6-48CD-94AE-6A2D5F07970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A2E1-DBD9-47A1-B10D-704946D9A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C977-12DA-4CF6-AE17-B8292BF0F5EC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818D-B7EE-4F22-A946-117D29DD1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C977-12DA-4CF6-AE17-B8292BF0F5EC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818D-B7EE-4F22-A946-117D29DD1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C977-12DA-4CF6-AE17-B8292BF0F5EC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818D-B7EE-4F22-A946-117D29DD1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C977-12DA-4CF6-AE17-B8292BF0F5EC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818D-B7EE-4F22-A946-117D29DD1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C977-12DA-4CF6-AE17-B8292BF0F5EC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818D-B7EE-4F22-A946-117D29DD1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1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C977-12DA-4CF6-AE17-B8292BF0F5EC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818D-B7EE-4F22-A946-117D29DD1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C977-12DA-4CF6-AE17-B8292BF0F5EC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818D-B7EE-4F22-A946-117D29DD1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3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C977-12DA-4CF6-AE17-B8292BF0F5EC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818D-B7EE-4F22-A946-117D29DD1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3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9639-CE6E-4B49-94E1-8022224EF82F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A033-817F-46B9-BBE2-32507D21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9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9639-CE6E-4B49-94E1-8022224EF82F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A033-817F-46B9-BBE2-32507D21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9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458CA-5FB6-48CD-94AE-6A2D5F07970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A2E1-DBD9-47A1-B10D-704946D9A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9639-CE6E-4B49-94E1-8022224EF82F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A033-817F-46B9-BBE2-32507D21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3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9639-CE6E-4B49-94E1-8022224EF82F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A033-817F-46B9-BBE2-32507D21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17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9639-CE6E-4B49-94E1-8022224EF82F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A033-817F-46B9-BBE2-32507D21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2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9639-CE6E-4B49-94E1-8022224EF82F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A033-817F-46B9-BBE2-32507D21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13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9639-CE6E-4B49-94E1-8022224EF82F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A033-817F-46B9-BBE2-32507D21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4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9639-CE6E-4B49-94E1-8022224EF82F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A033-817F-46B9-BBE2-32507D21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1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9639-CE6E-4B49-94E1-8022224EF82F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A033-817F-46B9-BBE2-32507D21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9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9639-CE6E-4B49-94E1-8022224EF82F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A033-817F-46B9-BBE2-32507D21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9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9639-CE6E-4B49-94E1-8022224EF82F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A033-817F-46B9-BBE2-32507D21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19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56C7-07C2-48BB-B98E-FDD9055B2585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B375-3943-4E50-819B-3CDD14F1AA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6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458CA-5FB6-48CD-94AE-6A2D5F07970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A2E1-DBD9-47A1-B10D-704946D9A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56C7-07C2-48BB-B98E-FDD9055B2585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B375-3943-4E50-819B-3CDD14F1AA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8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56C7-07C2-48BB-B98E-FDD9055B2585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B375-3943-4E50-819B-3CDD14F1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72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56C7-07C2-48BB-B98E-FDD9055B2585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B375-3943-4E50-819B-3CDD14F1AA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31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56C7-07C2-48BB-B98E-FDD9055B2585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B375-3943-4E50-819B-3CDD14F1AA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63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56C7-07C2-48BB-B98E-FDD9055B2585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B375-3943-4E50-819B-3CDD14F1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957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56C7-07C2-48BB-B98E-FDD9055B2585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B375-3943-4E50-819B-3CDD14F1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556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56C7-07C2-48BB-B98E-FDD9055B2585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B375-3943-4E50-819B-3CDD14F1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45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56C7-07C2-48BB-B98E-FDD9055B2585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B375-3943-4E50-819B-3CDD14F1AA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28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56C7-07C2-48BB-B98E-FDD9055B2585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B375-3943-4E50-819B-3CDD14F1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5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56C7-07C2-48BB-B98E-FDD9055B2585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B375-3943-4E50-819B-3CDD14F1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677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50458CA-5FB6-48CD-94AE-6A2D5F07970A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8F6A2E1-DBD9-47A1-B10D-704946D9A58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dddddd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28620"/>
            <a:ext cx="9144000" cy="30293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ADA1748-2EF3-4F0B-90A7-07530692140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62004FA1-537C-4ED3-8465-75AAE09CF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9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0B2A8-6896-4CA9-A2C8-2F39F5F5DF7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1874F-5091-44B2-B9AC-2F02ACCA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2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66258-3AF9-403E-893F-5E2CC4B036E8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D5478-5A6B-439A-A609-1BEA108BA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2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EF2CF-4601-406A-AB57-E3C6ACEEC1C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B2778-173C-480F-9A82-0F7FD8357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03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E2314-E1C3-4399-BFDA-6F3FFAB9B0A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73BD-1E32-49FD-80B3-06DB58AE1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36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EA9DF-EF9C-4DAE-8BC0-5061D1958A29}" type="datetime1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Передельская Т.В.учитель географии МОУ СОШ №5 г.Туапсе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0C9A2-5737-4F5C-AF68-7912B7FE6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2688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>
    <p:circl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52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A5968-4709-40FC-B1E1-F313240F6E99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39236-7542-4A04-85D0-03A9A23C4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1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4D1E4-83AE-4615-91F1-0D0D9848FD4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BBE6F-FF53-4E2B-88C9-188972CCC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25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4560E-2293-495E-B0D9-0177D527A40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59D63-51AD-4363-B1F2-E3C968099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85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DC977-12DA-4CF6-AE17-B8292BF0F5EC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A818D-B7EE-4F22-A946-117D29DD1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77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A9639-CE6E-4B49-94E1-8022224EF82F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4A033-817F-46B9-BBE2-32507D21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54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CA756C7-07C2-48BB-B98E-FDD9055B2585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49DB375-3943-4E50-819B-3CDD14F1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41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microsoft.com/office/2007/relationships/hdphoto" Target="../media/hdphoto25.wdp"/><Relationship Id="rId26" Type="http://schemas.openxmlformats.org/officeDocument/2006/relationships/slide" Target="slide7.xml"/><Relationship Id="rId3" Type="http://schemas.openxmlformats.org/officeDocument/2006/relationships/image" Target="../media/image70.png"/><Relationship Id="rId21" Type="http://schemas.openxmlformats.org/officeDocument/2006/relationships/slide" Target="slide1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5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openxmlformats.org/officeDocument/2006/relationships/slide" Target="slide3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slide" Target="slide11.xml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slide" Target="slide15.xml"/><Relationship Id="rId10" Type="http://schemas.openxmlformats.org/officeDocument/2006/relationships/image" Target="../media/image76.png"/><Relationship Id="rId19" Type="http://schemas.openxmlformats.org/officeDocument/2006/relationships/slide" Target="slide4.xml"/><Relationship Id="rId4" Type="http://schemas.microsoft.com/office/2007/relationships/hdphoto" Target="../media/hdphoto24.wdp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slide" Target="slide5.xml"/><Relationship Id="rId27" Type="http://schemas.openxmlformats.org/officeDocument/2006/relationships/hyperlink" Target="&#1048;&#1090;&#1086;&#1075;&#1086;&#1074;&#1099;&#1081;%20&#1090;&#1077;&#1089;&#1090;.swf" TargetMode="Externa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JPG"/><Relationship Id="rId18" Type="http://schemas.openxmlformats.org/officeDocument/2006/relationships/image" Target="../media/image95.JPG"/><Relationship Id="rId26" Type="http://schemas.openxmlformats.org/officeDocument/2006/relationships/image" Target="../media/image103.JPG"/><Relationship Id="rId3" Type="http://schemas.openxmlformats.org/officeDocument/2006/relationships/image" Target="../media/image6.jpeg"/><Relationship Id="rId21" Type="http://schemas.openxmlformats.org/officeDocument/2006/relationships/image" Target="../media/image98.JPG"/><Relationship Id="rId7" Type="http://schemas.openxmlformats.org/officeDocument/2006/relationships/image" Target="../media/image85.png"/><Relationship Id="rId12" Type="http://schemas.openxmlformats.org/officeDocument/2006/relationships/image" Target="../media/image89.jpg"/><Relationship Id="rId17" Type="http://schemas.openxmlformats.org/officeDocument/2006/relationships/image" Target="../media/image94.JPG"/><Relationship Id="rId25" Type="http://schemas.openxmlformats.org/officeDocument/2006/relationships/image" Target="../media/image102.JPG"/><Relationship Id="rId33" Type="http://schemas.openxmlformats.org/officeDocument/2006/relationships/image" Target="../media/image110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3.JPG"/><Relationship Id="rId20" Type="http://schemas.openxmlformats.org/officeDocument/2006/relationships/image" Target="../media/image97.JPG"/><Relationship Id="rId29" Type="http://schemas.openxmlformats.org/officeDocument/2006/relationships/image" Target="../media/image106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4.jpg"/><Relationship Id="rId11" Type="http://schemas.openxmlformats.org/officeDocument/2006/relationships/image" Target="../media/image88.png"/><Relationship Id="rId24" Type="http://schemas.openxmlformats.org/officeDocument/2006/relationships/image" Target="../media/image101.JPG"/><Relationship Id="rId32" Type="http://schemas.openxmlformats.org/officeDocument/2006/relationships/image" Target="../media/image109.JPG"/><Relationship Id="rId5" Type="http://schemas.openxmlformats.org/officeDocument/2006/relationships/slide" Target="slide2.xml"/><Relationship Id="rId15" Type="http://schemas.openxmlformats.org/officeDocument/2006/relationships/image" Target="../media/image92.JPG"/><Relationship Id="rId23" Type="http://schemas.openxmlformats.org/officeDocument/2006/relationships/image" Target="../media/image100.JPG"/><Relationship Id="rId28" Type="http://schemas.openxmlformats.org/officeDocument/2006/relationships/image" Target="../media/image105.JPG"/><Relationship Id="rId10" Type="http://schemas.openxmlformats.org/officeDocument/2006/relationships/image" Target="../media/image87.png"/><Relationship Id="rId19" Type="http://schemas.openxmlformats.org/officeDocument/2006/relationships/image" Target="../media/image96.JPG"/><Relationship Id="rId31" Type="http://schemas.openxmlformats.org/officeDocument/2006/relationships/image" Target="../media/image108.JPG"/><Relationship Id="rId4" Type="http://schemas.openxmlformats.org/officeDocument/2006/relationships/image" Target="../media/image83.wmf"/><Relationship Id="rId9" Type="http://schemas.microsoft.com/office/2007/relationships/hdphoto" Target="../media/hdphoto26.wdp"/><Relationship Id="rId14" Type="http://schemas.openxmlformats.org/officeDocument/2006/relationships/image" Target="../media/image91.JPG"/><Relationship Id="rId22" Type="http://schemas.openxmlformats.org/officeDocument/2006/relationships/image" Target="../media/image99.JPG"/><Relationship Id="rId27" Type="http://schemas.openxmlformats.org/officeDocument/2006/relationships/image" Target="../media/image104.JPG"/><Relationship Id="rId30" Type="http://schemas.openxmlformats.org/officeDocument/2006/relationships/image" Target="../media/image107.JPG"/><Relationship Id="rId8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slide" Target="slide1.xml"/><Relationship Id="rId7" Type="http://schemas.openxmlformats.org/officeDocument/2006/relationships/image" Target="../media/image114.jpg"/><Relationship Id="rId12" Type="http://schemas.openxmlformats.org/officeDocument/2006/relationships/image" Target="../media/image119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13.jpeg"/><Relationship Id="rId11" Type="http://schemas.openxmlformats.org/officeDocument/2006/relationships/image" Target="../media/image118.jpg"/><Relationship Id="rId5" Type="http://schemas.openxmlformats.org/officeDocument/2006/relationships/image" Target="../media/image112.jpg"/><Relationship Id="rId10" Type="http://schemas.openxmlformats.org/officeDocument/2006/relationships/image" Target="../media/image117.jpg"/><Relationship Id="rId4" Type="http://schemas.openxmlformats.org/officeDocument/2006/relationships/slide" Target="slide11.xml"/><Relationship Id="rId9" Type="http://schemas.openxmlformats.org/officeDocument/2006/relationships/image" Target="../media/image1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4.jpeg"/><Relationship Id="rId18" Type="http://schemas.openxmlformats.org/officeDocument/2006/relationships/slide" Target="slide10.xml"/><Relationship Id="rId3" Type="http://schemas.openxmlformats.org/officeDocument/2006/relationships/slide" Target="slide15.xml"/><Relationship Id="rId7" Type="http://schemas.openxmlformats.org/officeDocument/2006/relationships/image" Target="../media/image122.png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notesSlide" Target="../notesSlides/notesSlide5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21.png"/><Relationship Id="rId11" Type="http://schemas.openxmlformats.org/officeDocument/2006/relationships/slide" Target="slide13.xml"/><Relationship Id="rId5" Type="http://schemas.microsoft.com/office/2007/relationships/hdphoto" Target="../media/hdphoto27.wdp"/><Relationship Id="rId15" Type="http://schemas.openxmlformats.org/officeDocument/2006/relationships/image" Target="../media/image125.jpeg"/><Relationship Id="rId10" Type="http://schemas.openxmlformats.org/officeDocument/2006/relationships/slide" Target="slide11.xml"/><Relationship Id="rId4" Type="http://schemas.openxmlformats.org/officeDocument/2006/relationships/image" Target="../media/image120.jpeg"/><Relationship Id="rId9" Type="http://schemas.openxmlformats.org/officeDocument/2006/relationships/slide" Target="slide5.xml"/><Relationship Id="rId1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.xml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7.wmf"/><Relationship Id="rId5" Type="http://schemas.openxmlformats.org/officeDocument/2006/relationships/slide" Target="slide11.xml"/><Relationship Id="rId4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3.xml"/><Relationship Id="rId7" Type="http://schemas.microsoft.com/office/2007/relationships/hdphoto" Target="../media/hdphoto3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9.png"/><Relationship Id="rId11" Type="http://schemas.openxmlformats.org/officeDocument/2006/relationships/slide" Target="slide12.xml"/><Relationship Id="rId5" Type="http://schemas.microsoft.com/office/2007/relationships/hdphoto" Target="../media/hdphoto29.wdp"/><Relationship Id="rId10" Type="http://schemas.openxmlformats.org/officeDocument/2006/relationships/slide" Target="slide11.xml"/><Relationship Id="rId4" Type="http://schemas.openxmlformats.org/officeDocument/2006/relationships/image" Target="../media/image128.png"/><Relationship Id="rId9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1.xml"/><Relationship Id="rId3" Type="http://schemas.openxmlformats.org/officeDocument/2006/relationships/image" Target="../media/image4.jpg"/><Relationship Id="rId7" Type="http://schemas.openxmlformats.org/officeDocument/2006/relationships/slide" Target="slide16.xml"/><Relationship Id="rId12" Type="http://schemas.openxmlformats.org/officeDocument/2006/relationships/slide" Target="slide19.xml"/><Relationship Id="rId2" Type="http://schemas.openxmlformats.org/officeDocument/2006/relationships/notesSlide" Target="../notesSlides/notesSlide7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15.xml"/><Relationship Id="rId11" Type="http://schemas.openxmlformats.org/officeDocument/2006/relationships/slide" Target="slide1.xml"/><Relationship Id="rId5" Type="http://schemas.openxmlformats.org/officeDocument/2006/relationships/image" Target="../media/image130.jpg"/><Relationship Id="rId1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2.xml"/><Relationship Id="rId9" Type="http://schemas.openxmlformats.org/officeDocument/2006/relationships/slide" Target="slide4.xml"/><Relationship Id="rId1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hyperlink" Target="&#1042;&#1085;&#1091;&#1090;&#1088;&#1077;&#1085;&#1085;&#1080;&#1077;%20&#1074;&#1086;&#1076;&#1099;%20&#1056;&#1086;&#1089;&#1089;&#1080;&#1080;.%20&#1058;&#1077;&#1086;&#1088;&#1080;&#1103;..pptx" TargetMode="External"/><Relationship Id="rId2" Type="http://schemas.openxmlformats.org/officeDocument/2006/relationships/image" Target="../media/image12.jpeg"/><Relationship Id="rId16" Type="http://schemas.openxmlformats.org/officeDocument/2006/relationships/hyperlink" Target="&#1056;&#1077;&#1082;&#1080;.pptx" TargetMode="External"/><Relationship Id="rId1" Type="http://schemas.openxmlformats.org/officeDocument/2006/relationships/slideLayout" Target="../slideLayouts/slideLayout9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hyperlink" Target="&#1056;&#1072;&#1079;&#1085;&#1086;&#1086;&#1073;&#1088;&#1072;&#1079;&#1080;&#1077;%20&#1074;&#1086;&#1076;.pptx" TargetMode="Externa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hyperlink" Target="&#1055;&#1088;&#1072;&#1082;&#1090;&#1080;&#1082;&#1091;&#1084;/&#1058;&#1080;&#1090;&#1091;&#1083;&#1100;&#1085;&#1072;&#1103;%20&#1055;&#1088;&#1072;&#1082;&#1090;&#1080;&#1082;&#1091;&#1084;.pptm" TargetMode="External"/><Relationship Id="rId18" Type="http://schemas.openxmlformats.org/officeDocument/2006/relationships/hyperlink" Target="&#1058;&#1077;&#1086;&#1088;&#1080;&#1103;/5.%20&#1058;&#1077;&#1095;&#1077;&#1085;&#1080;&#1103;%20&#1055;&#1077;&#1088;&#1077;&#1076;&#1077;&#1083;&#1100;&#1089;&#1082;&#1072;&#1103;.pptx" TargetMode="External"/><Relationship Id="rId3" Type="http://schemas.openxmlformats.org/officeDocument/2006/relationships/diagramData" Target="../diagrams/data3.xml"/><Relationship Id="rId21" Type="http://schemas.openxmlformats.org/officeDocument/2006/relationships/hyperlink" Target="&#1047;&#1072;&#1076;&#1072;&#1085;&#1080;&#1103;/&#1047;&#1072;&#1076;&#1072;&#1085;&#1080;&#1103;%20&#1058;&#1080;&#1090;&#1091;&#1083;&#1100;&#1085;&#1072;&#1103;%20&#1055;&#1077;&#1088;&#1077;&#1076;&#1077;&#1083;&#1100;&#1089;&#1082;&#1072;&#1103;.pptx" TargetMode="Externa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hyperlink" Target="&#1058;&#1077;&#1086;&#1088;&#1080;&#1103;/4.%20&#1044;&#1074;&#1080;&#1078;&#1077;&#1085;&#1080;&#1103;%20&#1074;&#1086;&#1076;&#1099;%20&#1074;%20&#1086;&#1082;&#1077;&#1072;&#1085;&#1077;%20&#1055;&#1077;&#1088;&#1077;&#1076;&#1077;&#1083;&#1100;&#1089;&#1082;&#1072;&#1103;.pptx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&#1058;&#1077;&#1086;&#1088;&#1080;&#1103;/3.%20&#1057;&#1074;&#1086;&#1081;&#1089;&#1090;&#1074;&#1072;%20&#1074;&#1086;&#1076;&#1099;%20&#1055;&#1077;&#1088;&#1077;&#1076;&#1077;&#1083;&#1100;&#1089;&#1082;&#1072;&#1103;.pptx" TargetMode="External"/><Relationship Id="rId20" Type="http://schemas.openxmlformats.org/officeDocument/2006/relationships/hyperlink" Target="&#1058;&#1077;&#1086;&#1088;&#1080;&#1103;/7.%20&#1048;&#1079;&#1091;&#1095;&#1077;&#1085;&#1080;&#1077;%20&#1052;&#1080;&#1088;&#1086;&#1074;&#1086;&#1075;&#1086;%20&#1086;&#1082;&#1077;&#1072;&#1085;&#1072;%20&#1055;&#1077;&#1088;&#1077;&#1076;&#1077;&#1083;&#1100;&#1089;&#1082;&#1072;&#1103;.pptx" TargetMode="External"/><Relationship Id="rId1" Type="http://schemas.openxmlformats.org/officeDocument/2006/relationships/slideLayout" Target="../slideLayouts/slideLayout10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24" Type="http://schemas.openxmlformats.org/officeDocument/2006/relationships/hyperlink" Target="&#1042;&#1080;&#1076;&#1077;&#1086;&#1090;&#1077;&#1082;&#1072;/&#1058;&#1080;&#1090;&#1091;&#1083;&#1100;&#1085;&#1072;&#1103;.pptx" TargetMode="External"/><Relationship Id="rId5" Type="http://schemas.openxmlformats.org/officeDocument/2006/relationships/diagramQuickStyle" Target="../diagrams/quickStyle3.xml"/><Relationship Id="rId15" Type="http://schemas.openxmlformats.org/officeDocument/2006/relationships/hyperlink" Target="&#1058;&#1077;&#1086;&#1088;&#1080;&#1103;/2.%20&#1063;&#1072;&#1089;&#1090;&#1080;%20&#1052;&#1080;&#1088;&#1086;&#1074;&#1086;&#1075;&#1086;%20&#1086;&#1082;&#1077;&#1072;&#1085;&#1072;%20&#1055;&#1077;&#1088;&#1077;&#1076;&#1077;&#1083;&#1100;&#1089;&#1082;&#1072;&#1103;.pptx" TargetMode="External"/><Relationship Id="rId23" Type="http://schemas.openxmlformats.org/officeDocument/2006/relationships/hyperlink" Target="&#1048;&#1075;&#1088;&#1086;&#1090;&#1077;&#1082;&#1072;/&#1058;&#1080;&#1090;&#1091;&#1083;&#1100;&#1085;&#1072;&#1103;.pptx" TargetMode="External"/><Relationship Id="rId10" Type="http://schemas.openxmlformats.org/officeDocument/2006/relationships/diagramQuickStyle" Target="../diagrams/quickStyle4.xml"/><Relationship Id="rId19" Type="http://schemas.openxmlformats.org/officeDocument/2006/relationships/hyperlink" Target="&#1058;&#1077;&#1086;&#1088;&#1080;&#1103;/6.%20&#1046;&#1080;&#1079;&#1085;&#1100;%20&#1074;%20&#1086;&#1082;&#1077;&#1072;&#1085;&#1077;%20&#1055;&#1077;&#1088;&#1077;&#1076;&#1077;&#1083;&#1100;&#1089;&#1082;&#1072;&#1103;.pptx" TargetMode="Externa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hyperlink" Target="&#1058;&#1077;&#1086;&#1088;&#1080;&#1103;/1.&#1042;&#1086;&#1076;&#1072;%20&#1085;&#1072;%20&#1047;&#1077;&#1084;&#1083;&#1077;%20&#1055;&#1077;&#1088;&#1077;&#1076;&#1077;&#1083;&#1100;&#1089;&#1082;&#1072;&#1103;.pptx" TargetMode="External"/><Relationship Id="rId22" Type="http://schemas.openxmlformats.org/officeDocument/2006/relationships/hyperlink" Target="&#1050;&#1086;&#1085;&#1090;&#1088;&#1086;&#1083;&#1100;%20&#1079;&#1085;&#1072;&#1085;&#1080;&#1081;/&#1058;&#1080;&#1090;&#1091;&#1083;&#1100;&#1085;&#1072;&#1103;%20&#1050;&#1086;&#1085;&#1090;&#1088;&#1086;&#1083;&#1100;%20&#1079;&#1085;&#1072;&#1085;&#1080;&#1081;.pptx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8.xml"/><Relationship Id="rId18" Type="http://schemas.openxmlformats.org/officeDocument/2006/relationships/slide" Target="slide16.xml"/><Relationship Id="rId3" Type="http://schemas.openxmlformats.org/officeDocument/2006/relationships/hyperlink" Target="https://www.youtube.com/watch?v=FzCRW5afYIw" TargetMode="External"/><Relationship Id="rId21" Type="http://schemas.openxmlformats.org/officeDocument/2006/relationships/slide" Target="slide15.xml"/><Relationship Id="rId7" Type="http://schemas.openxmlformats.org/officeDocument/2006/relationships/slide" Target="slide11.xml"/><Relationship Id="rId12" Type="http://schemas.openxmlformats.org/officeDocument/2006/relationships/image" Target="../media/image28.png"/><Relationship Id="rId17" Type="http://schemas.openxmlformats.org/officeDocument/2006/relationships/slide" Target="slide4.xml"/><Relationship Id="rId2" Type="http://schemas.openxmlformats.org/officeDocument/2006/relationships/image" Target="../media/image23.gif"/><Relationship Id="rId16" Type="http://schemas.openxmlformats.org/officeDocument/2006/relationships/slide" Target="slide3.xml"/><Relationship Id="rId20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hyperlink" Target="http://www.moya-planeta.ru/go.php?url=http://thetruesize.com/#?borders%3D1~!MTY1MjI0OTk.MjgyMTYzNA*MzYwMDAwMDA(MA~!CONTIGUOUS_US*MTAwMjQwNzU.MjUwMjM1MTc(MTc1)MA~!IN*NTI2NDA1MQ.Nzg2MzQyMQ)MQ~!CN*OTkyMTY5Nw.NzMxNDcwNQ(MjI1)Mg" TargetMode="External"/><Relationship Id="rId10" Type="http://schemas.openxmlformats.org/officeDocument/2006/relationships/image" Target="../media/image27.jpeg"/><Relationship Id="rId19" Type="http://schemas.openxmlformats.org/officeDocument/2006/relationships/slide" Target="slide20.xml"/><Relationship Id="rId4" Type="http://schemas.openxmlformats.org/officeDocument/2006/relationships/image" Target="../media/image24.png"/><Relationship Id="rId9" Type="http://schemas.openxmlformats.org/officeDocument/2006/relationships/slide" Target="slide7.xml"/><Relationship Id="rId14" Type="http://schemas.openxmlformats.org/officeDocument/2006/relationships/image" Target="../media/image29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microsoft.com/office/2007/relationships/hdphoto" Target="../media/hdphoto2.wdp"/><Relationship Id="rId18" Type="http://schemas.openxmlformats.org/officeDocument/2006/relationships/image" Target="../media/image38.jpg"/><Relationship Id="rId26" Type="http://schemas.openxmlformats.org/officeDocument/2006/relationships/image" Target="../media/image44.jpeg"/><Relationship Id="rId3" Type="http://schemas.openxmlformats.org/officeDocument/2006/relationships/diagramData" Target="../diagrams/data5.xml"/><Relationship Id="rId21" Type="http://schemas.openxmlformats.org/officeDocument/2006/relationships/image" Target="../media/image40.jpg"/><Relationship Id="rId7" Type="http://schemas.microsoft.com/office/2007/relationships/diagramDrawing" Target="../diagrams/drawing5.xml"/><Relationship Id="rId12" Type="http://schemas.openxmlformats.org/officeDocument/2006/relationships/image" Target="../media/image34.jpeg"/><Relationship Id="rId17" Type="http://schemas.microsoft.com/office/2007/relationships/hdphoto" Target="../media/hdphoto3.wdp"/><Relationship Id="rId25" Type="http://schemas.openxmlformats.org/officeDocument/2006/relationships/image" Target="../media/image43.jp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37.jpeg"/><Relationship Id="rId20" Type="http://schemas.microsoft.com/office/2007/relationships/hdphoto" Target="../media/hdphoto4.wdp"/><Relationship Id="rId29" Type="http://schemas.openxmlformats.org/officeDocument/2006/relationships/hyperlink" Target="&#1058;&#1077;&#1086;&#1088;&#1080;&#1103;/&#1043;&#1055;%20&#1057;&#1077;&#1074;&#1077;&#1088;&#1085;&#1086;&#1075;&#1086;%20&#1050;&#1072;&#1074;&#1082;&#1072;&#1079;&#1072;.pptx" TargetMode="External"/><Relationship Id="rId1" Type="http://schemas.openxmlformats.org/officeDocument/2006/relationships/tags" Target="../tags/tag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3.jpg"/><Relationship Id="rId24" Type="http://schemas.openxmlformats.org/officeDocument/2006/relationships/image" Target="../media/image42.jp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36.jpg"/><Relationship Id="rId23" Type="http://schemas.microsoft.com/office/2007/relationships/hdphoto" Target="../media/hdphoto5.wdp"/><Relationship Id="rId28" Type="http://schemas.openxmlformats.org/officeDocument/2006/relationships/chart" Target="../charts/chart1.xml"/><Relationship Id="rId10" Type="http://schemas.microsoft.com/office/2007/relationships/hdphoto" Target="../media/hdphoto1.wdp"/><Relationship Id="rId19" Type="http://schemas.openxmlformats.org/officeDocument/2006/relationships/image" Target="../media/image39.jpeg"/><Relationship Id="rId31" Type="http://schemas.openxmlformats.org/officeDocument/2006/relationships/chart" Target="../charts/chart2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2.jpeg"/><Relationship Id="rId14" Type="http://schemas.openxmlformats.org/officeDocument/2006/relationships/image" Target="../media/image35.jpg"/><Relationship Id="rId22" Type="http://schemas.openxmlformats.org/officeDocument/2006/relationships/image" Target="../media/image41.jpeg"/><Relationship Id="rId27" Type="http://schemas.microsoft.com/office/2007/relationships/hdphoto" Target="../media/hdphoto6.wdp"/><Relationship Id="rId30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microsoft.com/office/2007/relationships/hdphoto" Target="../media/hdphoto9.wdp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microsoft.com/office/2007/relationships/hdphoto" Target="../media/hdphoto7.wdp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microsoft.com/office/2007/relationships/hdphoto" Target="../media/hdphoto11.wdp"/><Relationship Id="rId26" Type="http://schemas.microsoft.com/office/2007/relationships/hdphoto" Target="../media/hdphoto15.wdp"/><Relationship Id="rId39" Type="http://schemas.openxmlformats.org/officeDocument/2006/relationships/image" Target="../media/image65.jpeg"/><Relationship Id="rId21" Type="http://schemas.openxmlformats.org/officeDocument/2006/relationships/image" Target="../media/image56.png"/><Relationship Id="rId34" Type="http://schemas.microsoft.com/office/2007/relationships/hdphoto" Target="../media/hdphoto19.wdp"/><Relationship Id="rId42" Type="http://schemas.openxmlformats.org/officeDocument/2006/relationships/image" Target="../media/image67.pn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microsoft.com/office/2007/relationships/hdphoto" Target="../media/hdphoto10.wdp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84.xml"/><Relationship Id="rId6" Type="http://schemas.openxmlformats.org/officeDocument/2006/relationships/slide" Target="slide11.xml"/><Relationship Id="rId11" Type="http://schemas.openxmlformats.org/officeDocument/2006/relationships/slide" Target="slide2.xml"/><Relationship Id="rId24" Type="http://schemas.microsoft.com/office/2007/relationships/hdphoto" Target="../media/hdphoto14.wdp"/><Relationship Id="rId32" Type="http://schemas.microsoft.com/office/2007/relationships/hdphoto" Target="../media/hdphoto18.wdp"/><Relationship Id="rId37" Type="http://schemas.openxmlformats.org/officeDocument/2006/relationships/image" Target="../media/image64.png"/><Relationship Id="rId40" Type="http://schemas.microsoft.com/office/2007/relationships/hdphoto" Target="../media/hdphoto22.wdp"/><Relationship Id="rId45" Type="http://schemas.openxmlformats.org/officeDocument/2006/relationships/image" Target="../media/image69.png"/><Relationship Id="rId5" Type="http://schemas.openxmlformats.org/officeDocument/2006/relationships/slide" Target="slide12.xml"/><Relationship Id="rId15" Type="http://schemas.openxmlformats.org/officeDocument/2006/relationships/image" Target="../media/image53.png"/><Relationship Id="rId23" Type="http://schemas.openxmlformats.org/officeDocument/2006/relationships/image" Target="../media/image57.png"/><Relationship Id="rId28" Type="http://schemas.microsoft.com/office/2007/relationships/hdphoto" Target="../media/hdphoto16.wdp"/><Relationship Id="rId36" Type="http://schemas.microsoft.com/office/2007/relationships/hdphoto" Target="../media/hdphoto20.wdp"/><Relationship Id="rId10" Type="http://schemas.openxmlformats.org/officeDocument/2006/relationships/slide" Target="slide3.xml"/><Relationship Id="rId19" Type="http://schemas.openxmlformats.org/officeDocument/2006/relationships/image" Target="../media/image55.png"/><Relationship Id="rId31" Type="http://schemas.openxmlformats.org/officeDocument/2006/relationships/image" Target="../media/image61.png"/><Relationship Id="rId44" Type="http://schemas.openxmlformats.org/officeDocument/2006/relationships/image" Target="../media/image68.jpg"/><Relationship Id="rId4" Type="http://schemas.openxmlformats.org/officeDocument/2006/relationships/slide" Target="slide8.xml"/><Relationship Id="rId9" Type="http://schemas.openxmlformats.org/officeDocument/2006/relationships/slide" Target="slide4.xml"/><Relationship Id="rId14" Type="http://schemas.openxmlformats.org/officeDocument/2006/relationships/image" Target="../media/image52.jpeg"/><Relationship Id="rId22" Type="http://schemas.microsoft.com/office/2007/relationships/hdphoto" Target="../media/hdphoto13.wdp"/><Relationship Id="rId27" Type="http://schemas.openxmlformats.org/officeDocument/2006/relationships/image" Target="../media/image59.png"/><Relationship Id="rId30" Type="http://schemas.microsoft.com/office/2007/relationships/hdphoto" Target="../media/hdphoto17.wdp"/><Relationship Id="rId35" Type="http://schemas.openxmlformats.org/officeDocument/2006/relationships/image" Target="../media/image63.png"/><Relationship Id="rId43" Type="http://schemas.microsoft.com/office/2007/relationships/hdphoto" Target="../media/hdphoto23.wdp"/><Relationship Id="rId8" Type="http://schemas.openxmlformats.org/officeDocument/2006/relationships/slide" Target="slide5.xml"/><Relationship Id="rId3" Type="http://schemas.openxmlformats.org/officeDocument/2006/relationships/slide" Target="slide20.xml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5" Type="http://schemas.openxmlformats.org/officeDocument/2006/relationships/image" Target="../media/image58.png"/><Relationship Id="rId33" Type="http://schemas.openxmlformats.org/officeDocument/2006/relationships/image" Target="../media/image62.png"/><Relationship Id="rId38" Type="http://schemas.microsoft.com/office/2007/relationships/hdphoto" Target="../media/hdphoto21.wdp"/><Relationship Id="rId20" Type="http://schemas.microsoft.com/office/2007/relationships/hdphoto" Target="../media/hdphoto12.wdp"/><Relationship Id="rId41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3328392"/>
          </a:xfrm>
        </p:spPr>
        <p:txBody>
          <a:bodyPr/>
          <a:lstStyle/>
          <a:p>
            <a:r>
              <a:rPr lang="ru-RU" sz="3200" dirty="0" smtClean="0"/>
              <a:t>Создание авторских </a:t>
            </a:r>
            <a:r>
              <a:rPr lang="ru-RU" sz="3200" dirty="0"/>
              <a:t>материалов  с использованием ресурсов  цифровой образовательной среды для организации учебного </a:t>
            </a:r>
            <a:r>
              <a:rPr lang="ru-RU" sz="3200" dirty="0" smtClean="0"/>
              <a:t>процесса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01008"/>
            <a:ext cx="3161523" cy="210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6076842"/>
            <a:ext cx="7158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Передельская</a:t>
            </a:r>
            <a:r>
              <a:rPr lang="ru-RU" dirty="0" smtClean="0"/>
              <a:t> Т.В. учитель географии МАОУ СОШ №5 </a:t>
            </a:r>
            <a:r>
              <a:rPr lang="ru-RU" dirty="0" err="1" smtClean="0"/>
              <a:t>г.Туапсе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9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1" t="5015" r="7202"/>
          <a:stretch/>
        </p:blipFill>
        <p:spPr bwMode="auto">
          <a:xfrm>
            <a:off x="107504" y="-1"/>
            <a:ext cx="9036494" cy="68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067944" y="6425825"/>
            <a:ext cx="2440192" cy="35123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Области высотной  поясности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3482994" y="6367150"/>
            <a:ext cx="728336" cy="461665"/>
            <a:chOff x="3482994" y="6367150"/>
            <a:chExt cx="728336" cy="46166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994" y="6432490"/>
              <a:ext cx="706891" cy="3508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3576447" y="6367150"/>
              <a:ext cx="6348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11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6600" y="6367150"/>
            <a:ext cx="731427" cy="461665"/>
            <a:chOff x="76600" y="6367150"/>
            <a:chExt cx="731427" cy="46166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0" y="6422154"/>
              <a:ext cx="731427" cy="371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97117" y="6367150"/>
              <a:ext cx="335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6600" y="4996483"/>
            <a:ext cx="745279" cy="461665"/>
            <a:chOff x="21249" y="4995328"/>
            <a:chExt cx="800632" cy="46166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9" y="4995329"/>
              <a:ext cx="800632" cy="388602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4671" y="4995328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Половина рамки 3"/>
          <p:cNvSpPr/>
          <p:nvPr/>
        </p:nvSpPr>
        <p:spPr>
          <a:xfrm>
            <a:off x="0" y="0"/>
            <a:ext cx="2339752" cy="2492896"/>
          </a:xfrm>
          <a:prstGeom prst="halfFrame">
            <a:avLst>
              <a:gd name="adj1" fmla="val 4508"/>
              <a:gd name="adj2" fmla="val 482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оловина рамки 4"/>
          <p:cNvSpPr/>
          <p:nvPr/>
        </p:nvSpPr>
        <p:spPr>
          <a:xfrm rot="5400000">
            <a:off x="6655667" y="4563"/>
            <a:ext cx="2492896" cy="2483769"/>
          </a:xfrm>
          <a:prstGeom prst="halfFrame">
            <a:avLst>
              <a:gd name="adj1" fmla="val 4508"/>
              <a:gd name="adj2" fmla="val 482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38601" y="4479647"/>
            <a:ext cx="2420888" cy="2335818"/>
          </a:xfrm>
          <a:prstGeom prst="halfFrame">
            <a:avLst>
              <a:gd name="adj1" fmla="val 4508"/>
              <a:gd name="adj2" fmla="val 482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оловина рамки 6"/>
          <p:cNvSpPr/>
          <p:nvPr/>
        </p:nvSpPr>
        <p:spPr>
          <a:xfrm rot="10800000">
            <a:off x="6660231" y="4437111"/>
            <a:ext cx="2483767" cy="2425327"/>
          </a:xfrm>
          <a:prstGeom prst="halfFrame">
            <a:avLst>
              <a:gd name="adj1" fmla="val 4508"/>
              <a:gd name="adj2" fmla="val 482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61581"/>
            <a:ext cx="71437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46006"/>
            <a:ext cx="714375" cy="36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5" y="4307956"/>
            <a:ext cx="724564" cy="35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60381"/>
            <a:ext cx="714375" cy="35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0" y="5383930"/>
            <a:ext cx="719639" cy="33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4" y="5717305"/>
            <a:ext cx="737245" cy="35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0" y="6069730"/>
            <a:ext cx="745279" cy="35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08031" y="3933056"/>
            <a:ext cx="2656215" cy="3714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Тундра и лесотундра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8030" y="4298430"/>
            <a:ext cx="2656215" cy="3714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Тайга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08029" y="4650855"/>
            <a:ext cx="2656215" cy="3714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Смешанные и широколиственные леса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10779" y="5012806"/>
            <a:ext cx="2656215" cy="3714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Жестколистные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вечнозе-леные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леса и кустарники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08028" y="5383930"/>
            <a:ext cx="2656215" cy="3714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Лесостепи и степи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10779" y="5726905"/>
            <a:ext cx="2656215" cy="3714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Полупустыни и пустыни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10779" y="6049817"/>
            <a:ext cx="2656215" cy="3714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Саванны и редколесья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07036" y="6414324"/>
            <a:ext cx="2656215" cy="35490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Переменно-влажные леса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067944" y="6069731"/>
            <a:ext cx="2440192" cy="35156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Влажные экваториальные леса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482994" y="6021288"/>
            <a:ext cx="706891" cy="461665"/>
            <a:chOff x="3491880" y="6015109"/>
            <a:chExt cx="706891" cy="46166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6076225"/>
              <a:ext cx="706891" cy="339433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3563887" y="6015109"/>
              <a:ext cx="6348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4" name="Рисунок 3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  <a14:imgEffect>
                      <a14:brightnessContrast bright="35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83" y="188640"/>
            <a:ext cx="549073" cy="549073"/>
          </a:xfrm>
          <a:prstGeom prst="rect">
            <a:avLst/>
          </a:prstGeom>
        </p:spPr>
      </p:pic>
      <p:pic>
        <p:nvPicPr>
          <p:cNvPr id="48" name="Рисунок 4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  <a14:imgEffect>
                      <a14:brightnessContrast bright="35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20688"/>
            <a:ext cx="549073" cy="549073"/>
          </a:xfrm>
          <a:prstGeom prst="rect">
            <a:avLst/>
          </a:prstGeom>
        </p:spPr>
      </p:pic>
      <p:pic>
        <p:nvPicPr>
          <p:cNvPr id="49" name="Рисунок 48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  <a14:imgEffect>
                      <a14:brightnessContrast bright="35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70330"/>
            <a:ext cx="549073" cy="549073"/>
          </a:xfrm>
          <a:prstGeom prst="rect">
            <a:avLst/>
          </a:prstGeom>
        </p:spPr>
      </p:pic>
      <p:pic>
        <p:nvPicPr>
          <p:cNvPr id="50" name="Рисунок 4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  <a14:imgEffect>
                      <a14:brightnessContrast bright="35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15" y="1899612"/>
            <a:ext cx="549073" cy="549073"/>
          </a:xfrm>
          <a:prstGeom prst="rect">
            <a:avLst/>
          </a:prstGeom>
        </p:spPr>
      </p:pic>
      <p:pic>
        <p:nvPicPr>
          <p:cNvPr id="51" name="Рисунок 50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  <a14:imgEffect>
                      <a14:brightnessContrast bright="35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55" y="2060848"/>
            <a:ext cx="549073" cy="549073"/>
          </a:xfrm>
          <a:prstGeom prst="rect">
            <a:avLst/>
          </a:prstGeom>
        </p:spPr>
      </p:pic>
      <p:pic>
        <p:nvPicPr>
          <p:cNvPr id="52" name="Рисунок 5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  <a14:imgEffect>
                      <a14:brightnessContrast bright="35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55" y="3421573"/>
            <a:ext cx="549073" cy="549073"/>
          </a:xfrm>
          <a:prstGeom prst="rect">
            <a:avLst/>
          </a:prstGeom>
        </p:spPr>
      </p:pic>
      <p:pic>
        <p:nvPicPr>
          <p:cNvPr id="53" name="Рисунок 5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  <a14:imgEffect>
                      <a14:brightnessContrast bright="35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66" y="4209631"/>
            <a:ext cx="549073" cy="549073"/>
          </a:xfrm>
          <a:prstGeom prst="rect">
            <a:avLst/>
          </a:prstGeom>
        </p:spPr>
      </p:pic>
      <p:pic>
        <p:nvPicPr>
          <p:cNvPr id="54" name="Рисунок 5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  <a14:imgEffect>
                      <a14:brightnessContrast bright="35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91" y="3747318"/>
            <a:ext cx="549073" cy="549073"/>
          </a:xfrm>
          <a:prstGeom prst="rect">
            <a:avLst/>
          </a:prstGeom>
        </p:spPr>
      </p:pic>
      <p:pic>
        <p:nvPicPr>
          <p:cNvPr id="55" name="Рисунок 5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  <a14:imgEffect>
                      <a14:brightnessContrast bright="35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90" y="5549307"/>
            <a:ext cx="549073" cy="549073"/>
          </a:xfrm>
          <a:prstGeom prst="rect">
            <a:avLst/>
          </a:prstGeom>
        </p:spPr>
      </p:pic>
      <p:pic>
        <p:nvPicPr>
          <p:cNvPr id="56" name="Рисунок 5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  <a14:imgEffect>
                      <a14:brightnessContrast bright="35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40" y="3335385"/>
            <a:ext cx="549073" cy="549073"/>
          </a:xfrm>
          <a:prstGeom prst="rect">
            <a:avLst/>
          </a:prstGeom>
        </p:spPr>
      </p:pic>
      <p:pic>
        <p:nvPicPr>
          <p:cNvPr id="59" name="Рисунок 5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  <a14:imgEffect>
                      <a14:brightnessContrast bright="35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8" y="2871001"/>
            <a:ext cx="549073" cy="5490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779" y="3561581"/>
            <a:ext cx="2656215" cy="3714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Арктические пустыни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rId27" action="ppaction://hlinkfile"/>
          </p:cNvPr>
          <p:cNvSpPr/>
          <p:nvPr/>
        </p:nvSpPr>
        <p:spPr>
          <a:xfrm rot="16200000">
            <a:off x="8028614" y="3341849"/>
            <a:ext cx="1944216" cy="246310"/>
          </a:xfrm>
          <a:prstGeom prst="roundRect">
            <a:avLst/>
          </a:prstGeom>
          <a:solidFill>
            <a:srgbClr val="A7B486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Итоговый тест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26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2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2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2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2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2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2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6" grpId="2" animBg="1"/>
      <p:bldP spid="46" grpId="3" animBg="1"/>
      <p:bldP spid="46" grpId="4" animBg="1"/>
      <p:bldP spid="46" grpId="5" animBg="1"/>
      <p:bldP spid="46" grpId="6" animBg="1"/>
      <p:bldP spid="46" grpId="7" animBg="1"/>
      <p:bldP spid="46" grpId="8" animBg="1"/>
      <p:bldP spid="46" grpId="9" animBg="1"/>
      <p:bldP spid="46" grpId="1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0" grpId="3" animBg="1"/>
      <p:bldP spid="23" grpId="0" animBg="1"/>
      <p:bldP spid="23" grpId="1" animBg="1"/>
      <p:bldP spid="23" grpId="2" animBg="1"/>
      <p:bldP spid="23" grpId="3" animBg="1"/>
      <p:bldP spid="23" grpId="4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8" grpId="0" animBg="1"/>
      <p:bldP spid="28" grpId="1" animBg="1"/>
      <p:bldP spid="28" grpId="2" animBg="1"/>
      <p:bldP spid="28" grpId="3" animBg="1"/>
      <p:bldP spid="28" grpId="4" animBg="1"/>
      <p:bldP spid="28" grpId="5" animBg="1"/>
      <p:bldP spid="28" grpId="6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29" grpId="6" animBg="1"/>
      <p:bldP spid="29" grpId="7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30" grpId="6" animBg="1"/>
      <p:bldP spid="30" grpId="7" animBg="1"/>
      <p:bldP spid="30" grpId="8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9" grpId="6" animBg="1"/>
      <p:bldP spid="39" grpId="7" animBg="1"/>
      <p:bldP spid="39" grpId="8" animBg="1"/>
      <p:bldP spid="39" grpId="9" animBg="1"/>
      <p:bldP spid="39" grpId="10" animBg="1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1665213" y="1850803"/>
            <a:ext cx="7129921" cy="966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737420" y="3231452"/>
            <a:ext cx="7129921" cy="966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1693031" y="4597494"/>
            <a:ext cx="7129921" cy="966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1676238" y="6011624"/>
            <a:ext cx="7129921" cy="966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9861" y="44624"/>
            <a:ext cx="8532439" cy="539628"/>
          </a:xfrm>
          <a:solidFill>
            <a:schemeClr val="accent2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Распределите  страны  по частям  света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DD00372_"/>
          <p:cNvPicPr preferRelativeResize="0">
            <a:picLocks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103"/>
          <a:stretch>
            <a:fillRect/>
          </a:stretch>
        </p:blipFill>
        <p:spPr bwMode="auto">
          <a:xfrm rot="10800000">
            <a:off x="0" y="0"/>
            <a:ext cx="290512" cy="68627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D00372_"/>
          <p:cNvPicPr preferRelativeResize="0">
            <a:picLocks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103"/>
          <a:stretch>
            <a:fillRect/>
          </a:stretch>
        </p:blipFill>
        <p:spPr bwMode="auto">
          <a:xfrm rot="10800000" flipH="1">
            <a:off x="8822952" y="246"/>
            <a:ext cx="321048" cy="68627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77615" y="58351"/>
            <a:ext cx="576064" cy="50405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76000"/>
            </a:schemeClr>
          </a:solidFill>
          <a:ln w="3175">
            <a:solidFill>
              <a:schemeClr val="accent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Стрелка влево 17">
            <a:hlinkClick r:id="rId5" action="ppaction://hlinksldjump"/>
          </p:cNvPr>
          <p:cNvSpPr/>
          <p:nvPr/>
        </p:nvSpPr>
        <p:spPr>
          <a:xfrm>
            <a:off x="161730" y="6239823"/>
            <a:ext cx="537071" cy="623186"/>
          </a:xfrm>
          <a:prstGeom prst="leftArrow">
            <a:avLst/>
          </a:prstGeom>
          <a:solidFill>
            <a:srgbClr val="C05350">
              <a:alpha val="49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1" y="679005"/>
            <a:ext cx="1230735" cy="11717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66" y="1988840"/>
            <a:ext cx="1230736" cy="11536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5" name="Picture 2" descr="http://www.map-of-africa.us/map-of-africa-720.gif"/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03" y="3284984"/>
            <a:ext cx="1230735" cy="12170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 r="67618"/>
          <a:stretch/>
        </p:blipFill>
        <p:spPr>
          <a:xfrm>
            <a:off x="415032" y="4638157"/>
            <a:ext cx="1261206" cy="13831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3" name="Группа 12"/>
          <p:cNvGrpSpPr/>
          <p:nvPr/>
        </p:nvGrpSpPr>
        <p:grpSpPr>
          <a:xfrm>
            <a:off x="4184129" y="2469742"/>
            <a:ext cx="2664296" cy="2187009"/>
            <a:chOff x="4267622" y="2754811"/>
            <a:chExt cx="2267561" cy="1960957"/>
          </a:xfrm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622" y="2754811"/>
              <a:ext cx="2267561" cy="196095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Прямоугольник 35"/>
            <p:cNvSpPr/>
            <p:nvPr/>
          </p:nvSpPr>
          <p:spPr>
            <a:xfrm>
              <a:off x="4878331" y="3500719"/>
              <a:ext cx="1046143" cy="4691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Китай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1763688" y="1981399"/>
            <a:ext cx="1224136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Китай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4139952" y="1772816"/>
            <a:ext cx="2697665" cy="4104456"/>
            <a:chOff x="4767105" y="2754811"/>
            <a:chExt cx="1268595" cy="1960957"/>
          </a:xfrm>
        </p:grpSpPr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67105" y="2754811"/>
              <a:ext cx="1268595" cy="196095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Прямоугольник 45"/>
            <p:cNvSpPr/>
            <p:nvPr/>
          </p:nvSpPr>
          <p:spPr>
            <a:xfrm>
              <a:off x="4834830" y="3500719"/>
              <a:ext cx="948144" cy="249975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Аргентина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1788121" y="4700140"/>
            <a:ext cx="18002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Аргентина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4139952" y="2127298"/>
            <a:ext cx="2670495" cy="3053328"/>
            <a:chOff x="4733243" y="2922974"/>
            <a:chExt cx="1255818" cy="1458767"/>
          </a:xfrm>
        </p:grpSpPr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33243" y="2922974"/>
              <a:ext cx="1255818" cy="1458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Прямоугольник 53"/>
            <p:cNvSpPr/>
            <p:nvPr/>
          </p:nvSpPr>
          <p:spPr>
            <a:xfrm>
              <a:off x="4902553" y="3500719"/>
              <a:ext cx="677245" cy="249975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И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ндия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1487674" y="2565678"/>
            <a:ext cx="18002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Индия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3467102" y="2167433"/>
            <a:ext cx="4166385" cy="2475692"/>
            <a:chOff x="4462343" y="3019640"/>
            <a:chExt cx="1756097" cy="1022236"/>
          </a:xfrm>
        </p:grpSpPr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62343" y="3019640"/>
              <a:ext cx="1756097" cy="10222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Прямоугольник 57"/>
            <p:cNvSpPr/>
            <p:nvPr/>
          </p:nvSpPr>
          <p:spPr>
            <a:xfrm>
              <a:off x="4996928" y="3422343"/>
              <a:ext cx="815064" cy="249975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Казахстан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3886539" y="2033271"/>
            <a:ext cx="18002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Казахстан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4108514" y="1991063"/>
            <a:ext cx="2883559" cy="2830068"/>
            <a:chOff x="4890260" y="3019640"/>
            <a:chExt cx="900262" cy="1022236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90260" y="3019640"/>
              <a:ext cx="900262" cy="10222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Прямоугольник 65"/>
            <p:cNvSpPr/>
            <p:nvPr/>
          </p:nvSpPr>
          <p:spPr>
            <a:xfrm>
              <a:off x="4975458" y="3474039"/>
              <a:ext cx="815064" cy="249975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Колумбия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1763688" y="5257182"/>
            <a:ext cx="18002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Колумбия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3817574" y="2205933"/>
            <a:ext cx="3342420" cy="2451991"/>
            <a:chOff x="4890260" y="3160580"/>
            <a:chExt cx="900262" cy="740356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90260" y="3160580"/>
              <a:ext cx="900262" cy="7403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5002820" y="3473144"/>
              <a:ext cx="589816" cy="15798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Мексика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4139952" y="4705980"/>
            <a:ext cx="18002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Мексика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4047005" y="2386002"/>
            <a:ext cx="2883558" cy="2091851"/>
            <a:chOff x="4952056" y="3214950"/>
            <a:chExt cx="776670" cy="631615"/>
          </a:xfrm>
        </p:grpSpPr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2056" y="3214950"/>
              <a:ext cx="776670" cy="6316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Прямоугольник 40"/>
            <p:cNvSpPr/>
            <p:nvPr/>
          </p:nvSpPr>
          <p:spPr>
            <a:xfrm>
              <a:off x="5002820" y="3473144"/>
              <a:ext cx="589816" cy="15798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Румыния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1679339" y="672210"/>
            <a:ext cx="18002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Румыния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4167344" y="2406374"/>
            <a:ext cx="2883558" cy="2091851"/>
            <a:chOff x="4952056" y="3214950"/>
            <a:chExt cx="776670" cy="631615"/>
          </a:xfrm>
        </p:grpSpPr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2056" y="3214950"/>
              <a:ext cx="776670" cy="6316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Прямоугольник 48"/>
            <p:cNvSpPr/>
            <p:nvPr/>
          </p:nvSpPr>
          <p:spPr>
            <a:xfrm>
              <a:off x="5002820" y="3473144"/>
              <a:ext cx="589816" cy="15798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Танзания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1748483" y="3347797"/>
            <a:ext cx="18002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Танзания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2" name="Группа 61"/>
          <p:cNvGrpSpPr/>
          <p:nvPr/>
        </p:nvGrpSpPr>
        <p:grpSpPr>
          <a:xfrm>
            <a:off x="4210893" y="2167433"/>
            <a:ext cx="3114992" cy="2460960"/>
            <a:chOff x="4998463" y="3214950"/>
            <a:chExt cx="683856" cy="631615"/>
          </a:xfrm>
        </p:grpSpPr>
        <p:pic>
          <p:nvPicPr>
            <p:cNvPr id="63" name="Picture 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98463" y="3214950"/>
              <a:ext cx="683856" cy="6316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Прямоугольник 67"/>
            <p:cNvSpPr/>
            <p:nvPr/>
          </p:nvSpPr>
          <p:spPr>
            <a:xfrm>
              <a:off x="4998463" y="3506048"/>
              <a:ext cx="589816" cy="15798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Эфиопия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9" name="Прямоугольник 68"/>
          <p:cNvSpPr/>
          <p:nvPr/>
        </p:nvSpPr>
        <p:spPr>
          <a:xfrm>
            <a:off x="1666902" y="3898811"/>
            <a:ext cx="18002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Эфиопия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4254151" y="1841625"/>
            <a:ext cx="2592283" cy="3276855"/>
            <a:chOff x="4959522" y="3103501"/>
            <a:chExt cx="698217" cy="989416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2820" y="3103501"/>
              <a:ext cx="654919" cy="9894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Прямоугольник 71"/>
            <p:cNvSpPr/>
            <p:nvPr/>
          </p:nvSpPr>
          <p:spPr>
            <a:xfrm>
              <a:off x="4959522" y="3445525"/>
              <a:ext cx="589816" cy="15798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Япония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3754011" y="2569251"/>
            <a:ext cx="18002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Япония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4334194" y="1743131"/>
            <a:ext cx="2549858" cy="3559934"/>
            <a:chOff x="4978917" y="3018028"/>
            <a:chExt cx="686790" cy="1074889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78917" y="3018028"/>
              <a:ext cx="650961" cy="10748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Прямоугольник 75"/>
            <p:cNvSpPr/>
            <p:nvPr/>
          </p:nvSpPr>
          <p:spPr>
            <a:xfrm>
              <a:off x="5075891" y="3811205"/>
              <a:ext cx="589816" cy="15798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Финляндия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7" name="Прямоугольник 76"/>
          <p:cNvSpPr/>
          <p:nvPr/>
        </p:nvSpPr>
        <p:spPr>
          <a:xfrm>
            <a:off x="1788121" y="1193509"/>
            <a:ext cx="18002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Финляндия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8" name="Группа 77"/>
          <p:cNvGrpSpPr/>
          <p:nvPr/>
        </p:nvGrpSpPr>
        <p:grpSpPr>
          <a:xfrm>
            <a:off x="3923928" y="2167434"/>
            <a:ext cx="3126974" cy="2989758"/>
            <a:chOff x="4978917" y="3204582"/>
            <a:chExt cx="709235" cy="764604"/>
          </a:xfrm>
        </p:grpSpPr>
        <p:pic>
          <p:nvPicPr>
            <p:cNvPr id="79" name="Picture 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78917" y="3204582"/>
              <a:ext cx="709235" cy="7646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Прямоугольник 79"/>
            <p:cNvSpPr/>
            <p:nvPr/>
          </p:nvSpPr>
          <p:spPr>
            <a:xfrm>
              <a:off x="5125953" y="3455212"/>
              <a:ext cx="415162" cy="14363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Франция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1" name="Прямоугольник 80"/>
          <p:cNvSpPr/>
          <p:nvPr/>
        </p:nvSpPr>
        <p:spPr>
          <a:xfrm>
            <a:off x="4047005" y="670289"/>
            <a:ext cx="18002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Франция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3653224" y="2201490"/>
            <a:ext cx="3816424" cy="2591796"/>
            <a:chOff x="4928610" y="3266159"/>
            <a:chExt cx="709235" cy="606189"/>
          </a:xfrm>
        </p:grpSpPr>
        <p:pic>
          <p:nvPicPr>
            <p:cNvPr id="83" name="Picture 4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28610" y="3266159"/>
              <a:ext cx="709235" cy="6061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Прямоугольник 83"/>
            <p:cNvSpPr/>
            <p:nvPr/>
          </p:nvSpPr>
          <p:spPr>
            <a:xfrm>
              <a:off x="5005681" y="3497434"/>
              <a:ext cx="458409" cy="14363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Туркмения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5" name="Прямоугольник 84"/>
          <p:cNvSpPr/>
          <p:nvPr/>
        </p:nvSpPr>
        <p:spPr>
          <a:xfrm>
            <a:off x="6511373" y="2019609"/>
            <a:ext cx="19907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Туркмения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6" name="Группа 85"/>
          <p:cNvGrpSpPr/>
          <p:nvPr/>
        </p:nvGrpSpPr>
        <p:grpSpPr>
          <a:xfrm>
            <a:off x="3986915" y="2337582"/>
            <a:ext cx="2969652" cy="2391212"/>
            <a:chOff x="5005681" y="3289616"/>
            <a:chExt cx="551873" cy="559275"/>
          </a:xfrm>
        </p:grpSpPr>
        <p:pic>
          <p:nvPicPr>
            <p:cNvPr id="87" name="Picture 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8901" y="3289616"/>
              <a:ext cx="548653" cy="5592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Прямоугольник 87"/>
            <p:cNvSpPr/>
            <p:nvPr/>
          </p:nvSpPr>
          <p:spPr>
            <a:xfrm>
              <a:off x="5005681" y="3497434"/>
              <a:ext cx="458409" cy="122375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Нигерия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9" name="Прямоугольник 88"/>
          <p:cNvSpPr/>
          <p:nvPr/>
        </p:nvSpPr>
        <p:spPr>
          <a:xfrm>
            <a:off x="3996641" y="3342451"/>
            <a:ext cx="19907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Нигерия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0" name="Группа 89"/>
          <p:cNvGrpSpPr/>
          <p:nvPr/>
        </p:nvGrpSpPr>
        <p:grpSpPr>
          <a:xfrm>
            <a:off x="4108098" y="2140489"/>
            <a:ext cx="2969652" cy="2720357"/>
            <a:chOff x="5005681" y="3251124"/>
            <a:chExt cx="551873" cy="636258"/>
          </a:xfrm>
        </p:grpSpPr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8901" y="3251124"/>
              <a:ext cx="548653" cy="6362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Прямоугольник 91"/>
            <p:cNvSpPr/>
            <p:nvPr/>
          </p:nvSpPr>
          <p:spPr>
            <a:xfrm>
              <a:off x="5005681" y="3497434"/>
              <a:ext cx="458409" cy="122375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Ливия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3" name="Прямоугольник 92"/>
          <p:cNvSpPr/>
          <p:nvPr/>
        </p:nvSpPr>
        <p:spPr>
          <a:xfrm>
            <a:off x="3995936" y="3917178"/>
            <a:ext cx="19907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Ливия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4" name="Группа 93"/>
          <p:cNvGrpSpPr/>
          <p:nvPr/>
        </p:nvGrpSpPr>
        <p:grpSpPr>
          <a:xfrm>
            <a:off x="4137345" y="2403213"/>
            <a:ext cx="2952325" cy="2146398"/>
            <a:chOff x="5008901" y="3318245"/>
            <a:chExt cx="548653" cy="502016"/>
          </a:xfrm>
        </p:grpSpPr>
        <p:pic>
          <p:nvPicPr>
            <p:cNvPr id="95" name="Picture 4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8901" y="3318245"/>
              <a:ext cx="548653" cy="5020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Прямоугольник 95"/>
            <p:cNvSpPr/>
            <p:nvPr/>
          </p:nvSpPr>
          <p:spPr>
            <a:xfrm>
              <a:off x="5054023" y="3528122"/>
              <a:ext cx="458409" cy="122375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Исландия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Прямоугольник 96"/>
          <p:cNvSpPr/>
          <p:nvPr/>
        </p:nvSpPr>
        <p:spPr>
          <a:xfrm>
            <a:off x="4044702" y="1195430"/>
            <a:ext cx="19907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Исландия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3829876" y="1790971"/>
            <a:ext cx="3558493" cy="3484434"/>
            <a:chOff x="5019910" y="3243546"/>
            <a:chExt cx="526636" cy="651414"/>
          </a:xfrm>
        </p:grpSpPr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19910" y="3243546"/>
              <a:ext cx="526636" cy="6514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Прямоугольник 99"/>
            <p:cNvSpPr/>
            <p:nvPr/>
          </p:nvSpPr>
          <p:spPr>
            <a:xfrm>
              <a:off x="5088137" y="3466029"/>
              <a:ext cx="458409" cy="122375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Бразилия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1" name="Прямоугольник 100"/>
          <p:cNvSpPr/>
          <p:nvPr/>
        </p:nvSpPr>
        <p:spPr>
          <a:xfrm>
            <a:off x="4150734" y="5266620"/>
            <a:ext cx="19907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Бразилия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2" name="Группа 101"/>
          <p:cNvGrpSpPr/>
          <p:nvPr/>
        </p:nvGrpSpPr>
        <p:grpSpPr>
          <a:xfrm>
            <a:off x="4067946" y="2052836"/>
            <a:ext cx="3222365" cy="2785155"/>
            <a:chOff x="5069655" y="3308911"/>
            <a:chExt cx="476891" cy="520684"/>
          </a:xfrm>
        </p:grpSpPr>
        <p:pic>
          <p:nvPicPr>
            <p:cNvPr id="103" name="Picture 4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9655" y="3308911"/>
              <a:ext cx="427145" cy="5206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Прямоугольник 103"/>
            <p:cNvSpPr/>
            <p:nvPr/>
          </p:nvSpPr>
          <p:spPr>
            <a:xfrm>
              <a:off x="5088137" y="3466029"/>
              <a:ext cx="458409" cy="97816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Алжир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5" name="Прямоугольник 104"/>
          <p:cNvSpPr/>
          <p:nvPr/>
        </p:nvSpPr>
        <p:spPr>
          <a:xfrm>
            <a:off x="6660232" y="3356992"/>
            <a:ext cx="19907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Алжир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6" name="Группа 105"/>
          <p:cNvGrpSpPr/>
          <p:nvPr/>
        </p:nvGrpSpPr>
        <p:grpSpPr>
          <a:xfrm>
            <a:off x="3781646" y="2386002"/>
            <a:ext cx="3255414" cy="2603336"/>
            <a:chOff x="5064764" y="3315722"/>
            <a:chExt cx="481782" cy="486693"/>
          </a:xfrm>
        </p:grpSpPr>
        <p:pic>
          <p:nvPicPr>
            <p:cNvPr id="107" name="Picture 4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4764" y="3315722"/>
              <a:ext cx="456013" cy="4866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" name="Прямоугольник 107"/>
            <p:cNvSpPr/>
            <p:nvPr/>
          </p:nvSpPr>
          <p:spPr>
            <a:xfrm>
              <a:off x="5088137" y="3466029"/>
              <a:ext cx="458409" cy="97816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Венесуэла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9" name="Прямоугольник 108"/>
          <p:cNvSpPr/>
          <p:nvPr/>
        </p:nvSpPr>
        <p:spPr>
          <a:xfrm>
            <a:off x="6658951" y="4705980"/>
            <a:ext cx="19907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Венесуэла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0" name="Группа 109"/>
          <p:cNvGrpSpPr/>
          <p:nvPr/>
        </p:nvGrpSpPr>
        <p:grpSpPr>
          <a:xfrm>
            <a:off x="3886542" y="1923293"/>
            <a:ext cx="3236066" cy="3128871"/>
            <a:chOff x="5082841" y="3327172"/>
            <a:chExt cx="458409" cy="570237"/>
          </a:xfrm>
        </p:grpSpPr>
        <p:pic>
          <p:nvPicPr>
            <p:cNvPr id="111" name="Picture 4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21377" y="3327172"/>
              <a:ext cx="397740" cy="5702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" name="Прямоугольник 111"/>
            <p:cNvSpPr/>
            <p:nvPr/>
          </p:nvSpPr>
          <p:spPr>
            <a:xfrm>
              <a:off x="5082841" y="3553213"/>
              <a:ext cx="458409" cy="97816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Германия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3" name="Прямоугольник 112"/>
          <p:cNvSpPr/>
          <p:nvPr/>
        </p:nvSpPr>
        <p:spPr>
          <a:xfrm>
            <a:off x="6393019" y="673532"/>
            <a:ext cx="19907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Германия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4" name="Группа 113"/>
          <p:cNvGrpSpPr/>
          <p:nvPr/>
        </p:nvGrpSpPr>
        <p:grpSpPr>
          <a:xfrm>
            <a:off x="3846957" y="2160950"/>
            <a:ext cx="3097482" cy="2795040"/>
            <a:chOff x="5088137" y="3339574"/>
            <a:chExt cx="458409" cy="522532"/>
          </a:xfrm>
        </p:grpSpPr>
        <p:pic>
          <p:nvPicPr>
            <p:cNvPr id="115" name="Picture 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23037" y="3339574"/>
              <a:ext cx="397740" cy="5225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Прямоугольник 115"/>
            <p:cNvSpPr/>
            <p:nvPr/>
          </p:nvSpPr>
          <p:spPr>
            <a:xfrm>
              <a:off x="5088137" y="3466029"/>
              <a:ext cx="458409" cy="97816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Ирак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Прямоугольник 116"/>
          <p:cNvSpPr/>
          <p:nvPr/>
        </p:nvSpPr>
        <p:spPr>
          <a:xfrm>
            <a:off x="6588224" y="2618076"/>
            <a:ext cx="19907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Ирак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8" name="Группа 117"/>
          <p:cNvGrpSpPr/>
          <p:nvPr/>
        </p:nvGrpSpPr>
        <p:grpSpPr>
          <a:xfrm>
            <a:off x="4274945" y="1793998"/>
            <a:ext cx="2459260" cy="3324482"/>
            <a:chOff x="5126784" y="3240595"/>
            <a:chExt cx="363956" cy="621511"/>
          </a:xfrm>
        </p:grpSpPr>
        <p:pic>
          <p:nvPicPr>
            <p:cNvPr id="119" name="Picture 4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26784" y="3240595"/>
              <a:ext cx="336634" cy="6215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" name="Прямоугольник 119"/>
            <p:cNvSpPr/>
            <p:nvPr/>
          </p:nvSpPr>
          <p:spPr>
            <a:xfrm>
              <a:off x="5127890" y="3630444"/>
              <a:ext cx="362850" cy="97816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Мозамбик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1" name="Прямоугольник 120"/>
          <p:cNvSpPr/>
          <p:nvPr/>
        </p:nvSpPr>
        <p:spPr>
          <a:xfrm>
            <a:off x="6693950" y="3917178"/>
            <a:ext cx="19907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Мозамбик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2" name="Группа 121"/>
          <p:cNvGrpSpPr/>
          <p:nvPr/>
        </p:nvGrpSpPr>
        <p:grpSpPr>
          <a:xfrm>
            <a:off x="3205239" y="2418537"/>
            <a:ext cx="4029660" cy="1975120"/>
            <a:chOff x="5003617" y="3440683"/>
            <a:chExt cx="565063" cy="336558"/>
          </a:xfrm>
        </p:grpSpPr>
        <p:pic>
          <p:nvPicPr>
            <p:cNvPr id="123" name="Picture 4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3617" y="3440683"/>
              <a:ext cx="565063" cy="3365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" name="Прямоугольник 123"/>
            <p:cNvSpPr/>
            <p:nvPr/>
          </p:nvSpPr>
          <p:spPr>
            <a:xfrm>
              <a:off x="5056944" y="3440683"/>
              <a:ext cx="353019" cy="97816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Панама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5" name="Прямоугольник 124"/>
          <p:cNvSpPr/>
          <p:nvPr/>
        </p:nvSpPr>
        <p:spPr>
          <a:xfrm>
            <a:off x="6613748" y="5282044"/>
            <a:ext cx="19907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Панама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6" name="Группа 125"/>
          <p:cNvGrpSpPr/>
          <p:nvPr/>
        </p:nvGrpSpPr>
        <p:grpSpPr>
          <a:xfrm>
            <a:off x="3824271" y="2281219"/>
            <a:ext cx="3073257" cy="2050537"/>
            <a:chOff x="5075511" y="3440683"/>
            <a:chExt cx="421274" cy="336558"/>
          </a:xfrm>
        </p:grpSpPr>
        <p:pic>
          <p:nvPicPr>
            <p:cNvPr id="127" name="Picture 4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75511" y="3440683"/>
              <a:ext cx="421274" cy="3365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Прямоугольник 127"/>
            <p:cNvSpPr/>
            <p:nvPr/>
          </p:nvSpPr>
          <p:spPr>
            <a:xfrm>
              <a:off x="5075511" y="3560054"/>
              <a:ext cx="353019" cy="97816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otype Corsiva" pitchFamily="66" charset="0"/>
                  <a:ea typeface="+mn-ea"/>
                  <a:cs typeface="+mn-cs"/>
                </a:rPr>
                <a:t>Чехия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9" name="Прямоугольник 128"/>
          <p:cNvSpPr/>
          <p:nvPr/>
        </p:nvSpPr>
        <p:spPr>
          <a:xfrm>
            <a:off x="6330535" y="1204721"/>
            <a:ext cx="1990700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Чехия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48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0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000"/>
                            </p:stCondLst>
                            <p:childTnLst>
                              <p:par>
                                <p:cTn id="2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0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500"/>
                            </p:stCondLst>
                            <p:childTnLst>
                              <p:par>
                                <p:cTn id="3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00"/>
                            </p:stCondLst>
                            <p:childTnLst>
                              <p:par>
                                <p:cTn id="3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39" grpId="0" animBg="1"/>
      <p:bldP spid="47" grpId="0" animBg="1"/>
      <p:bldP spid="55" grpId="0" animBg="1"/>
      <p:bldP spid="59" grpId="0" animBg="1"/>
      <p:bldP spid="67" grpId="0" animBg="1"/>
      <p:bldP spid="34" grpId="0" animBg="1"/>
      <p:bldP spid="42" grpId="0" animBg="1"/>
      <p:bldP spid="50" grpId="0" animBg="1"/>
      <p:bldP spid="69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93" grpId="0" animBg="1"/>
      <p:bldP spid="97" grpId="0" animBg="1"/>
      <p:bldP spid="101" grpId="0" animBg="1"/>
      <p:bldP spid="105" grpId="0" animBg="1"/>
      <p:bldP spid="109" grpId="0" animBg="1"/>
      <p:bldP spid="113" grpId="0" animBg="1"/>
      <p:bldP spid="117" grpId="0" animBg="1"/>
      <p:bldP spid="121" grpId="0" animBg="1"/>
      <p:bldP spid="125" grpId="0" animBg="1"/>
      <p:bldP spid="1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590" y="1020798"/>
            <a:ext cx="7061730" cy="6480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Большая часть Северной Америки  расположена на Северо-Американской литосферной плите.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72805" y="2444645"/>
            <a:ext cx="7061730" cy="6480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Высота самой высокой вершины - Мак-Кинли – 6 960 м.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90590" y="3167438"/>
            <a:ext cx="7061730" cy="6480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Великие Американские озера расположены на Центральных равнинах.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77547" y="3941567"/>
            <a:ext cx="7061730" cy="6480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Преобладающие абсолютные высоты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Аппалач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2 000 – 3 000 м.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77547" y="4655568"/>
            <a:ext cx="7061730" cy="6480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 Формы рельефа, образованные в результате древнего оледенения характерны для севера материка.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6826" y="5421992"/>
            <a:ext cx="7061730" cy="6480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Йеллоустонский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национальный парк – доказательство процесса формирования Кордильер.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90590" y="1746288"/>
            <a:ext cx="7061730" cy="6480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В рельефе материка  преобладают горы.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ятиугольник 5">
            <a:hlinkClick r:id="rId3" action="ppaction://hlinksldjump"/>
          </p:cNvPr>
          <p:cNvSpPr/>
          <p:nvPr/>
        </p:nvSpPr>
        <p:spPr>
          <a:xfrm rot="10800000">
            <a:off x="7869781" y="6344724"/>
            <a:ext cx="520997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ятиугольник 6">
            <a:hlinkClick r:id="rId4" action="ppaction://hlinksldjump"/>
          </p:cNvPr>
          <p:cNvSpPr/>
          <p:nvPr/>
        </p:nvSpPr>
        <p:spPr>
          <a:xfrm rot="10800000" flipH="1">
            <a:off x="8563035" y="6344726"/>
            <a:ext cx="530883" cy="428625"/>
          </a:xfrm>
          <a:prstGeom prst="homePlate">
            <a:avLst>
              <a:gd name="adj" fmla="val 116673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4462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8000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Задания</a:t>
            </a:r>
            <a:endParaRPr kumimoji="0" lang="ru-RU" sz="3600" b="1" i="0" u="none" strike="noStrike" kern="1200" cap="none" spc="0" normalizeH="0" baseline="0" noProof="0" dirty="0">
              <a:ln w="18000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6143625"/>
            <a:ext cx="861272" cy="714375"/>
          </a:xfrm>
          <a:prstGeom prst="mathMultiply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62068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Какие утверждения верны?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 rot="5797812">
            <a:off x="7918712" y="1119737"/>
            <a:ext cx="413650" cy="450194"/>
          </a:xfrm>
          <a:prstGeom prst="ellipse">
            <a:avLst/>
          </a:prstGeom>
          <a:solidFill>
            <a:srgbClr val="FC71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13" y="1438585"/>
            <a:ext cx="5925865" cy="4328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474" y="762905"/>
            <a:ext cx="1009808" cy="1009808"/>
          </a:xfrm>
          <a:prstGeom prst="rect">
            <a:avLst/>
          </a:prstGeom>
        </p:spPr>
      </p:pic>
      <p:sp>
        <p:nvSpPr>
          <p:cNvPr id="43" name="Куб 42"/>
          <p:cNvSpPr/>
          <p:nvPr/>
        </p:nvSpPr>
        <p:spPr>
          <a:xfrm>
            <a:off x="7834785" y="1934571"/>
            <a:ext cx="715314" cy="221164"/>
          </a:xfrm>
          <a:prstGeom prst="cube">
            <a:avLst/>
          </a:prstGeom>
          <a:solidFill>
            <a:srgbClr val="4DD3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Овал 44"/>
          <p:cNvSpPr/>
          <p:nvPr/>
        </p:nvSpPr>
        <p:spPr>
          <a:xfrm rot="5400000">
            <a:off x="7954130" y="1871652"/>
            <a:ext cx="413650" cy="450194"/>
          </a:xfrm>
          <a:prstGeom prst="ellipse">
            <a:avLst/>
          </a:prstGeom>
          <a:solidFill>
            <a:srgbClr val="FC71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31031"/>
          <a:stretch/>
        </p:blipFill>
        <p:spPr>
          <a:xfrm>
            <a:off x="1574324" y="1022117"/>
            <a:ext cx="5142045" cy="5520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7" name="Куб 46"/>
          <p:cNvSpPr/>
          <p:nvPr/>
        </p:nvSpPr>
        <p:spPr>
          <a:xfrm>
            <a:off x="7817000" y="2606503"/>
            <a:ext cx="715314" cy="221164"/>
          </a:xfrm>
          <a:prstGeom prst="cube">
            <a:avLst/>
          </a:prstGeom>
          <a:solidFill>
            <a:srgbClr val="4DD3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Овал 48"/>
          <p:cNvSpPr/>
          <p:nvPr/>
        </p:nvSpPr>
        <p:spPr>
          <a:xfrm rot="5400000">
            <a:off x="7936345" y="2572643"/>
            <a:ext cx="413650" cy="450194"/>
          </a:xfrm>
          <a:prstGeom prst="ellipse">
            <a:avLst/>
          </a:prstGeom>
          <a:solidFill>
            <a:srgbClr val="FC71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193" y="1328785"/>
            <a:ext cx="5142045" cy="4735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4" name="Овал 53"/>
          <p:cNvSpPr/>
          <p:nvPr/>
        </p:nvSpPr>
        <p:spPr>
          <a:xfrm rot="5400000">
            <a:off x="7955710" y="3314299"/>
            <a:ext cx="413650" cy="450194"/>
          </a:xfrm>
          <a:prstGeom prst="ellipse">
            <a:avLst/>
          </a:prstGeom>
          <a:solidFill>
            <a:srgbClr val="FC71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70" y="1146716"/>
            <a:ext cx="4052289" cy="4328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517" y="2827667"/>
            <a:ext cx="1009808" cy="1009808"/>
          </a:xfrm>
          <a:prstGeom prst="rect">
            <a:avLst/>
          </a:prstGeom>
        </p:spPr>
      </p:pic>
      <p:sp>
        <p:nvSpPr>
          <p:cNvPr id="57" name="Куб 56"/>
          <p:cNvSpPr/>
          <p:nvPr/>
        </p:nvSpPr>
        <p:spPr>
          <a:xfrm>
            <a:off x="7810570" y="4103425"/>
            <a:ext cx="715314" cy="221164"/>
          </a:xfrm>
          <a:prstGeom prst="cube">
            <a:avLst/>
          </a:prstGeom>
          <a:solidFill>
            <a:srgbClr val="4DD3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Овал 57"/>
          <p:cNvSpPr/>
          <p:nvPr/>
        </p:nvSpPr>
        <p:spPr>
          <a:xfrm rot="5400000">
            <a:off x="7941087" y="4040506"/>
            <a:ext cx="413650" cy="450194"/>
          </a:xfrm>
          <a:prstGeom prst="ellipse">
            <a:avLst/>
          </a:prstGeom>
          <a:solidFill>
            <a:srgbClr val="FC71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825" y="1113402"/>
            <a:ext cx="4328780" cy="542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2" name="Овал 61"/>
          <p:cNvSpPr/>
          <p:nvPr/>
        </p:nvSpPr>
        <p:spPr>
          <a:xfrm rot="5400000">
            <a:off x="7942667" y="4802429"/>
            <a:ext cx="413650" cy="450194"/>
          </a:xfrm>
          <a:prstGeom prst="ellipse">
            <a:avLst/>
          </a:prstGeom>
          <a:solidFill>
            <a:srgbClr val="FC71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32" y="1133763"/>
            <a:ext cx="6219166" cy="4701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474" y="4315797"/>
            <a:ext cx="1009808" cy="1009808"/>
          </a:xfrm>
          <a:prstGeom prst="rect">
            <a:avLst/>
          </a:prstGeom>
        </p:spPr>
      </p:pic>
      <p:sp>
        <p:nvSpPr>
          <p:cNvPr id="66" name="Овал 65"/>
          <p:cNvSpPr/>
          <p:nvPr/>
        </p:nvSpPr>
        <p:spPr>
          <a:xfrm rot="5400000">
            <a:off x="7911946" y="5568853"/>
            <a:ext cx="413650" cy="450194"/>
          </a:xfrm>
          <a:prstGeom prst="ellipse">
            <a:avLst/>
          </a:prstGeom>
          <a:solidFill>
            <a:srgbClr val="FC71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2" y="1483323"/>
            <a:ext cx="6219166" cy="4664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53" y="5082221"/>
            <a:ext cx="1009808" cy="10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1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5" grpId="0" animBg="1"/>
      <p:bldP spid="47" grpId="0" animBg="1"/>
      <p:bldP spid="49" grpId="0" animBg="1"/>
      <p:bldP spid="54" grpId="0" animBg="1"/>
      <p:bldP spid="57" grpId="0" animBg="1"/>
      <p:bldP spid="58" grpId="0" animBg="1"/>
      <p:bldP spid="62" grpId="0" animBg="1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hlinkClick r:id="rId3" action="ppaction://hlinksldjump"/>
          </p:cNvPr>
          <p:cNvSpPr txBox="1"/>
          <p:nvPr/>
        </p:nvSpPr>
        <p:spPr>
          <a:xfrm>
            <a:off x="1057264" y="74733"/>
            <a:ext cx="4666864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Способы измерения расстояний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email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8528" b="-1"/>
          <a:stretch/>
        </p:blipFill>
        <p:spPr bwMode="auto">
          <a:xfrm>
            <a:off x="1921704" y="1617166"/>
            <a:ext cx="5300591" cy="407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029953" y="609492"/>
            <a:ext cx="814393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Отметьте точками измеряемое расстояние на листе бумаги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3" name="Группа 28"/>
          <p:cNvGrpSpPr/>
          <p:nvPr/>
        </p:nvGrpSpPr>
        <p:grpSpPr>
          <a:xfrm>
            <a:off x="4429124" y="4786322"/>
            <a:ext cx="2857488" cy="928694"/>
            <a:chOff x="6286512" y="4929198"/>
            <a:chExt cx="2857488" cy="928694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429388" y="5429264"/>
              <a:ext cx="2714612" cy="42862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6500826" y="5715016"/>
              <a:ext cx="2643174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TextBox 35"/>
            <p:cNvSpPr txBox="1"/>
            <p:nvPr/>
          </p:nvSpPr>
          <p:spPr>
            <a:xfrm>
              <a:off x="6429388" y="4929198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58016" y="4929198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58082" y="4929198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858148" y="4929198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58214" y="4929198"/>
              <a:ext cx="785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smtClean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286512" y="5357826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250</a:t>
              </a:r>
              <a:endPara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858016" y="5357826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  <a:endPara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15206" y="5357826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250</a:t>
              </a:r>
              <a:endPara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15272" y="5357826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500</a:t>
              </a:r>
              <a:endPara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286776" y="5357826"/>
              <a:ext cx="857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750 м</a:t>
              </a:r>
              <a:endParaRPr kumimoji="0" lang="ru-RU" sz="1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036580" y="1043041"/>
            <a:ext cx="814393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Приложите лист к линейному масштабу и определите расстояние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AutoShape 2" descr="https://otvet.imgsmail.ru/download/237675776_95a70d71df50e36830670f8d864428a5_800.png"/>
          <p:cNvSpPr>
            <a:spLocks noChangeAspect="1" noChangeArrowheads="1"/>
          </p:cNvSpPr>
          <p:nvPr/>
        </p:nvSpPr>
        <p:spPr bwMode="auto">
          <a:xfrm>
            <a:off x="63500" y="-136525"/>
            <a:ext cx="6505575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9" name="Picture 4" descr="https://otvet.imgsmail.ru/download/237675776_95a70d71df50e36830670f8d864428a5_8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2423">
            <a:off x="2655137" y="1707644"/>
            <a:ext cx="3243503" cy="32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://pngimg.com/uploads/pen/pen_PNG740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54" y="160338"/>
            <a:ext cx="1947784" cy="25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Прямая соединительная линия 52"/>
          <p:cNvCxnSpPr/>
          <p:nvPr/>
        </p:nvCxnSpPr>
        <p:spPr>
          <a:xfrm>
            <a:off x="5220072" y="2132856"/>
            <a:ext cx="0" cy="144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059832" y="2276872"/>
            <a:ext cx="0" cy="144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54"/>
          <p:cNvGrpSpPr/>
          <p:nvPr/>
        </p:nvGrpSpPr>
        <p:grpSpPr>
          <a:xfrm rot="196867">
            <a:off x="4590155" y="5135894"/>
            <a:ext cx="3243503" cy="3243503"/>
            <a:chOff x="2655137" y="1707644"/>
            <a:chExt cx="3243503" cy="3243503"/>
          </a:xfrm>
        </p:grpSpPr>
        <p:pic>
          <p:nvPicPr>
            <p:cNvPr id="62" name="Picture 4" descr="https://otvet.imgsmail.ru/download/237675776_95a70d71df50e36830670f8d864428a5_80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202423">
              <a:off x="2655137" y="1707644"/>
              <a:ext cx="3243503" cy="3243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3" name="Прямая соединительная линия 62"/>
            <p:cNvCxnSpPr/>
            <p:nvPr/>
          </p:nvCxnSpPr>
          <p:spPr>
            <a:xfrm>
              <a:off x="5220072" y="2132856"/>
              <a:ext cx="0" cy="14401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rot="21403133">
              <a:off x="3063946" y="2276754"/>
              <a:ext cx="1" cy="14378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6673885" y="3274531"/>
            <a:ext cx="2320216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750 + 50 = 800 м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85">
            <a:hlinkClick r:id="rId9" action="ppaction://hlinksldjump"/>
          </p:cNvPr>
          <p:cNvSpPr txBox="1"/>
          <p:nvPr/>
        </p:nvSpPr>
        <p:spPr>
          <a:xfrm>
            <a:off x="5896644" y="6857"/>
            <a:ext cx="553834" cy="461665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>
            <a:hlinkClick r:id="rId3" action="ppaction://hlinksldjump"/>
          </p:cNvPr>
          <p:cNvSpPr txBox="1"/>
          <p:nvPr/>
        </p:nvSpPr>
        <p:spPr>
          <a:xfrm>
            <a:off x="6450478" y="6857"/>
            <a:ext cx="553834" cy="461665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8" name="TextBox 87">
            <a:hlinkClick r:id="rId10" action="ppaction://hlinksldjump"/>
          </p:cNvPr>
          <p:cNvSpPr txBox="1"/>
          <p:nvPr/>
        </p:nvSpPr>
        <p:spPr>
          <a:xfrm>
            <a:off x="7004312" y="-1473"/>
            <a:ext cx="553834" cy="461665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89" name="TextBox 88">
            <a:hlinkClick r:id="rId11" action="ppaction://hlinksldjump"/>
          </p:cNvPr>
          <p:cNvSpPr txBox="1"/>
          <p:nvPr/>
        </p:nvSpPr>
        <p:spPr>
          <a:xfrm>
            <a:off x="7528255" y="0"/>
            <a:ext cx="553834" cy="46166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90" name="TextBox 89">
            <a:hlinkClick r:id="rId12" action="ppaction://hlinksldjump"/>
          </p:cNvPr>
          <p:cNvSpPr txBox="1"/>
          <p:nvPr/>
        </p:nvSpPr>
        <p:spPr>
          <a:xfrm>
            <a:off x="8082089" y="0"/>
            <a:ext cx="553834" cy="461665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grpSp>
        <p:nvGrpSpPr>
          <p:cNvPr id="113" name="Группа 112"/>
          <p:cNvGrpSpPr/>
          <p:nvPr/>
        </p:nvGrpSpPr>
        <p:grpSpPr>
          <a:xfrm>
            <a:off x="-94863" y="0"/>
            <a:ext cx="1165785" cy="1296144"/>
            <a:chOff x="-108520" y="-108385"/>
            <a:chExt cx="1368152" cy="1296144"/>
          </a:xfrm>
        </p:grpSpPr>
        <p:pic>
          <p:nvPicPr>
            <p:cNvPr id="114" name="Picture 4" descr="https://png.pngtree.com/element_origin_min_pic/16/03/20/1656e8b819cff84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108385"/>
              <a:ext cx="1368152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TextBox 114">
              <a:hlinkClick r:id="rId14" action="ppaction://hlinksldjump"/>
            </p:cNvPr>
            <p:cNvSpPr txBox="1"/>
            <p:nvPr/>
          </p:nvSpPr>
          <p:spPr>
            <a:xfrm>
              <a:off x="107504" y="251356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п</a:t>
              </a:r>
              <a:r>
                <a:rPr kumimoji="0" 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лан местности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6" name="Группа 115"/>
          <p:cNvGrpSpPr/>
          <p:nvPr/>
        </p:nvGrpSpPr>
        <p:grpSpPr>
          <a:xfrm>
            <a:off x="-108520" y="620688"/>
            <a:ext cx="1165785" cy="1296144"/>
            <a:chOff x="-108520" y="-108385"/>
            <a:chExt cx="1368152" cy="1296144"/>
          </a:xfrm>
        </p:grpSpPr>
        <p:pic>
          <p:nvPicPr>
            <p:cNvPr id="117" name="Picture 4" descr="https://png.pngtree.com/element_origin_min_pic/16/03/20/1656e8b819cff84.jpg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108385"/>
              <a:ext cx="136815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TextBox 117">
              <a:hlinkClick r:id="rId16" action="ppaction://hlinksldjump"/>
            </p:cNvPr>
            <p:cNvSpPr txBox="1"/>
            <p:nvPr/>
          </p:nvSpPr>
          <p:spPr>
            <a:xfrm>
              <a:off x="107504" y="251356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у</a:t>
              </a:r>
              <a:r>
                <a:rPr kumimoji="0" 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словные знаки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9" name="Группа 118"/>
          <p:cNvGrpSpPr/>
          <p:nvPr/>
        </p:nvGrpSpPr>
        <p:grpSpPr>
          <a:xfrm>
            <a:off x="-108521" y="1268760"/>
            <a:ext cx="1165785" cy="1296144"/>
            <a:chOff x="-108520" y="-108385"/>
            <a:chExt cx="1368152" cy="1296144"/>
          </a:xfrm>
        </p:grpSpPr>
        <p:pic>
          <p:nvPicPr>
            <p:cNvPr id="120" name="Picture 4" descr="https://png.pngtree.com/element_origin_min_pic/16/03/20/1656e8b819cff84.jpg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108385"/>
              <a:ext cx="136815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TextBox 120">
              <a:hlinkClick r:id="rId9" action="ppaction://hlinksldjump"/>
            </p:cNvPr>
            <p:cNvSpPr txBox="1"/>
            <p:nvPr/>
          </p:nvSpPr>
          <p:spPr>
            <a:xfrm>
              <a:off x="107504" y="302459"/>
              <a:ext cx="9361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масштаб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-108519" y="1916832"/>
            <a:ext cx="1165784" cy="1296144"/>
            <a:chOff x="-108520" y="-108385"/>
            <a:chExt cx="1368152" cy="1296144"/>
          </a:xfrm>
        </p:grpSpPr>
        <p:pic>
          <p:nvPicPr>
            <p:cNvPr id="123" name="Picture 4" descr="https://png.pngtree.com/element_origin_min_pic/16/03/20/1656e8b819cff84.jpg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108385"/>
              <a:ext cx="136815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TextBox 123">
              <a:hlinkClick r:id="rId17" action="ppaction://hlinksldjump"/>
            </p:cNvPr>
            <p:cNvSpPr txBox="1"/>
            <p:nvPr/>
          </p:nvSpPr>
          <p:spPr>
            <a:xfrm>
              <a:off x="107504" y="23191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и</a:t>
              </a:r>
              <a:r>
                <a:rPr kumimoji="0" 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змерение расстояний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" name="Группа 124"/>
          <p:cNvGrpSpPr/>
          <p:nvPr/>
        </p:nvGrpSpPr>
        <p:grpSpPr>
          <a:xfrm>
            <a:off x="-108520" y="2564904"/>
            <a:ext cx="1165785" cy="1296144"/>
            <a:chOff x="-108520" y="-108385"/>
            <a:chExt cx="1368152" cy="1296144"/>
          </a:xfrm>
        </p:grpSpPr>
        <p:pic>
          <p:nvPicPr>
            <p:cNvPr id="126" name="Picture 4" descr="https://png.pngtree.com/element_origin_min_pic/16/03/20/1656e8b819cff84.jpg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108385"/>
              <a:ext cx="136815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TextBox 126">
              <a:hlinkClick r:id="rId18" action="ppaction://hlinksldjump"/>
            </p:cNvPr>
            <p:cNvSpPr txBox="1"/>
            <p:nvPr/>
          </p:nvSpPr>
          <p:spPr>
            <a:xfrm>
              <a:off x="107504" y="308855"/>
              <a:ext cx="9361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азимут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8" name="Группа 127"/>
          <p:cNvGrpSpPr/>
          <p:nvPr/>
        </p:nvGrpSpPr>
        <p:grpSpPr>
          <a:xfrm>
            <a:off x="-94863" y="3212976"/>
            <a:ext cx="1152128" cy="1296144"/>
            <a:chOff x="-108520" y="-108385"/>
            <a:chExt cx="1368152" cy="1296144"/>
          </a:xfrm>
        </p:grpSpPr>
        <p:pic>
          <p:nvPicPr>
            <p:cNvPr id="129" name="Picture 4" descr="https://png.pngtree.com/element_origin_min_pic/16/03/20/1656e8b819cff84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108385"/>
              <a:ext cx="136815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TextBox 129">
              <a:hlinkClick r:id="" action="ppaction://noaction"/>
            </p:cNvPr>
            <p:cNvSpPr txBox="1"/>
            <p:nvPr/>
          </p:nvSpPr>
          <p:spPr>
            <a:xfrm>
              <a:off x="43524" y="277239"/>
              <a:ext cx="1013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и</a:t>
              </a:r>
              <a:r>
                <a:rPr kumimoji="0" lang="ru-RU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зображение рельефа</a:t>
              </a:r>
              <a:endPara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-94863" y="3861048"/>
            <a:ext cx="1152128" cy="1296144"/>
            <a:chOff x="-108520" y="-108385"/>
            <a:chExt cx="1368152" cy="1296144"/>
          </a:xfrm>
        </p:grpSpPr>
        <p:pic>
          <p:nvPicPr>
            <p:cNvPr id="132" name="Picture 4" descr="https://png.pngtree.com/element_origin_min_pic/16/03/20/1656e8b819cff84.jpg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108385"/>
              <a:ext cx="136815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TextBox 132">
              <a:hlinkClick r:id="" action="ppaction://noaction"/>
            </p:cNvPr>
            <p:cNvSpPr txBox="1"/>
            <p:nvPr/>
          </p:nvSpPr>
          <p:spPr>
            <a:xfrm>
              <a:off x="43526" y="231910"/>
              <a:ext cx="1064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с</a:t>
              </a:r>
              <a:r>
                <a:rPr kumimoji="0" 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ъемка местности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4" name="Группа 133"/>
          <p:cNvGrpSpPr/>
          <p:nvPr/>
        </p:nvGrpSpPr>
        <p:grpSpPr>
          <a:xfrm>
            <a:off x="-108520" y="4509120"/>
            <a:ext cx="1165785" cy="1296144"/>
            <a:chOff x="-108520" y="-108385"/>
            <a:chExt cx="1368152" cy="1296144"/>
          </a:xfrm>
        </p:grpSpPr>
        <p:pic>
          <p:nvPicPr>
            <p:cNvPr id="135" name="Picture 4" descr="https://png.pngtree.com/element_origin_min_pic/16/03/20/1656e8b819cff84.jpg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108385"/>
              <a:ext cx="136815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TextBox 135"/>
            <p:cNvSpPr txBox="1"/>
            <p:nvPr/>
          </p:nvSpPr>
          <p:spPr>
            <a:xfrm>
              <a:off x="107504" y="231910"/>
              <a:ext cx="936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задания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45184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6901E-6 L -0.23524 0.0143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91549" y="764704"/>
            <a:ext cx="8955911" cy="4893130"/>
            <a:chOff x="91549" y="764704"/>
            <a:chExt cx="8955911" cy="4893130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91549" y="764704"/>
              <a:ext cx="8955911" cy="4893130"/>
              <a:chOff x="91549" y="764704"/>
              <a:chExt cx="8955911" cy="489313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549" y="764704"/>
                <a:ext cx="8955911" cy="4893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Овал 4"/>
              <p:cNvSpPr/>
              <p:nvPr/>
            </p:nvSpPr>
            <p:spPr>
              <a:xfrm>
                <a:off x="1547664" y="1691012"/>
                <a:ext cx="504055" cy="477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9" name="Полилиния 8"/>
              <p:cNvSpPr/>
              <p:nvPr/>
            </p:nvSpPr>
            <p:spPr>
              <a:xfrm>
                <a:off x="1535373" y="1692322"/>
                <a:ext cx="361666" cy="450377"/>
              </a:xfrm>
              <a:custGeom>
                <a:avLst/>
                <a:gdLst>
                  <a:gd name="connsiteX0" fmla="*/ 361666 w 361666"/>
                  <a:gd name="connsiteY0" fmla="*/ 0 h 450377"/>
                  <a:gd name="connsiteX1" fmla="*/ 143302 w 361666"/>
                  <a:gd name="connsiteY1" fmla="*/ 279779 h 450377"/>
                  <a:gd name="connsiteX2" fmla="*/ 0 w 361666"/>
                  <a:gd name="connsiteY2" fmla="*/ 450377 h 450377"/>
                  <a:gd name="connsiteX3" fmla="*/ 0 w 361666"/>
                  <a:gd name="connsiteY3" fmla="*/ 450377 h 450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666" h="450377">
                    <a:moveTo>
                      <a:pt x="361666" y="0"/>
                    </a:moveTo>
                    <a:cubicBezTo>
                      <a:pt x="282623" y="102358"/>
                      <a:pt x="203580" y="204716"/>
                      <a:pt x="143302" y="279779"/>
                    </a:cubicBezTo>
                    <a:cubicBezTo>
                      <a:pt x="83024" y="354842"/>
                      <a:pt x="0" y="450377"/>
                      <a:pt x="0" y="450377"/>
                    </a:cubicBezTo>
                    <a:lnTo>
                      <a:pt x="0" y="450377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0" name="Полилиния 9"/>
              <p:cNvSpPr/>
              <p:nvPr/>
            </p:nvSpPr>
            <p:spPr>
              <a:xfrm>
                <a:off x="1746913" y="1774209"/>
                <a:ext cx="272956" cy="450376"/>
              </a:xfrm>
              <a:custGeom>
                <a:avLst/>
                <a:gdLst>
                  <a:gd name="connsiteX0" fmla="*/ 272956 w 272956"/>
                  <a:gd name="connsiteY0" fmla="*/ 0 h 450376"/>
                  <a:gd name="connsiteX1" fmla="*/ 0 w 272956"/>
                  <a:gd name="connsiteY1" fmla="*/ 450376 h 4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2956" h="450376">
                    <a:moveTo>
                      <a:pt x="272956" y="0"/>
                    </a:moveTo>
                    <a:lnTo>
                      <a:pt x="0" y="450376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>
                <a:off x="1542197" y="1937982"/>
                <a:ext cx="539087" cy="95534"/>
              </a:xfrm>
              <a:custGeom>
                <a:avLst/>
                <a:gdLst>
                  <a:gd name="connsiteX0" fmla="*/ 0 w 539087"/>
                  <a:gd name="connsiteY0" fmla="*/ 0 h 95534"/>
                  <a:gd name="connsiteX1" fmla="*/ 539087 w 539087"/>
                  <a:gd name="connsiteY1" fmla="*/ 95534 h 9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9087" h="95534">
                    <a:moveTo>
                      <a:pt x="0" y="0"/>
                    </a:moveTo>
                    <a:lnTo>
                      <a:pt x="539087" y="95534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17" name="Овал 16"/>
            <p:cNvSpPr/>
            <p:nvPr/>
          </p:nvSpPr>
          <p:spPr>
            <a:xfrm>
              <a:off x="6724604" y="3933056"/>
              <a:ext cx="439684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6735170" y="4053385"/>
              <a:ext cx="450376" cy="40943"/>
            </a:xfrm>
            <a:custGeom>
              <a:avLst/>
              <a:gdLst>
                <a:gd name="connsiteX0" fmla="*/ 0 w 450376"/>
                <a:gd name="connsiteY0" fmla="*/ 0 h 40943"/>
                <a:gd name="connsiteX1" fmla="*/ 450376 w 450376"/>
                <a:gd name="connsiteY1" fmla="*/ 40943 h 40943"/>
                <a:gd name="connsiteX2" fmla="*/ 450376 w 450376"/>
                <a:gd name="connsiteY2" fmla="*/ 40943 h 4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0376" h="40943">
                  <a:moveTo>
                    <a:pt x="0" y="0"/>
                  </a:moveTo>
                  <a:lnTo>
                    <a:pt x="450376" y="40943"/>
                  </a:lnTo>
                  <a:lnTo>
                    <a:pt x="450376" y="40943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6776113" y="4353636"/>
              <a:ext cx="354842" cy="47767"/>
            </a:xfrm>
            <a:custGeom>
              <a:avLst/>
              <a:gdLst>
                <a:gd name="connsiteX0" fmla="*/ 0 w 354842"/>
                <a:gd name="connsiteY0" fmla="*/ 0 h 47767"/>
                <a:gd name="connsiteX1" fmla="*/ 354842 w 354842"/>
                <a:gd name="connsiteY1" fmla="*/ 47767 h 4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4842" h="47767">
                  <a:moveTo>
                    <a:pt x="0" y="0"/>
                  </a:moveTo>
                  <a:lnTo>
                    <a:pt x="354842" y="47767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6789761" y="3896436"/>
              <a:ext cx="143302" cy="477671"/>
            </a:xfrm>
            <a:custGeom>
              <a:avLst/>
              <a:gdLst>
                <a:gd name="connsiteX0" fmla="*/ 143302 w 143302"/>
                <a:gd name="connsiteY0" fmla="*/ 0 h 477671"/>
                <a:gd name="connsiteX1" fmla="*/ 0 w 143302"/>
                <a:gd name="connsiteY1" fmla="*/ 477671 h 47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302" h="477671">
                  <a:moveTo>
                    <a:pt x="143302" y="0"/>
                  </a:moveTo>
                  <a:lnTo>
                    <a:pt x="0" y="477671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987654" y="4053385"/>
              <a:ext cx="129653" cy="375314"/>
            </a:xfrm>
            <a:custGeom>
              <a:avLst/>
              <a:gdLst>
                <a:gd name="connsiteX0" fmla="*/ 129653 w 129653"/>
                <a:gd name="connsiteY0" fmla="*/ 0 h 375314"/>
                <a:gd name="connsiteX1" fmla="*/ 0 w 129653"/>
                <a:gd name="connsiteY1" fmla="*/ 375314 h 37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653" h="375314">
                  <a:moveTo>
                    <a:pt x="129653" y="0"/>
                  </a:moveTo>
                  <a:lnTo>
                    <a:pt x="0" y="375314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6666931" y="4142096"/>
              <a:ext cx="539087" cy="61414"/>
            </a:xfrm>
            <a:custGeom>
              <a:avLst/>
              <a:gdLst>
                <a:gd name="connsiteX0" fmla="*/ 0 w 539087"/>
                <a:gd name="connsiteY0" fmla="*/ 0 h 61414"/>
                <a:gd name="connsiteX1" fmla="*/ 539087 w 539087"/>
                <a:gd name="connsiteY1" fmla="*/ 61414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9087" h="61414">
                  <a:moveTo>
                    <a:pt x="0" y="0"/>
                  </a:moveTo>
                  <a:lnTo>
                    <a:pt x="539087" y="61414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98702" y="42825"/>
            <a:ext cx="8955130" cy="72187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             Поставьте  точки  на  карте  по  приведённым  ниже  координатам.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                                                   Обозначьте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эти  точки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соответствующими  цифрами.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2023" y="170126"/>
            <a:ext cx="1748853" cy="3620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2.1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Рамка 4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872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1488558" y="1616149"/>
            <a:ext cx="255182" cy="255181"/>
          </a:xfrm>
          <a:custGeom>
            <a:avLst/>
            <a:gdLst>
              <a:gd name="connsiteX0" fmla="*/ 255182 w 255182"/>
              <a:gd name="connsiteY0" fmla="*/ 0 h 255181"/>
              <a:gd name="connsiteX1" fmla="*/ 0 w 255182"/>
              <a:gd name="connsiteY1" fmla="*/ 255181 h 255181"/>
              <a:gd name="connsiteX2" fmla="*/ 0 w 255182"/>
              <a:gd name="connsiteY2" fmla="*/ 255181 h 25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182" h="255181">
                <a:moveTo>
                  <a:pt x="255182" y="0"/>
                </a:moveTo>
                <a:lnTo>
                  <a:pt x="0" y="255181"/>
                </a:lnTo>
                <a:lnTo>
                  <a:pt x="0" y="255181"/>
                </a:lnTo>
              </a:path>
            </a:pathLst>
          </a:custGeom>
          <a:solidFill>
            <a:schemeClr val="bg1">
              <a:lumMod val="65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735561" y="5505953"/>
            <a:ext cx="2036239" cy="360040"/>
          </a:xfrm>
          <a:prstGeom prst="wedgeRectCallout">
            <a:avLst>
              <a:gd name="adj1" fmla="val -63709"/>
              <a:gd name="adj2" fmla="val 1488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19°ю.ш. 45°в.д.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35634" y="5505953"/>
            <a:ext cx="447075" cy="3620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4860032" y="3631653"/>
            <a:ext cx="360040" cy="369332"/>
            <a:chOff x="5501233" y="5694527"/>
            <a:chExt cx="360040" cy="369332"/>
          </a:xfrm>
        </p:grpSpPr>
        <p:sp>
          <p:nvSpPr>
            <p:cNvPr id="27" name="TextBox 26"/>
            <p:cNvSpPr txBox="1"/>
            <p:nvPr/>
          </p:nvSpPr>
          <p:spPr>
            <a:xfrm>
              <a:off x="5501233" y="5694527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1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5508104" y="5943229"/>
              <a:ext cx="72008" cy="751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63" name="Прямоугольная выноска 62"/>
          <p:cNvSpPr/>
          <p:nvPr/>
        </p:nvSpPr>
        <p:spPr>
          <a:xfrm>
            <a:off x="718166" y="5931013"/>
            <a:ext cx="2036239" cy="360040"/>
          </a:xfrm>
          <a:prstGeom prst="wedgeRectCallout">
            <a:avLst>
              <a:gd name="adj1" fmla="val -63709"/>
              <a:gd name="adj2" fmla="val 1488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43°с.ш. 45°в.д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  <p:sp>
        <p:nvSpPr>
          <p:cNvPr id="64" name="Овал 63"/>
          <p:cNvSpPr/>
          <p:nvPr/>
        </p:nvSpPr>
        <p:spPr>
          <a:xfrm>
            <a:off x="118239" y="5931013"/>
            <a:ext cx="447075" cy="3620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65" name="Группа 64"/>
          <p:cNvGrpSpPr/>
          <p:nvPr/>
        </p:nvGrpSpPr>
        <p:grpSpPr>
          <a:xfrm>
            <a:off x="4845571" y="1745121"/>
            <a:ext cx="360040" cy="369332"/>
            <a:chOff x="5501233" y="5694527"/>
            <a:chExt cx="360040" cy="369332"/>
          </a:xfrm>
        </p:grpSpPr>
        <p:sp>
          <p:nvSpPr>
            <p:cNvPr id="66" name="TextBox 65"/>
            <p:cNvSpPr txBox="1"/>
            <p:nvPr/>
          </p:nvSpPr>
          <p:spPr>
            <a:xfrm>
              <a:off x="5501233" y="5694527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7" name="Овал 66"/>
            <p:cNvSpPr/>
            <p:nvPr/>
          </p:nvSpPr>
          <p:spPr>
            <a:xfrm>
              <a:off x="5508104" y="5943229"/>
              <a:ext cx="72008" cy="751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68" name="Прямоугольная выноска 67"/>
          <p:cNvSpPr/>
          <p:nvPr/>
        </p:nvSpPr>
        <p:spPr>
          <a:xfrm>
            <a:off x="737843" y="6381328"/>
            <a:ext cx="2036239" cy="360040"/>
          </a:xfrm>
          <a:prstGeom prst="wedgeRectCallout">
            <a:avLst>
              <a:gd name="adj1" fmla="val -63709"/>
              <a:gd name="adj2" fmla="val 1488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35°с.ш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15°в.д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  <p:sp>
        <p:nvSpPr>
          <p:cNvPr id="69" name="Овал 68"/>
          <p:cNvSpPr/>
          <p:nvPr/>
        </p:nvSpPr>
        <p:spPr>
          <a:xfrm>
            <a:off x="137916" y="6381328"/>
            <a:ext cx="447075" cy="3620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70" name="Группа 69"/>
          <p:cNvGrpSpPr/>
          <p:nvPr/>
        </p:nvGrpSpPr>
        <p:grpSpPr>
          <a:xfrm>
            <a:off x="4211960" y="2068919"/>
            <a:ext cx="360040" cy="369332"/>
            <a:chOff x="5501233" y="5694527"/>
            <a:chExt cx="360040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5501233" y="5694527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3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5508104" y="5943229"/>
              <a:ext cx="72008" cy="751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73" name="Прямоугольная выноска 72"/>
          <p:cNvSpPr/>
          <p:nvPr/>
        </p:nvSpPr>
        <p:spPr>
          <a:xfrm>
            <a:off x="3759897" y="5511213"/>
            <a:ext cx="2036239" cy="360040"/>
          </a:xfrm>
          <a:prstGeom prst="wedgeRectCallout">
            <a:avLst>
              <a:gd name="adj1" fmla="val -63709"/>
              <a:gd name="adj2" fmla="val 1488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65°с.ш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15°в.д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  <p:sp>
        <p:nvSpPr>
          <p:cNvPr id="74" name="Овал 73"/>
          <p:cNvSpPr/>
          <p:nvPr/>
        </p:nvSpPr>
        <p:spPr>
          <a:xfrm>
            <a:off x="3159970" y="5511213"/>
            <a:ext cx="447075" cy="3620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4300314" y="1196752"/>
            <a:ext cx="360040" cy="369332"/>
            <a:chOff x="5501233" y="5694527"/>
            <a:chExt cx="360040" cy="369332"/>
          </a:xfrm>
        </p:grpSpPr>
        <p:sp>
          <p:nvSpPr>
            <p:cNvPr id="76" name="TextBox 75"/>
            <p:cNvSpPr txBox="1"/>
            <p:nvPr/>
          </p:nvSpPr>
          <p:spPr>
            <a:xfrm>
              <a:off x="5501233" y="5694527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77" name="Овал 76"/>
            <p:cNvSpPr/>
            <p:nvPr/>
          </p:nvSpPr>
          <p:spPr>
            <a:xfrm>
              <a:off x="5508104" y="5943229"/>
              <a:ext cx="72008" cy="751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78" name="Прямоугольная выноска 77"/>
          <p:cNvSpPr/>
          <p:nvPr/>
        </p:nvSpPr>
        <p:spPr>
          <a:xfrm>
            <a:off x="3759686" y="5933056"/>
            <a:ext cx="2036239" cy="360040"/>
          </a:xfrm>
          <a:prstGeom prst="wedgeRectCallout">
            <a:avLst>
              <a:gd name="adj1" fmla="val -63709"/>
              <a:gd name="adj2" fmla="val 1488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32°ю.ш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1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0°з.д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  <p:sp>
        <p:nvSpPr>
          <p:cNvPr id="79" name="Овал 78"/>
          <p:cNvSpPr/>
          <p:nvPr/>
        </p:nvSpPr>
        <p:spPr>
          <a:xfrm>
            <a:off x="3159759" y="5933056"/>
            <a:ext cx="447075" cy="3620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3658756" y="4094328"/>
            <a:ext cx="360040" cy="369332"/>
            <a:chOff x="5501233" y="5694527"/>
            <a:chExt cx="360040" cy="369332"/>
          </a:xfrm>
        </p:grpSpPr>
        <p:sp>
          <p:nvSpPr>
            <p:cNvPr id="81" name="TextBox 80"/>
            <p:cNvSpPr txBox="1"/>
            <p:nvPr/>
          </p:nvSpPr>
          <p:spPr>
            <a:xfrm>
              <a:off x="5501233" y="5694527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5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5508104" y="5943229"/>
              <a:ext cx="72008" cy="751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83" name="Прямоугольная выноска 82"/>
          <p:cNvSpPr/>
          <p:nvPr/>
        </p:nvSpPr>
        <p:spPr>
          <a:xfrm>
            <a:off x="3759686" y="6354333"/>
            <a:ext cx="2036239" cy="360040"/>
          </a:xfrm>
          <a:prstGeom prst="wedgeRectCallout">
            <a:avLst>
              <a:gd name="adj1" fmla="val -63709"/>
              <a:gd name="adj2" fmla="val 1488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30°с.ш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5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0°з.д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  <p:sp>
        <p:nvSpPr>
          <p:cNvPr id="84" name="Овал 83"/>
          <p:cNvSpPr/>
          <p:nvPr/>
        </p:nvSpPr>
        <p:spPr>
          <a:xfrm>
            <a:off x="3159759" y="6354333"/>
            <a:ext cx="447075" cy="3620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85" name="Группа 84"/>
          <p:cNvGrpSpPr/>
          <p:nvPr/>
        </p:nvGrpSpPr>
        <p:grpSpPr>
          <a:xfrm>
            <a:off x="2799719" y="2117438"/>
            <a:ext cx="360040" cy="369332"/>
            <a:chOff x="5501233" y="5694527"/>
            <a:chExt cx="360040" cy="369332"/>
          </a:xfrm>
        </p:grpSpPr>
        <p:sp>
          <p:nvSpPr>
            <p:cNvPr id="86" name="TextBox 85"/>
            <p:cNvSpPr txBox="1"/>
            <p:nvPr/>
          </p:nvSpPr>
          <p:spPr>
            <a:xfrm>
              <a:off x="5501233" y="5694527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87" name="Овал 86"/>
            <p:cNvSpPr/>
            <p:nvPr/>
          </p:nvSpPr>
          <p:spPr>
            <a:xfrm>
              <a:off x="5508104" y="5943229"/>
              <a:ext cx="72008" cy="751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88" name="Прямоугольная выноска 87"/>
          <p:cNvSpPr/>
          <p:nvPr/>
        </p:nvSpPr>
        <p:spPr>
          <a:xfrm>
            <a:off x="6767887" y="5561278"/>
            <a:ext cx="2036239" cy="360040"/>
          </a:xfrm>
          <a:prstGeom prst="wedgeRectCallout">
            <a:avLst>
              <a:gd name="adj1" fmla="val -63709"/>
              <a:gd name="adj2" fmla="val 1488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52°с.ш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158°в.д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  <p:sp>
        <p:nvSpPr>
          <p:cNvPr id="89" name="Овал 88"/>
          <p:cNvSpPr/>
          <p:nvPr/>
        </p:nvSpPr>
        <p:spPr>
          <a:xfrm>
            <a:off x="6167960" y="5561278"/>
            <a:ext cx="447075" cy="3620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6898704" y="1335981"/>
            <a:ext cx="360040" cy="369332"/>
            <a:chOff x="5501233" y="5694527"/>
            <a:chExt cx="360040" cy="369332"/>
          </a:xfrm>
        </p:grpSpPr>
        <p:sp>
          <p:nvSpPr>
            <p:cNvPr id="91" name="TextBox 90"/>
            <p:cNvSpPr txBox="1"/>
            <p:nvPr/>
          </p:nvSpPr>
          <p:spPr>
            <a:xfrm>
              <a:off x="5501233" y="5694527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7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92" name="Овал 91"/>
            <p:cNvSpPr/>
            <p:nvPr/>
          </p:nvSpPr>
          <p:spPr>
            <a:xfrm>
              <a:off x="5508104" y="5943229"/>
              <a:ext cx="72008" cy="751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93" name="Прямоугольная выноска 92"/>
          <p:cNvSpPr/>
          <p:nvPr/>
        </p:nvSpPr>
        <p:spPr>
          <a:xfrm>
            <a:off x="6748415" y="5967847"/>
            <a:ext cx="2036239" cy="360040"/>
          </a:xfrm>
          <a:prstGeom prst="wedgeRectCallout">
            <a:avLst>
              <a:gd name="adj1" fmla="val -63709"/>
              <a:gd name="adj2" fmla="val 1488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42°ю.ш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149°в.д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  <p:sp>
        <p:nvSpPr>
          <p:cNvPr id="94" name="Овал 93"/>
          <p:cNvSpPr/>
          <p:nvPr/>
        </p:nvSpPr>
        <p:spPr>
          <a:xfrm>
            <a:off x="6148488" y="5967847"/>
            <a:ext cx="447075" cy="3620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6908593" y="4509120"/>
            <a:ext cx="360040" cy="369332"/>
            <a:chOff x="5501233" y="5694527"/>
            <a:chExt cx="360040" cy="369332"/>
          </a:xfrm>
        </p:grpSpPr>
        <p:sp>
          <p:nvSpPr>
            <p:cNvPr id="96" name="TextBox 95"/>
            <p:cNvSpPr txBox="1"/>
            <p:nvPr/>
          </p:nvSpPr>
          <p:spPr>
            <a:xfrm>
              <a:off x="5501233" y="5694527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97" name="Овал 96"/>
            <p:cNvSpPr/>
            <p:nvPr/>
          </p:nvSpPr>
          <p:spPr>
            <a:xfrm>
              <a:off x="5508104" y="5943229"/>
              <a:ext cx="72008" cy="751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98" name="Прямоугольная выноска 97"/>
          <p:cNvSpPr/>
          <p:nvPr/>
        </p:nvSpPr>
        <p:spPr>
          <a:xfrm>
            <a:off x="6767886" y="6356376"/>
            <a:ext cx="2036239" cy="360040"/>
          </a:xfrm>
          <a:prstGeom prst="wedgeRectCallout">
            <a:avLst>
              <a:gd name="adj1" fmla="val -63709"/>
              <a:gd name="adj2" fmla="val 1488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9°с.ш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80°з.д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  <p:sp>
        <p:nvSpPr>
          <p:cNvPr id="99" name="Овал 98"/>
          <p:cNvSpPr/>
          <p:nvPr/>
        </p:nvSpPr>
        <p:spPr>
          <a:xfrm>
            <a:off x="6167959" y="6356376"/>
            <a:ext cx="447075" cy="3620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00" name="Группа 99"/>
          <p:cNvGrpSpPr/>
          <p:nvPr/>
        </p:nvGrpSpPr>
        <p:grpSpPr>
          <a:xfrm>
            <a:off x="1901264" y="2780928"/>
            <a:ext cx="360040" cy="369332"/>
            <a:chOff x="5501233" y="5694527"/>
            <a:chExt cx="360040" cy="369332"/>
          </a:xfrm>
        </p:grpSpPr>
        <p:sp>
          <p:nvSpPr>
            <p:cNvPr id="101" name="TextBox 100"/>
            <p:cNvSpPr txBox="1"/>
            <p:nvPr/>
          </p:nvSpPr>
          <p:spPr>
            <a:xfrm>
              <a:off x="5501233" y="5694527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9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5508104" y="5943229"/>
              <a:ext cx="72008" cy="751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6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6288" y="260648"/>
            <a:ext cx="66247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50" normalizeH="0" baseline="0" noProof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Проблемы   района</a:t>
            </a:r>
            <a:endParaRPr kumimoji="0" lang="ru-RU" sz="3200" b="1" i="0" u="none" strike="noStrike" kern="1200" cap="none" spc="50" normalizeH="0" baseline="0" noProof="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26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Умножение 17">
            <a:hlinkClick r:id="" action="ppaction://hlinkshowjump?jump=endshow"/>
            <a:hlinkHover r:id="" action="ppaction://noaction" highlightClick="1"/>
          </p:cNvPr>
          <p:cNvSpPr/>
          <p:nvPr/>
        </p:nvSpPr>
        <p:spPr>
          <a:xfrm>
            <a:off x="-11427" y="6122071"/>
            <a:ext cx="767003" cy="647018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Нашивка 24">
            <a:hlinkClick r:id="" action="ppaction://hlinkshowjump?jump=nextslide"/>
          </p:cNvPr>
          <p:cNvSpPr/>
          <p:nvPr/>
        </p:nvSpPr>
        <p:spPr bwMode="auto">
          <a:xfrm>
            <a:off x="8505080" y="6358849"/>
            <a:ext cx="504056" cy="305793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Нашивка 25">
            <a:hlinkClick r:id="rId5" action="ppaction://hlinksldjump"/>
          </p:cNvPr>
          <p:cNvSpPr/>
          <p:nvPr/>
        </p:nvSpPr>
        <p:spPr bwMode="auto">
          <a:xfrm flipH="1">
            <a:off x="8001024" y="6358849"/>
            <a:ext cx="504056" cy="305793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036" r:id="rId3" imgW="6192720" imgH="4753080"/>
        </mc:Choice>
        <mc:Fallback>
          <p:control r:id="rId3" imgW="6192720" imgH="475308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476375" y="1052513"/>
                  <a:ext cx="6192838" cy="4752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9441875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843808" y="656517"/>
            <a:ext cx="5688632" cy="517542"/>
            <a:chOff x="135657" y="2071166"/>
            <a:chExt cx="5300439" cy="388260"/>
          </a:xfrm>
        </p:grpSpPr>
        <p:pic>
          <p:nvPicPr>
            <p:cNvPr id="13" name="Picture 4" descr="http://publicdomainvectors.org:8080/tn_img/OrangeSquareButton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7" y="2087951"/>
              <a:ext cx="5300439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656031" y="2071166"/>
              <a:ext cx="4148064" cy="34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Г</a:t>
              </a: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еографические объекты  на картах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30687" y="635624"/>
            <a:ext cx="2448272" cy="2616459"/>
            <a:chOff x="541335" y="989402"/>
            <a:chExt cx="2152696" cy="1912463"/>
          </a:xfrm>
        </p:grpSpPr>
        <p:pic>
          <p:nvPicPr>
            <p:cNvPr id="7" name="Picture 2" descr="http://www.public-domain-photos.com/free-cliparts-4/other/office/note_with_pin_nicu_bucul_02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35" y="989402"/>
              <a:ext cx="2152696" cy="1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688000" y="1647438"/>
              <a:ext cx="1822732" cy="877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Источники </a:t>
              </a:r>
              <a:endPara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географической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информации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874281" y="1196752"/>
            <a:ext cx="5688632" cy="499226"/>
            <a:chOff x="135657" y="2084907"/>
            <a:chExt cx="5300439" cy="374519"/>
          </a:xfrm>
        </p:grpSpPr>
        <p:pic>
          <p:nvPicPr>
            <p:cNvPr id="15" name="Picture 4" descr="http://publicdomainvectors.org:8080/tn_img/OrangeSquareButton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7" y="2087951"/>
              <a:ext cx="5300439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hlinkClick r:id="rId8" action="ppaction://hlinksldjump"/>
            </p:cNvPr>
            <p:cNvSpPr txBox="1"/>
            <p:nvPr/>
          </p:nvSpPr>
          <p:spPr>
            <a:xfrm>
              <a:off x="1099437" y="2084907"/>
              <a:ext cx="3413206" cy="34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Г</a:t>
              </a: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еографические координаты 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840199" y="1772816"/>
            <a:ext cx="5688632" cy="495169"/>
            <a:chOff x="135657" y="2087951"/>
            <a:chExt cx="5300439" cy="371475"/>
          </a:xfrm>
        </p:grpSpPr>
        <p:pic>
          <p:nvPicPr>
            <p:cNvPr id="19" name="Picture 4" descr="http://publicdomainvectors.org:8080/tn_img/OrangeSquareButton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7" y="2087951"/>
              <a:ext cx="5300439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hlinkClick r:id="rId9" action="ppaction://hlinksldjump"/>
            </p:cNvPr>
            <p:cNvSpPr txBox="1"/>
            <p:nvPr/>
          </p:nvSpPr>
          <p:spPr>
            <a:xfrm>
              <a:off x="836758" y="2087951"/>
              <a:ext cx="3786610" cy="346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Г</a:t>
              </a: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еографические районы  России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843808" y="2348880"/>
            <a:ext cx="5688632" cy="495169"/>
            <a:chOff x="135657" y="2087951"/>
            <a:chExt cx="5300439" cy="371475"/>
          </a:xfrm>
        </p:grpSpPr>
        <p:pic>
          <p:nvPicPr>
            <p:cNvPr id="22" name="Picture 4" descr="http://publicdomainvectors.org:8080/tn_img/OrangeSquareButton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7" y="2087951"/>
              <a:ext cx="5300439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hlinkClick r:id="rId10" action="ppaction://hlinksldjump"/>
            </p:cNvPr>
            <p:cNvSpPr txBox="1"/>
            <p:nvPr/>
          </p:nvSpPr>
          <p:spPr>
            <a:xfrm>
              <a:off x="959036" y="2100518"/>
              <a:ext cx="3694006" cy="346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Определение участков по карте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851435" y="2924944"/>
            <a:ext cx="5688632" cy="495169"/>
            <a:chOff x="135657" y="2087951"/>
            <a:chExt cx="5300439" cy="371475"/>
          </a:xfrm>
        </p:grpSpPr>
        <p:pic>
          <p:nvPicPr>
            <p:cNvPr id="25" name="Picture 4" descr="http://publicdomainvectors.org:8080/tn_img/OrangeSquareButton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7" y="2087951"/>
              <a:ext cx="5300439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rId11" action="ppaction://hlinksldjump"/>
            </p:cNvPr>
            <p:cNvSpPr txBox="1"/>
            <p:nvPr/>
          </p:nvSpPr>
          <p:spPr>
            <a:xfrm>
              <a:off x="311623" y="2135152"/>
              <a:ext cx="4964969" cy="277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Определение профиля рельефа  и направлений по карте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205245" y="-99393"/>
            <a:ext cx="630648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0" b="0" i="0" u="none" strike="noStrike" kern="1200" cap="none" spc="0" normalizeH="0" baseline="0" noProof="0" dirty="0">
                <a:ln>
                  <a:noFill/>
                </a:ln>
                <a:solidFill>
                  <a:srgbClr val="4040F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stral" panose="03090702030407020403" pitchFamily="66" charset="0"/>
                <a:ea typeface="Kozuka Gothic Pr6N M" pitchFamily="34" charset="-128"/>
                <a:cs typeface="MoolBoran" panose="020B0100010101010101" pitchFamily="34" charset="0"/>
              </a:rPr>
              <a:t>ГОТОВИМСЯ К ОГЭ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230687" y="3658448"/>
            <a:ext cx="2448272" cy="2616459"/>
            <a:chOff x="541335" y="989402"/>
            <a:chExt cx="2152696" cy="1912463"/>
          </a:xfrm>
        </p:grpSpPr>
        <p:pic>
          <p:nvPicPr>
            <p:cNvPr id="47" name="Picture 2" descr="http://www.public-domain-photos.com/free-cliparts-4/other/office/note_with_pin_nicu_bucul_02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35" y="989402"/>
              <a:ext cx="2152696" cy="1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Прямоугольник 47"/>
            <p:cNvSpPr/>
            <p:nvPr/>
          </p:nvSpPr>
          <p:spPr>
            <a:xfrm>
              <a:off x="804986" y="1647438"/>
              <a:ext cx="1588760" cy="877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Природо</a:t>
              </a: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пользование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и геоэкология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2826710" y="3645024"/>
            <a:ext cx="5688632" cy="495168"/>
            <a:chOff x="135657" y="2087951"/>
            <a:chExt cx="5300439" cy="371475"/>
          </a:xfrm>
        </p:grpSpPr>
        <p:pic>
          <p:nvPicPr>
            <p:cNvPr id="50" name="Picture 4" descr="http://publicdomainvectors.org:8080/tn_img/OrangeSquareButton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7" y="2087951"/>
              <a:ext cx="5300439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hlinkClick r:id="" action="ppaction://noaction"/>
            </p:cNvPr>
            <p:cNvSpPr txBox="1"/>
            <p:nvPr/>
          </p:nvSpPr>
          <p:spPr>
            <a:xfrm>
              <a:off x="1163803" y="2087951"/>
              <a:ext cx="3162279" cy="34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Виды природопользования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2857183" y="4149080"/>
            <a:ext cx="5688632" cy="499226"/>
            <a:chOff x="135657" y="2084907"/>
            <a:chExt cx="5300439" cy="374519"/>
          </a:xfrm>
        </p:grpSpPr>
        <p:pic>
          <p:nvPicPr>
            <p:cNvPr id="53" name="Picture 4" descr="http://publicdomainvectors.org:8080/tn_img/OrangeSquareButton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7" y="2087951"/>
              <a:ext cx="5300439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hlinkClick r:id="" action="ppaction://noaction"/>
            </p:cNvPr>
            <p:cNvSpPr txBox="1"/>
            <p:nvPr/>
          </p:nvSpPr>
          <p:spPr>
            <a:xfrm>
              <a:off x="1099437" y="2084907"/>
              <a:ext cx="3074156" cy="34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Ветровая и водная эрозия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2826710" y="4702339"/>
            <a:ext cx="5688632" cy="495169"/>
            <a:chOff x="135657" y="2087951"/>
            <a:chExt cx="5300439" cy="371475"/>
          </a:xfrm>
        </p:grpSpPr>
        <p:pic>
          <p:nvPicPr>
            <p:cNvPr id="56" name="Picture 4" descr="http://publicdomainvectors.org:8080/tn_img/OrangeSquareButton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7" y="2087951"/>
              <a:ext cx="5300439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hlinkClick r:id="" action="ppaction://noaction"/>
            </p:cNvPr>
            <p:cNvSpPr txBox="1"/>
            <p:nvPr/>
          </p:nvSpPr>
          <p:spPr>
            <a:xfrm>
              <a:off x="849326" y="2087951"/>
              <a:ext cx="3665627" cy="346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Стихийные природные явления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2817696" y="5212448"/>
            <a:ext cx="5688632" cy="495169"/>
            <a:chOff x="135657" y="2087951"/>
            <a:chExt cx="5300439" cy="371475"/>
          </a:xfrm>
        </p:grpSpPr>
        <p:pic>
          <p:nvPicPr>
            <p:cNvPr id="59" name="Picture 4" descr="http://publicdomainvectors.org:8080/tn_img/OrangeSquareButton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7" y="2087951"/>
              <a:ext cx="5300439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hlinkClick r:id="" action="ppaction://noaction"/>
            </p:cNvPr>
            <p:cNvSpPr txBox="1"/>
            <p:nvPr/>
          </p:nvSpPr>
          <p:spPr>
            <a:xfrm>
              <a:off x="959036" y="2100518"/>
              <a:ext cx="3121952" cy="346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Виды природных ресурсов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2843808" y="6279567"/>
            <a:ext cx="5806772" cy="495169"/>
            <a:chOff x="135657" y="2087951"/>
            <a:chExt cx="5410517" cy="371475"/>
          </a:xfrm>
        </p:grpSpPr>
        <p:pic>
          <p:nvPicPr>
            <p:cNvPr id="62" name="Picture 4" descr="http://publicdomainvectors.org:8080/tn_img/OrangeSquareButton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7" y="2087951"/>
              <a:ext cx="5300439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hlinkClick r:id="" action="ppaction://noaction"/>
            </p:cNvPr>
            <p:cNvSpPr txBox="1"/>
            <p:nvPr/>
          </p:nvSpPr>
          <p:spPr>
            <a:xfrm>
              <a:off x="581205" y="2098091"/>
              <a:ext cx="4964969" cy="346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Последствия глобального потепления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2836851" y="5733256"/>
            <a:ext cx="5688632" cy="495169"/>
            <a:chOff x="135657" y="2087951"/>
            <a:chExt cx="5300439" cy="371475"/>
          </a:xfrm>
        </p:grpSpPr>
        <p:pic>
          <p:nvPicPr>
            <p:cNvPr id="40" name="Picture 4" descr="http://publicdomainvectors.org:8080/tn_img/OrangeSquareButton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7" y="2087951"/>
              <a:ext cx="5300439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hlinkClick r:id="" action="ppaction://noaction"/>
            </p:cNvPr>
            <p:cNvSpPr txBox="1"/>
            <p:nvPr/>
          </p:nvSpPr>
          <p:spPr>
            <a:xfrm>
              <a:off x="1252147" y="2098091"/>
              <a:ext cx="2781454" cy="346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Многолетняя мерзлота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0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778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Рамка 2">
            <a:hlinkClick r:id="rId4" action="ppaction://hlinksldjump"/>
          </p:cNvPr>
          <p:cNvSpPr/>
          <p:nvPr/>
        </p:nvSpPr>
        <p:spPr>
          <a:xfrm>
            <a:off x="508753" y="189525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СТРАНЫ – СОСЕДИ  РОССИИ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371951" y="3007986"/>
            <a:ext cx="6501775" cy="3744416"/>
            <a:chOff x="2114850" y="1772816"/>
            <a:chExt cx="5481485" cy="3404015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850" y="1772816"/>
              <a:ext cx="5171647" cy="3240360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4282032" y="3556651"/>
              <a:ext cx="3314303" cy="162018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square" rtlCol="0">
              <a:prstTxWarp prst="textSlant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Gabriola" pitchFamily="82" charset="0"/>
                  <a:ea typeface="+mn-ea"/>
                  <a:cs typeface="+mn-cs"/>
                </a:rPr>
                <a:t>География России</a:t>
              </a:r>
            </a:p>
          </p:txBody>
        </p:sp>
      </p:grp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95736" y="6492875"/>
            <a:ext cx="5048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Передельская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Т.В. учитель географии МАОУ СОШ № 5 г. Туапсе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Рамка 6">
            <a:hlinkClick r:id="rId6" action="ppaction://hlinksldjump"/>
          </p:cNvPr>
          <p:cNvSpPr/>
          <p:nvPr/>
        </p:nvSpPr>
        <p:spPr>
          <a:xfrm>
            <a:off x="4670186" y="980728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ГОРОДА-МИЛЛИОНЕРЫ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Рамка 7">
            <a:hlinkClick r:id="rId7" action="ppaction://hlinksldjump"/>
          </p:cNvPr>
          <p:cNvSpPr/>
          <p:nvPr/>
        </p:nvSpPr>
        <p:spPr>
          <a:xfrm>
            <a:off x="6660232" y="162990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СУБЪЕКТЫ РФ С ВЫХОДОМ К ГОС.ГРАНИЦЕ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Рамка 8">
            <a:hlinkClick r:id="rId8" action="ppaction://hlinksldjump"/>
          </p:cNvPr>
          <p:cNvSpPr/>
          <p:nvPr/>
        </p:nvSpPr>
        <p:spPr>
          <a:xfrm>
            <a:off x="2689118" y="162990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СУБЪЕКТЫ РФ: КРАЯ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Рамка 9">
            <a:hlinkClick r:id="rId9" action="ppaction://hlinksldjump"/>
          </p:cNvPr>
          <p:cNvSpPr/>
          <p:nvPr/>
        </p:nvSpPr>
        <p:spPr>
          <a:xfrm>
            <a:off x="4642212" y="162990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СУБЪЕКТЫ РФ: РЕСПУБЛИКИ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Рамка 10">
            <a:hlinkClick r:id="rId10" action="ppaction://hlinksldjump"/>
          </p:cNvPr>
          <p:cNvSpPr/>
          <p:nvPr/>
        </p:nvSpPr>
        <p:spPr>
          <a:xfrm>
            <a:off x="560394" y="2463419"/>
            <a:ext cx="1919784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ЦЕНТРЫ МАШИНОСТРОЕНИЯ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Рамка 11">
            <a:hlinkClick r:id="rId11" action="ppaction://hlinksldjump"/>
          </p:cNvPr>
          <p:cNvSpPr/>
          <p:nvPr/>
        </p:nvSpPr>
        <p:spPr>
          <a:xfrm>
            <a:off x="2689118" y="1635808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БУДДИЗМ В РФ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Рамка 12">
            <a:hlinkClick r:id="rId12" action="ppaction://hlinksldjump"/>
          </p:cNvPr>
          <p:cNvSpPr/>
          <p:nvPr/>
        </p:nvSpPr>
        <p:spPr>
          <a:xfrm>
            <a:off x="582946" y="1635808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ИСЛАМ В РФ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Рамка 14">
            <a:hlinkClick r:id="rId6" action="ppaction://hlinksldjump"/>
          </p:cNvPr>
          <p:cNvSpPr/>
          <p:nvPr/>
        </p:nvSpPr>
        <p:spPr>
          <a:xfrm>
            <a:off x="4642212" y="1691910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АЭС РОССИИ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Рамка 15">
            <a:hlinkClick r:id="rId13" action="ppaction://hlinksldjump"/>
          </p:cNvPr>
          <p:cNvSpPr/>
          <p:nvPr/>
        </p:nvSpPr>
        <p:spPr>
          <a:xfrm>
            <a:off x="2710113" y="2438229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ПРЕДПРИЯТИЯ ЧЕРНОЙ МЕТАЛЛУРГИИ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Рамка 16">
            <a:hlinkClick r:id="rId10" action="ppaction://hlinksldjump"/>
          </p:cNvPr>
          <p:cNvSpPr/>
          <p:nvPr/>
        </p:nvSpPr>
        <p:spPr>
          <a:xfrm>
            <a:off x="4642212" y="2463419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ЦЕНТРЫ ПРОИЗВОДСТВА АЛЮМИНИЯ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Рамка 17">
            <a:hlinkClick r:id="rId14" action="ppaction://hlinksldjump"/>
          </p:cNvPr>
          <p:cNvSpPr/>
          <p:nvPr/>
        </p:nvSpPr>
        <p:spPr>
          <a:xfrm>
            <a:off x="2652216" y="929503"/>
            <a:ext cx="1800200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СПЕЦИАЛИЗАЦИЯЭКОНОМИЧЕСКИХ РАЙОНОВ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Рамка 18">
            <a:hlinkClick r:id="rId15" action="ppaction://hlinksldjump"/>
          </p:cNvPr>
          <p:cNvSpPr/>
          <p:nvPr/>
        </p:nvSpPr>
        <p:spPr>
          <a:xfrm>
            <a:off x="6591834" y="967029"/>
            <a:ext cx="1863193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КОРЕННЫЕ МАЛОЧИСЛЕННЫЕ НАРОДЫ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Рамка 19">
            <a:hlinkClick r:id="rId8" action="ppaction://hlinksldjump"/>
          </p:cNvPr>
          <p:cNvSpPr/>
          <p:nvPr/>
        </p:nvSpPr>
        <p:spPr>
          <a:xfrm>
            <a:off x="546044" y="902612"/>
            <a:ext cx="1800200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СОСТАВ ЭКОНОМИЧЕСКИХ РАЙОНОВ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Рамка 20">
            <a:hlinkClick r:id="" action="ppaction://noaction"/>
          </p:cNvPr>
          <p:cNvSpPr/>
          <p:nvPr/>
        </p:nvSpPr>
        <p:spPr>
          <a:xfrm>
            <a:off x="6591834" y="1772816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КРУПНЕЙШИЕ ГЭС РОССИИ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Рамка 21">
            <a:hlinkClick r:id="rId16" action="ppaction://hlinksldjump"/>
          </p:cNvPr>
          <p:cNvSpPr/>
          <p:nvPr/>
        </p:nvSpPr>
        <p:spPr>
          <a:xfrm>
            <a:off x="6660233" y="2443144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ПРОИЗВОДСТВО ЦЕЛЛЮЛОЗЫ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Рамка 22">
            <a:hlinkClick r:id="" action="ppaction://noaction"/>
          </p:cNvPr>
          <p:cNvSpPr/>
          <p:nvPr/>
        </p:nvSpPr>
        <p:spPr>
          <a:xfrm>
            <a:off x="3708802" y="3140968"/>
            <a:ext cx="1726396" cy="576064"/>
          </a:xfrm>
          <a:prstGeom prst="frame">
            <a:avLst/>
          </a:prstGeom>
          <a:solidFill>
            <a:srgbClr val="F2DFC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КАРТЫ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59" y="764704"/>
            <a:ext cx="8882041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9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052736"/>
            <a:ext cx="959014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3789040"/>
            <a:ext cx="5688632" cy="1143000"/>
          </a:xfrm>
        </p:spPr>
        <p:txBody>
          <a:bodyPr>
            <a:norm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Картографические проекции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907704" y="6477595"/>
            <a:ext cx="6624736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Передельская Т.В. учитель географии МАОУ СОШ № 5 г. Туапсе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05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214" y="1124744"/>
            <a:ext cx="8229600" cy="1312168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84984"/>
            <a:ext cx="3161523" cy="210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7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23528" y="-171400"/>
          <a:ext cx="8496944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251520" y="3068960"/>
          <a:ext cx="8496944" cy="321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Скругленный прямоугольник 5">
            <a:hlinkClick r:id="" action="ppaction://hlinkshowjump?jump=endshow" highlightClick="1"/>
          </p:cNvPr>
          <p:cNvSpPr/>
          <p:nvPr/>
        </p:nvSpPr>
        <p:spPr>
          <a:xfrm>
            <a:off x="0" y="6309320"/>
            <a:ext cx="899592" cy="288032"/>
          </a:xfrm>
          <a:prstGeom prst="roundRect">
            <a:avLst/>
          </a:prstGeom>
          <a:blipFill dpi="0" rotWithShape="1">
            <a:blip r:embed="rId13" cstate="email">
              <a:alphaModFix amt="53000"/>
            </a:blip>
            <a:srcRect/>
            <a:stretch>
              <a:fillRect/>
            </a:stretch>
          </a:blipFill>
          <a:ln w="3175">
            <a:solidFill>
              <a:schemeClr val="bg2">
                <a:lumMod val="25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выход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1484784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Внутренние   воды  </a:t>
            </a:r>
            <a:endParaRPr kumimoji="0" lang="ru-RU" sz="3200" b="1" i="1" u="none" strike="noStrike" kern="1200" cap="none" spc="0" normalizeH="0" baseline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653136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и водные  ресурсы  России  </a:t>
            </a:r>
            <a:endParaRPr kumimoji="0" lang="ru-RU" sz="3200" b="1" i="1" u="none" strike="noStrike" kern="1200" cap="none" spc="0" normalizeH="0" baseline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>
            <a:hlinkClick r:id="" action="ppaction://noaction"/>
          </p:cNvPr>
          <p:cNvSpPr/>
          <p:nvPr/>
        </p:nvSpPr>
        <p:spPr>
          <a:xfrm>
            <a:off x="539552" y="2060848"/>
            <a:ext cx="1944216" cy="100811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hlinkClick r:id="" action="ppaction://noaction" highlightClick="1"/>
          </p:cNvPr>
          <p:cNvSpPr/>
          <p:nvPr/>
        </p:nvSpPr>
        <p:spPr>
          <a:xfrm>
            <a:off x="8100392" y="6309320"/>
            <a:ext cx="1043608" cy="288032"/>
          </a:xfrm>
          <a:prstGeom prst="roundRect">
            <a:avLst/>
          </a:prstGeom>
          <a:blipFill dpi="0" rotWithShape="1">
            <a:blip r:embed="rId14" cstate="email">
              <a:alphaModFix amt="53000"/>
            </a:blip>
            <a:srcRect/>
            <a:stretch>
              <a:fillRect/>
            </a:stretch>
          </a:blipFill>
          <a:ln w="3175">
            <a:solidFill>
              <a:schemeClr val="bg2">
                <a:lumMod val="25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ресурсы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6419057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Передельская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Т.В., учитель географии МАОУ СОШ №5 г. Туапсе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hlinkClick r:id="" action="ppaction://noaction"/>
          </p:cNvPr>
          <p:cNvSpPr/>
          <p:nvPr/>
        </p:nvSpPr>
        <p:spPr>
          <a:xfrm>
            <a:off x="2627784" y="2060848"/>
            <a:ext cx="1872208" cy="100811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Прямоугольник 15">
            <a:hlinkClick r:id="rId15" action="ppaction://hlinkpres?slideindex=1&amp;slidetitle="/>
          </p:cNvPr>
          <p:cNvSpPr/>
          <p:nvPr/>
        </p:nvSpPr>
        <p:spPr>
          <a:xfrm>
            <a:off x="611560" y="404664"/>
            <a:ext cx="1872208" cy="2664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" name="Прямоугольник 16">
            <a:hlinkClick r:id="rId16" action="ppaction://hlinkpres?slideindex=1&amp;slidetitle="/>
          </p:cNvPr>
          <p:cNvSpPr/>
          <p:nvPr/>
        </p:nvSpPr>
        <p:spPr>
          <a:xfrm>
            <a:off x="2627784" y="332656"/>
            <a:ext cx="1800200" cy="2664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Прямоугольник 17">
            <a:hlinkClick r:id="rId17" action="ppaction://hlinkpres?slideindex=1&amp;slidetitle="/>
          </p:cNvPr>
          <p:cNvSpPr/>
          <p:nvPr/>
        </p:nvSpPr>
        <p:spPr>
          <a:xfrm>
            <a:off x="4644008" y="332656"/>
            <a:ext cx="1800200" cy="2664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Прямоугольник 18">
            <a:hlinkClick r:id="rId17" action="ppaction://hlinkpres?slideindex=1&amp;slidetitle="/>
          </p:cNvPr>
          <p:cNvSpPr/>
          <p:nvPr/>
        </p:nvSpPr>
        <p:spPr>
          <a:xfrm>
            <a:off x="6732240" y="404664"/>
            <a:ext cx="1800200" cy="2664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Прямоугольник 19">
            <a:hlinkClick r:id="rId15" action="ppaction://hlinkpres?slideindex=1&amp;slidetitle="/>
          </p:cNvPr>
          <p:cNvSpPr/>
          <p:nvPr/>
        </p:nvSpPr>
        <p:spPr>
          <a:xfrm>
            <a:off x="467544" y="3284984"/>
            <a:ext cx="1872208" cy="2664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Прямоугольник 20">
            <a:hlinkClick r:id="rId15" action="ppaction://hlinkpres?slideindex=1&amp;slidetitle="/>
          </p:cNvPr>
          <p:cNvSpPr/>
          <p:nvPr/>
        </p:nvSpPr>
        <p:spPr>
          <a:xfrm>
            <a:off x="2627784" y="3501008"/>
            <a:ext cx="1728192" cy="2664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Прямоугольник 21">
            <a:hlinkClick r:id="rId15" action="ppaction://hlinkpres?slideindex=1&amp;slidetitle="/>
          </p:cNvPr>
          <p:cNvSpPr/>
          <p:nvPr/>
        </p:nvSpPr>
        <p:spPr>
          <a:xfrm>
            <a:off x="4716016" y="3501008"/>
            <a:ext cx="1728192" cy="2664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Прямоугольник 22">
            <a:hlinkClick r:id="rId15" action="ppaction://hlinkpres?slideindex=1&amp;slidetitle="/>
          </p:cNvPr>
          <p:cNvSpPr/>
          <p:nvPr/>
        </p:nvSpPr>
        <p:spPr>
          <a:xfrm>
            <a:off x="6660232" y="3501008"/>
            <a:ext cx="1728192" cy="2664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8139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571472" y="1428736"/>
          <a:ext cx="6072230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281109" y="500042"/>
            <a:ext cx="3943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Мировой</a:t>
            </a:r>
            <a:r>
              <a:rPr kumimoji="0" lang="ru-RU" sz="4000" b="1" i="0" u="none" strike="noStrike" kern="120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океан </a:t>
            </a:r>
            <a:endParaRPr kumimoji="0" lang="ru-RU" sz="40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214290"/>
            <a:ext cx="1928826" cy="1015663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интерактивный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плакат по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географии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 класс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6357950" y="1285860"/>
          <a:ext cx="2571768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Управляющая кнопка: настраиваемая 15">
            <a:hlinkClick r:id="" action="ppaction://hlinkshowjump?jump=endshow" highlightClick="1"/>
          </p:cNvPr>
          <p:cNvSpPr/>
          <p:nvPr/>
        </p:nvSpPr>
        <p:spPr>
          <a:xfrm>
            <a:off x="0" y="6286520"/>
            <a:ext cx="1357322" cy="357190"/>
          </a:xfrm>
          <a:prstGeom prst="actionButtonBlank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выход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>
            <a:hlinkClick r:id="rId13" action="ppaction://hlinkpres?slideindex=1&amp;slidetitle="/>
          </p:cNvPr>
          <p:cNvSpPr/>
          <p:nvPr/>
        </p:nvSpPr>
        <p:spPr>
          <a:xfrm>
            <a:off x="7000892" y="4286256"/>
            <a:ext cx="1285884" cy="78581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hlinkClick r:id="rId14" action="ppaction://hlinkpres?slideindex=1&amp;slidetitle="/>
          </p:cNvPr>
          <p:cNvSpPr/>
          <p:nvPr/>
        </p:nvSpPr>
        <p:spPr>
          <a:xfrm>
            <a:off x="642910" y="1714488"/>
            <a:ext cx="1714512" cy="10715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hlinkClick r:id="rId15" action="ppaction://hlinkpres?slideindex=1&amp;slidetitle="/>
          </p:cNvPr>
          <p:cNvSpPr/>
          <p:nvPr/>
        </p:nvSpPr>
        <p:spPr>
          <a:xfrm>
            <a:off x="2714612" y="1714488"/>
            <a:ext cx="1785950" cy="10715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>
            <a:hlinkClick r:id="rId16" action="ppaction://hlinkpres?slideindex=1&amp;slidetitle="/>
          </p:cNvPr>
          <p:cNvSpPr/>
          <p:nvPr/>
        </p:nvSpPr>
        <p:spPr>
          <a:xfrm>
            <a:off x="4714876" y="1714488"/>
            <a:ext cx="1857388" cy="10715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>
            <a:hlinkClick r:id="rId17" action="ppaction://hlinkpres?slideindex=1&amp;slidetitle="/>
          </p:cNvPr>
          <p:cNvSpPr/>
          <p:nvPr/>
        </p:nvSpPr>
        <p:spPr>
          <a:xfrm>
            <a:off x="571472" y="3000372"/>
            <a:ext cx="1857388" cy="10715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>
            <a:hlinkClick r:id="rId18" action="ppaction://hlinkpres?slideindex=1&amp;slidetitle="/>
          </p:cNvPr>
          <p:cNvSpPr/>
          <p:nvPr/>
        </p:nvSpPr>
        <p:spPr>
          <a:xfrm>
            <a:off x="2643174" y="3000372"/>
            <a:ext cx="1928826" cy="10715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>
            <a:hlinkClick r:id="rId19" action="ppaction://hlinkpres?slideindex=1&amp;slidetitle="/>
          </p:cNvPr>
          <p:cNvSpPr/>
          <p:nvPr/>
        </p:nvSpPr>
        <p:spPr>
          <a:xfrm>
            <a:off x="4786314" y="3000372"/>
            <a:ext cx="1785950" cy="10715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>
            <a:hlinkClick r:id="rId20" action="ppaction://hlinkpres?slideindex=1&amp;slidetitle="/>
          </p:cNvPr>
          <p:cNvSpPr/>
          <p:nvPr/>
        </p:nvSpPr>
        <p:spPr>
          <a:xfrm>
            <a:off x="571472" y="4286256"/>
            <a:ext cx="1857388" cy="10715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>
            <a:hlinkClick r:id="rId21" action="ppaction://hlinkpres?slideindex=1&amp;slidetitle="/>
          </p:cNvPr>
          <p:cNvSpPr/>
          <p:nvPr/>
        </p:nvSpPr>
        <p:spPr>
          <a:xfrm>
            <a:off x="4714876" y="4286256"/>
            <a:ext cx="1928826" cy="10715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>
            <a:hlinkClick r:id="rId22" action="ppaction://hlinkpres?slideindex=1&amp;slidetitle="/>
          </p:cNvPr>
          <p:cNvSpPr/>
          <p:nvPr/>
        </p:nvSpPr>
        <p:spPr>
          <a:xfrm>
            <a:off x="6929454" y="3214686"/>
            <a:ext cx="1428760" cy="8572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>
            <a:hlinkClick r:id="rId23" action="ppaction://hlinkpres?slideindex=1&amp;slidetitle="/>
          </p:cNvPr>
          <p:cNvSpPr/>
          <p:nvPr/>
        </p:nvSpPr>
        <p:spPr>
          <a:xfrm>
            <a:off x="6929454" y="1285860"/>
            <a:ext cx="1357322" cy="8572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>
            <a:hlinkClick r:id="rId24" action="ppaction://hlinkpres?slideindex=1&amp;slidetitle="/>
          </p:cNvPr>
          <p:cNvSpPr/>
          <p:nvPr/>
        </p:nvSpPr>
        <p:spPr>
          <a:xfrm>
            <a:off x="6948264" y="2276872"/>
            <a:ext cx="1357322" cy="8572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63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00898" y="4356522"/>
            <a:ext cx="211147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оценить реальные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размеры континентов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1979712" y="1424966"/>
            <a:ext cx="1656184" cy="469418"/>
          </a:xfrm>
          <a:prstGeom prst="straightConnector1">
            <a:avLst/>
          </a:prstGeom>
          <a:ln w="571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004048" y="1385193"/>
            <a:ext cx="1368152" cy="531639"/>
          </a:xfrm>
          <a:prstGeom prst="straightConnector1">
            <a:avLst/>
          </a:prstGeom>
          <a:ln w="571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00"/>
            </a:avLst>
          </a:prstGeom>
          <a:solidFill>
            <a:schemeClr val="accent1">
              <a:lumMod val="40000"/>
              <a:lumOff val="60000"/>
            </a:schemeClr>
          </a:solidFill>
          <a:ln w="19050" cmpd="tri">
            <a:solidFill>
              <a:schemeClr val="bg1"/>
            </a:solidFill>
            <a:prstDash val="sysDot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72200" y="915347"/>
            <a:ext cx="252028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система координат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0137" y="956593"/>
            <a:ext cx="139467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масштаб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923528"/>
            <a:ext cx="352839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картографическая проекция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274811" y="642866"/>
            <a:ext cx="1254714" cy="272481"/>
          </a:xfrm>
          <a:prstGeom prst="straightConnector1">
            <a:avLst/>
          </a:prstGeom>
          <a:ln w="571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716016" y="696009"/>
            <a:ext cx="1" cy="219338"/>
          </a:xfrm>
          <a:prstGeom prst="straightConnector1">
            <a:avLst/>
          </a:prstGeom>
          <a:ln w="571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084168" y="642865"/>
            <a:ext cx="1218982" cy="226370"/>
          </a:xfrm>
          <a:prstGeom prst="straightConnector1">
            <a:avLst/>
          </a:prstGeom>
          <a:ln w="571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483768" y="188641"/>
            <a:ext cx="4564801" cy="454225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Математическая основа карт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83768" y="188640"/>
            <a:ext cx="4564801" cy="454225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1916832"/>
            <a:ext cx="3046581" cy="461665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о характеру искажений 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93030" y="1916832"/>
            <a:ext cx="4999450" cy="461665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по  типу  вспомогательной  поверхности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3527" y="1916832"/>
            <a:ext cx="3046581" cy="461665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86678" y="3026569"/>
            <a:ext cx="252028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р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авновеликие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86678" y="3890665"/>
            <a:ext cx="252028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р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авноугольные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63855" y="4682753"/>
            <a:ext cx="252028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роизвольные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652120" y="3030761"/>
            <a:ext cx="295232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цилиндрические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652120" y="3894857"/>
            <a:ext cx="295232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конические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629297" y="4686945"/>
            <a:ext cx="295232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зимутальные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90261" y="3024340"/>
            <a:ext cx="252028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0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451" y="2636912"/>
            <a:ext cx="2278789" cy="1530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90261" y="3883993"/>
            <a:ext cx="252028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629297" y="4682752"/>
            <a:ext cx="295232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654419" y="3894857"/>
            <a:ext cx="295232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670" y="5560496"/>
            <a:ext cx="1183138" cy="852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98" y="5564502"/>
            <a:ext cx="1196821" cy="892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49" y="5520036"/>
            <a:ext cx="1308449" cy="892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70" y="5538522"/>
            <a:ext cx="1261563" cy="898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4" y="5538522"/>
            <a:ext cx="1202220" cy="886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35896" y="4913584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  <a:hlinkClick r:id="rId15"/>
              </a:rPr>
              <a:t>thetruesize.com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2" name="Стрелка вправо 11">
            <a:hlinkClick r:id="rId16" action="ppaction://hlinksldjump"/>
          </p:cNvPr>
          <p:cNvSpPr/>
          <p:nvPr/>
        </p:nvSpPr>
        <p:spPr>
          <a:xfrm>
            <a:off x="227217" y="3030761"/>
            <a:ext cx="312335" cy="46166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0" name="Стрелка вправо 39">
            <a:hlinkClick r:id="rId17" action="ppaction://hlinksldjump"/>
          </p:cNvPr>
          <p:cNvSpPr/>
          <p:nvPr/>
        </p:nvSpPr>
        <p:spPr>
          <a:xfrm>
            <a:off x="227216" y="3906086"/>
            <a:ext cx="312335" cy="46166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1" name="Стрелка вправо 40">
            <a:hlinkClick r:id="rId18" action="ppaction://hlinksldjump"/>
          </p:cNvPr>
          <p:cNvSpPr/>
          <p:nvPr/>
        </p:nvSpPr>
        <p:spPr>
          <a:xfrm>
            <a:off x="224173" y="4687292"/>
            <a:ext cx="312335" cy="46166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2" name="Стрелка вправо 41">
            <a:hlinkClick r:id="rId19" action="ppaction://hlinksldjump"/>
          </p:cNvPr>
          <p:cNvSpPr/>
          <p:nvPr/>
        </p:nvSpPr>
        <p:spPr>
          <a:xfrm rot="10800000">
            <a:off x="8606747" y="3048732"/>
            <a:ext cx="312335" cy="46166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3" name="Стрелка вправо 42">
            <a:hlinkClick r:id="rId20" action="ppaction://hlinksldjump"/>
          </p:cNvPr>
          <p:cNvSpPr/>
          <p:nvPr/>
        </p:nvSpPr>
        <p:spPr>
          <a:xfrm rot="10800000">
            <a:off x="8633425" y="3883993"/>
            <a:ext cx="312335" cy="46166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4" name="Стрелка вправо 43">
            <a:hlinkClick r:id="rId21" action="ppaction://hlinksldjump"/>
          </p:cNvPr>
          <p:cNvSpPr/>
          <p:nvPr/>
        </p:nvSpPr>
        <p:spPr>
          <a:xfrm rot="10800000">
            <a:off x="8611654" y="4682751"/>
            <a:ext cx="312335" cy="46166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190" y="5445224"/>
            <a:ext cx="461665" cy="94491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задания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19672" y="6390136"/>
            <a:ext cx="360040" cy="2792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406023" y="6390136"/>
            <a:ext cx="360040" cy="2792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217253" y="6390136"/>
            <a:ext cx="360040" cy="2792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3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925441" y="6390136"/>
            <a:ext cx="360040" cy="2792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4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611654" y="6391329"/>
            <a:ext cx="360040" cy="2792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5</a:t>
            </a:r>
          </a:p>
        </p:txBody>
      </p:sp>
      <p:pic>
        <p:nvPicPr>
          <p:cNvPr id="22" name="Picture 2" descr="http://www.hotcomm.com/guide/images/video2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71" y="3577473"/>
            <a:ext cx="7048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4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6" grpId="0" animBg="1"/>
      <p:bldP spid="33" grpId="0" animBg="1"/>
      <p:bldP spid="25" grpId="0" animBg="1"/>
      <p:bldP spid="26" grpId="0" animBg="1"/>
      <p:bldP spid="27" grpId="0" animBg="1"/>
      <p:bldP spid="29" grpId="0" animBg="1"/>
      <p:bldP spid="12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/>
          </p:nvPr>
        </p:nvGraphicFramePr>
        <p:xfrm>
          <a:off x="110163" y="648748"/>
          <a:ext cx="8912464" cy="855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Скругленный прямоугольник 28"/>
          <p:cNvSpPr/>
          <p:nvPr/>
        </p:nvSpPr>
        <p:spPr>
          <a:xfrm>
            <a:off x="3474962" y="1866668"/>
            <a:ext cx="2304256" cy="576064"/>
          </a:xfrm>
          <a:prstGeom prst="round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плотность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Нашивка 40"/>
          <p:cNvSpPr/>
          <p:nvPr/>
        </p:nvSpPr>
        <p:spPr>
          <a:xfrm rot="5400000">
            <a:off x="1373196" y="5112818"/>
            <a:ext cx="582281" cy="525943"/>
          </a:xfrm>
          <a:prstGeom prst="chevron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31224" y="2548060"/>
            <a:ext cx="2304256" cy="576064"/>
          </a:xfrm>
          <a:prstGeom prst="round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рождаемость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31224" y="3355882"/>
            <a:ext cx="2304256" cy="576064"/>
          </a:xfrm>
          <a:prstGeom prst="round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смертность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57984" y="4152871"/>
            <a:ext cx="2304256" cy="636292"/>
          </a:xfrm>
          <a:prstGeom prst="round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продолжитель-ность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жизни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471397" y="2612592"/>
            <a:ext cx="2304256" cy="720080"/>
          </a:xfrm>
          <a:prstGeom prst="round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ородское и сельское население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448513" y="3607481"/>
            <a:ext cx="2304256" cy="576064"/>
          </a:xfrm>
          <a:prstGeom prst="round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города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03680" y="1851461"/>
            <a:ext cx="2304256" cy="576064"/>
          </a:xfrm>
          <a:prstGeom prst="round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численность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Нашивка 52"/>
          <p:cNvSpPr/>
          <p:nvPr/>
        </p:nvSpPr>
        <p:spPr>
          <a:xfrm rot="5400000">
            <a:off x="4266045" y="4501584"/>
            <a:ext cx="582281" cy="525943"/>
          </a:xfrm>
          <a:prstGeom prst="chevron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292914" y="1878632"/>
            <a:ext cx="2304256" cy="576064"/>
          </a:xfrm>
          <a:prstGeom prst="round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я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зыковые группы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292914" y="2697734"/>
            <a:ext cx="2304256" cy="576064"/>
          </a:xfrm>
          <a:prstGeom prst="round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Национальный состав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Нашивка 62"/>
          <p:cNvSpPr/>
          <p:nvPr/>
        </p:nvSpPr>
        <p:spPr>
          <a:xfrm rot="5400000">
            <a:off x="7208126" y="3437903"/>
            <a:ext cx="582281" cy="525943"/>
          </a:xfrm>
          <a:prstGeom prst="chevron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849706" y="1745731"/>
            <a:ext cx="7433379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Национальный состав населения отличается исключительной пестротой - насчитывается несколько десятков народностей и этнических групп коренного населения (принадлежащих не только к разным языковым группам, но и к разным языковым семьям). Среди них по численности выделяются группы осетин, кабардинцев, чеченцев и др., проживающих в основном в пределах своих республик.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Преобладает в районе, однако, русское население, даже в горных республиках Кавказа доля русских среди населения колеблется от 9% в Дагестане до 65% в Адыгее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1328849" y="980146"/>
            <a:ext cx="6907962" cy="5148571"/>
            <a:chOff x="1331641" y="526725"/>
            <a:chExt cx="7128791" cy="5616622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" t="8094" r="55545" b="4725"/>
            <a:stretch/>
          </p:blipFill>
          <p:spPr>
            <a:xfrm>
              <a:off x="1331641" y="526725"/>
              <a:ext cx="4176464" cy="56166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72" t="10831" r="1576" b="4855"/>
            <a:stretch/>
          </p:blipFill>
          <p:spPr>
            <a:xfrm>
              <a:off x="5508104" y="526725"/>
              <a:ext cx="2952328" cy="56166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5" name="Группа 54"/>
          <p:cNvGrpSpPr/>
          <p:nvPr/>
        </p:nvGrpSpPr>
        <p:grpSpPr>
          <a:xfrm>
            <a:off x="1025960" y="964389"/>
            <a:ext cx="6984776" cy="5040560"/>
            <a:chOff x="1187624" y="1772816"/>
            <a:chExt cx="5832648" cy="3998069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66" r="41548" b="2531"/>
            <a:stretch/>
          </p:blipFill>
          <p:spPr>
            <a:xfrm>
              <a:off x="1187624" y="1772816"/>
              <a:ext cx="4320363" cy="39980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2" t="10566" r="2304" b="45982"/>
            <a:stretch/>
          </p:blipFill>
          <p:spPr>
            <a:xfrm>
              <a:off x="4355976" y="1772816"/>
              <a:ext cx="2664296" cy="2349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4" name="Прямоугольник 53"/>
          <p:cNvSpPr/>
          <p:nvPr/>
        </p:nvSpPr>
        <p:spPr>
          <a:xfrm>
            <a:off x="883951" y="1993727"/>
            <a:ext cx="7433379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Размещено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население крайне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неравномерно. Наивысшие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показатели плотности населения отмечаются в предгорьях, в районах интенсивного земледелия Краснодарского края и в индустриальных районах Ростовской области. А в северо-восточных засушливых районах Ставрополья, Дагестана и Ростовской области население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крайне малочисленно.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Северный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Кавказ не относится к высоко урбанизированным регионам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Республиках Дагестан, Ингушетия, Карачаево-Черкесской и Чеченской - даже преобладает сельское население (около 60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9" y="1625181"/>
            <a:ext cx="4884102" cy="473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9" name="Таблица 48"/>
          <p:cNvGraphicFramePr>
            <a:graphicFrameLocks noGrp="1"/>
          </p:cNvGraphicFramePr>
          <p:nvPr>
            <p:extLst/>
          </p:nvPr>
        </p:nvGraphicFramePr>
        <p:xfrm>
          <a:off x="5067068" y="1625182"/>
          <a:ext cx="3649559" cy="473366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16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2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9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города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тыс.чел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9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Ростов-на-Дону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1 089,9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9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Краснодар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  744,9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9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Махачкала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  578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9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Ставрополь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  398,3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9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Сочи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  343,3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9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Владикавказ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   311,6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59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Грозный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   271,6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59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Таганрог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   257,7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2873658" y="1844224"/>
            <a:ext cx="6135478" cy="4557025"/>
            <a:chOff x="2757002" y="2040327"/>
            <a:chExt cx="5580599" cy="40259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5" t="4426" r="40388" b="2271"/>
            <a:stretch/>
          </p:blipFill>
          <p:spPr>
            <a:xfrm>
              <a:off x="2757002" y="2040327"/>
              <a:ext cx="4201499" cy="4025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62" t="3242" r="7128" b="58884"/>
            <a:stretch/>
          </p:blipFill>
          <p:spPr>
            <a:xfrm>
              <a:off x="5808677" y="2040327"/>
              <a:ext cx="2528924" cy="22480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8" name="Группа 27"/>
          <p:cNvGrpSpPr/>
          <p:nvPr/>
        </p:nvGrpSpPr>
        <p:grpSpPr>
          <a:xfrm>
            <a:off x="2873658" y="1851461"/>
            <a:ext cx="6135478" cy="4601722"/>
            <a:chOff x="1050587" y="774781"/>
            <a:chExt cx="5544226" cy="3982045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" t="2294" r="40266" b="2137"/>
            <a:stretch/>
          </p:blipFill>
          <p:spPr>
            <a:xfrm>
              <a:off x="1050587" y="787940"/>
              <a:ext cx="4212078" cy="39688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45" t="1604" r="4690" b="59349"/>
            <a:stretch/>
          </p:blipFill>
          <p:spPr>
            <a:xfrm>
              <a:off x="3930517" y="774781"/>
              <a:ext cx="2664296" cy="21559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5" name="Группа 34"/>
          <p:cNvGrpSpPr/>
          <p:nvPr/>
        </p:nvGrpSpPr>
        <p:grpSpPr>
          <a:xfrm>
            <a:off x="2873658" y="1853719"/>
            <a:ext cx="6135478" cy="4599464"/>
            <a:chOff x="467544" y="2080477"/>
            <a:chExt cx="6135478" cy="4320324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" t="5710" r="39816" b="3582"/>
            <a:stretch/>
          </p:blipFill>
          <p:spPr>
            <a:xfrm>
              <a:off x="467544" y="2080477"/>
              <a:ext cx="4571384" cy="43203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77" t="4028" r="4706" b="58195"/>
            <a:stretch/>
          </p:blipFill>
          <p:spPr>
            <a:xfrm>
              <a:off x="3634772" y="2084995"/>
              <a:ext cx="2968250" cy="2391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2" name="Прямоугольник 41"/>
          <p:cNvSpPr/>
          <p:nvPr/>
        </p:nvSpPr>
        <p:spPr>
          <a:xfrm>
            <a:off x="3016465" y="1860597"/>
            <a:ext cx="5472608" cy="4093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Темпы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роста населения заметно превышают средне российские (высокий естественный прирост). Европейский Юг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занимает первое место в России по рождаемости и ожидаемой продолжительности жизни.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Высокая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рождаемость связана с религиозными традициями населения, исповедующего ислам. Одновременно Европейский Юг занимает первое место по смертности.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Район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обладает избытком трудовых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ресурсов.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690098" y="1239767"/>
            <a:ext cx="7765436" cy="4735429"/>
            <a:chOff x="899592" y="1575881"/>
            <a:chExt cx="6939236" cy="3945882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9" t="10665" r="38008" b="4444"/>
            <a:stretch/>
          </p:blipFill>
          <p:spPr>
            <a:xfrm>
              <a:off x="899592" y="1575881"/>
              <a:ext cx="4426085" cy="39458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90" t="18240" r="1529" b="19937"/>
            <a:stretch/>
          </p:blipFill>
          <p:spPr>
            <a:xfrm>
              <a:off x="4980383" y="1575881"/>
              <a:ext cx="2858445" cy="39458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4" name="Группа 43"/>
          <p:cNvGrpSpPr/>
          <p:nvPr/>
        </p:nvGrpSpPr>
        <p:grpSpPr>
          <a:xfrm>
            <a:off x="784139" y="1173366"/>
            <a:ext cx="9692517" cy="5928042"/>
            <a:chOff x="611560" y="604752"/>
            <a:chExt cx="8352928" cy="4336416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8" t="2405" r="41185" b="4545"/>
            <a:stretch/>
          </p:blipFill>
          <p:spPr>
            <a:xfrm>
              <a:off x="611560" y="604752"/>
              <a:ext cx="4202349" cy="39883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36" t="2169" r="3666" b="56979"/>
            <a:stretch/>
          </p:blipFill>
          <p:spPr>
            <a:xfrm>
              <a:off x="3563888" y="610815"/>
              <a:ext cx="2698633" cy="22180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aphicFrame>
          <p:nvGraphicFramePr>
            <p:cNvPr id="47" name="Диаграмма 46"/>
            <p:cNvGraphicFramePr/>
            <p:nvPr>
              <p:extLst/>
            </p:nvPr>
          </p:nvGraphicFramePr>
          <p:xfrm>
            <a:off x="4283968" y="2420888"/>
            <a:ext cx="4680520" cy="25202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8"/>
            </a:graphicData>
          </a:graphic>
        </p:graphicFrame>
      </p:grpSp>
      <p:sp>
        <p:nvSpPr>
          <p:cNvPr id="4" name="Прямоугольник 3"/>
          <p:cNvSpPr/>
          <p:nvPr/>
        </p:nvSpPr>
        <p:spPr>
          <a:xfrm>
            <a:off x="2410599" y="63973"/>
            <a:ext cx="40324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50" normalizeH="0" baseline="0" noProof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Население</a:t>
            </a:r>
            <a:endParaRPr kumimoji="0" lang="ru-RU" sz="3200" b="1" i="0" u="none" strike="noStrike" kern="1200" cap="none" spc="50" normalizeH="0" baseline="0" noProof="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hlinkClick r:id="rId29" action="ppaction://hlinkpres?slideindex=1&amp;slidetitle="/>
          </p:cNvPr>
          <p:cNvSpPr/>
          <p:nvPr/>
        </p:nvSpPr>
        <p:spPr>
          <a:xfrm>
            <a:off x="4857752" y="642918"/>
            <a:ext cx="3143272" cy="64294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Рамка 1"/>
          <p:cNvSpPr/>
          <p:nvPr/>
        </p:nvSpPr>
        <p:spPr>
          <a:xfrm>
            <a:off x="8028" y="0"/>
            <a:ext cx="9144000" cy="6858000"/>
          </a:xfrm>
          <a:prstGeom prst="frame">
            <a:avLst>
              <a:gd name="adj1" fmla="val 1626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Умножение 17">
            <a:hlinkClick r:id="" action="ppaction://hlinkshowjump?jump=endshow"/>
            <a:hlinkHover r:id="" action="ppaction://noaction" highlightClick="1"/>
          </p:cNvPr>
          <p:cNvSpPr/>
          <p:nvPr/>
        </p:nvSpPr>
        <p:spPr>
          <a:xfrm>
            <a:off x="-11427" y="6122071"/>
            <a:ext cx="767003" cy="647018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Нашивка 24">
            <a:hlinkClick r:id="" action="ppaction://hlinkshowjump?jump=nextslide"/>
          </p:cNvPr>
          <p:cNvSpPr/>
          <p:nvPr/>
        </p:nvSpPr>
        <p:spPr bwMode="auto">
          <a:xfrm>
            <a:off x="8505080" y="6358849"/>
            <a:ext cx="504056" cy="305793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Нашивка 25">
            <a:hlinkClick r:id="rId30" action="ppaction://hlinksldjump"/>
          </p:cNvPr>
          <p:cNvSpPr/>
          <p:nvPr/>
        </p:nvSpPr>
        <p:spPr bwMode="auto">
          <a:xfrm flipH="1">
            <a:off x="8001024" y="6358849"/>
            <a:ext cx="504056" cy="305793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51" name="Диаграмма 50"/>
          <p:cNvGraphicFramePr/>
          <p:nvPr>
            <p:extLst/>
          </p:nvPr>
        </p:nvGraphicFramePr>
        <p:xfrm>
          <a:off x="539552" y="667213"/>
          <a:ext cx="8325735" cy="593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08561759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54" grpId="0" animBg="1"/>
      <p:bldP spid="54" grpId="1" animBg="1"/>
      <p:bldP spid="42" grpId="0" animBg="1"/>
      <p:bldP spid="42" grpId="1" animBg="1"/>
      <p:bldGraphic spid="51" grpId="0">
        <p:bldAsOne/>
      </p:bldGraphic>
      <p:bldGraphic spid="51" grpId="1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00"/>
            </a:avLst>
          </a:prstGeom>
          <a:solidFill>
            <a:schemeClr val="accent1">
              <a:lumMod val="40000"/>
              <a:lumOff val="60000"/>
            </a:schemeClr>
          </a:solidFill>
          <a:ln w="19050" cmpd="tri">
            <a:solidFill>
              <a:schemeClr val="bg1"/>
            </a:solidFill>
            <a:prstDash val="sysDot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2" t="5509" r="4280" b="69206"/>
          <a:stretch/>
        </p:blipFill>
        <p:spPr>
          <a:xfrm>
            <a:off x="373805" y="260648"/>
            <a:ext cx="8396389" cy="3335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899592" y="4110210"/>
          <a:ext cx="7344816" cy="2225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Основа для построения проекции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Поверхность цилиндра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Как показаны меридианы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Прямые линии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Как показаны параллели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Прямые линии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Максимальные искажения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 полюсов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Минимальные искажения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области экватора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Для каких карт используется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Карт мира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22787"/>
            <a:ext cx="3492489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11402"/>
            <a:ext cx="3162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81" y="4869160"/>
            <a:ext cx="3492489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67" y="5301208"/>
            <a:ext cx="3162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67" y="5586958"/>
            <a:ext cx="3492489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021288"/>
            <a:ext cx="3162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401" y="2758649"/>
            <a:ext cx="979047" cy="101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hlinkClick r:id="rId9" action="ppaction://hlinksldjump"/>
          </p:cNvPr>
          <p:cNvSpPr/>
          <p:nvPr/>
        </p:nvSpPr>
        <p:spPr>
          <a:xfrm>
            <a:off x="7939342" y="6353895"/>
            <a:ext cx="1080121" cy="3240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схема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580112" y="1172241"/>
            <a:ext cx="0" cy="1512168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64088" y="64274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Narrow"/>
                <a:ea typeface="+mn-ea"/>
                <a:cs typeface="+mn-cs"/>
              </a:rPr>
              <a:t>с</a:t>
            </a: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84192" y="256490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Narrow"/>
                <a:ea typeface="+mn-ea"/>
                <a:cs typeface="+mn-cs"/>
              </a:rPr>
              <a:t>ю</a:t>
            </a: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4598978" y="2276872"/>
            <a:ext cx="2034276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80461" y="192832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Narrow"/>
                <a:ea typeface="+mn-ea"/>
                <a:cs typeface="+mn-cs"/>
              </a:rPr>
              <a:t>в</a:t>
            </a: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11960" y="190614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Narrow"/>
                <a:ea typeface="+mn-ea"/>
                <a:cs typeface="+mn-cs"/>
              </a:rPr>
              <a:t>з</a:t>
            </a: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12571" y="3528572"/>
            <a:ext cx="96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ример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4" name="Picture 2" descr="http://www.efaun.ru/wp-content/uploads/2011-12-13/kartograficheskie-proekcii_1.gif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6" y="511099"/>
            <a:ext cx="8966284" cy="565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6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7047712" y="3888688"/>
            <a:ext cx="2016224" cy="2141240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972761" y="1241861"/>
            <a:ext cx="2016224" cy="2141240"/>
          </a:xfrm>
          <a:prstGeom prst="rect">
            <a:avLst/>
          </a:prstGeom>
          <a:solidFill>
            <a:srgbClr val="AAD54B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588554" y="3787874"/>
            <a:ext cx="2016224" cy="2141240"/>
          </a:xfrm>
          <a:prstGeom prst="rect">
            <a:avLst/>
          </a:prstGeom>
          <a:solidFill>
            <a:schemeClr val="accent3">
              <a:lumMod val="20000"/>
              <a:lumOff val="80000"/>
              <a:alpha val="84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196752"/>
            <a:ext cx="2016224" cy="2141240"/>
          </a:xfrm>
          <a:prstGeom prst="rect">
            <a:avLst/>
          </a:prstGeom>
          <a:solidFill>
            <a:schemeClr val="accent2">
              <a:lumMod val="40000"/>
              <a:lumOff val="60000"/>
              <a:alpha val="77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2" name="Пятиугольник 21">
            <a:hlinkClick r:id="rId3" action="ppaction://hlinksldjump"/>
          </p:cNvPr>
          <p:cNvSpPr/>
          <p:nvPr/>
        </p:nvSpPr>
        <p:spPr>
          <a:xfrm>
            <a:off x="7596336" y="0"/>
            <a:ext cx="918976" cy="40466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10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3" name="Пятиугольник 22">
            <a:hlinkClick r:id="rId4" action="ppaction://hlinksldjump"/>
          </p:cNvPr>
          <p:cNvSpPr/>
          <p:nvPr/>
        </p:nvSpPr>
        <p:spPr>
          <a:xfrm>
            <a:off x="6876256" y="0"/>
            <a:ext cx="918976" cy="40466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9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4" name="Пятиугольник 23">
            <a:hlinkClick r:id="rId5" action="ppaction://hlinksldjump"/>
          </p:cNvPr>
          <p:cNvSpPr/>
          <p:nvPr/>
        </p:nvSpPr>
        <p:spPr>
          <a:xfrm>
            <a:off x="6228184" y="0"/>
            <a:ext cx="918976" cy="40466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8</a:t>
            </a:r>
          </a:p>
        </p:txBody>
      </p:sp>
      <p:sp>
        <p:nvSpPr>
          <p:cNvPr id="25" name="Пятиугольник 24">
            <a:hlinkClick r:id="rId6" action="ppaction://hlinksldjump"/>
          </p:cNvPr>
          <p:cNvSpPr/>
          <p:nvPr/>
        </p:nvSpPr>
        <p:spPr>
          <a:xfrm>
            <a:off x="5508104" y="0"/>
            <a:ext cx="918976" cy="40466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7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6" name="Пятиугольник 25">
            <a:hlinkClick r:id="rId4" action="ppaction://hlinksldjump"/>
          </p:cNvPr>
          <p:cNvSpPr/>
          <p:nvPr/>
        </p:nvSpPr>
        <p:spPr>
          <a:xfrm>
            <a:off x="4788024" y="0"/>
            <a:ext cx="918976" cy="404664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6</a:t>
            </a:r>
          </a:p>
        </p:txBody>
      </p:sp>
      <p:sp>
        <p:nvSpPr>
          <p:cNvPr id="27" name="Пятиугольник 26">
            <a:hlinkClick r:id="rId7" action="ppaction://hlinksldjump"/>
          </p:cNvPr>
          <p:cNvSpPr/>
          <p:nvPr/>
        </p:nvSpPr>
        <p:spPr>
          <a:xfrm>
            <a:off x="4067944" y="0"/>
            <a:ext cx="918976" cy="40466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5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8" name="Пятиугольник 27">
            <a:hlinkClick r:id="rId8" action="ppaction://hlinksldjump"/>
          </p:cNvPr>
          <p:cNvSpPr/>
          <p:nvPr/>
        </p:nvSpPr>
        <p:spPr>
          <a:xfrm>
            <a:off x="3419872" y="0"/>
            <a:ext cx="918976" cy="40466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4</a:t>
            </a:r>
          </a:p>
        </p:txBody>
      </p:sp>
      <p:sp>
        <p:nvSpPr>
          <p:cNvPr id="29" name="Пятиугольник 28">
            <a:hlinkClick r:id="rId9" action="ppaction://hlinksldjump"/>
          </p:cNvPr>
          <p:cNvSpPr/>
          <p:nvPr/>
        </p:nvSpPr>
        <p:spPr>
          <a:xfrm>
            <a:off x="2699792" y="0"/>
            <a:ext cx="918976" cy="40466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0" name="Пятиугольник 29">
            <a:hlinkClick r:id="rId10" action="ppaction://hlinksldjump"/>
          </p:cNvPr>
          <p:cNvSpPr/>
          <p:nvPr/>
        </p:nvSpPr>
        <p:spPr>
          <a:xfrm>
            <a:off x="2051720" y="0"/>
            <a:ext cx="918976" cy="40466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2</a:t>
            </a:r>
          </a:p>
        </p:txBody>
      </p:sp>
      <p:sp>
        <p:nvSpPr>
          <p:cNvPr id="31" name="Пятиугольник 30">
            <a:hlinkClick r:id="rId11" action="ppaction://hlinksldjump"/>
          </p:cNvPr>
          <p:cNvSpPr/>
          <p:nvPr/>
        </p:nvSpPr>
        <p:spPr>
          <a:xfrm>
            <a:off x="1331640" y="0"/>
            <a:ext cx="918976" cy="40466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3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8" y="11265"/>
            <a:ext cx="819996" cy="38213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47664" y="795421"/>
            <a:ext cx="2016224" cy="2884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Великобритания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677959" y="3400182"/>
            <a:ext cx="1755632" cy="271869"/>
          </a:xfrm>
          <a:prstGeom prst="rect">
            <a:avLst/>
          </a:prstGeom>
          <a:solidFill>
            <a:srgbClr val="FFFF99">
              <a:alpha val="86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Испания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21546" y="3412987"/>
            <a:ext cx="1790878" cy="2718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Франция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108504" y="800880"/>
            <a:ext cx="1744738" cy="2884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Португалия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489796" y="3893071"/>
            <a:ext cx="1104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Алжир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535491" y="2207467"/>
            <a:ext cx="3333750" cy="2038350"/>
            <a:chOff x="3491880" y="2348880"/>
            <a:chExt cx="3333750" cy="203835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2348880"/>
              <a:ext cx="3333750" cy="20383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 descr="http://30yroldfreshman.files.wordpress.com/2010/08/question.jpg?w=500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710" y="2636912"/>
              <a:ext cx="1078271" cy="763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3866536" y="2161121"/>
            <a:ext cx="2524827" cy="2073016"/>
            <a:chOff x="3799120" y="4293096"/>
            <a:chExt cx="2524827" cy="2073016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5">
              <a:grayscl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  <a14:imgEffect>
                        <a14:brightnessContrast brigh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120" y="4293096"/>
              <a:ext cx="2524827" cy="207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6" descr="http://30yroldfreshman.files.wordpress.com/2010/08/question.jpg?w=500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920" y="4566334"/>
              <a:ext cx="882318" cy="62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Прямоугольник 43"/>
          <p:cNvSpPr/>
          <p:nvPr/>
        </p:nvSpPr>
        <p:spPr>
          <a:xfrm>
            <a:off x="2003467" y="1424769"/>
            <a:ext cx="1104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Египет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604778" y="1624824"/>
            <a:ext cx="3162300" cy="2819400"/>
            <a:chOff x="3476425" y="4323556"/>
            <a:chExt cx="3162300" cy="281940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  <a14:imgEffect>
                        <a14:brightnessContrast brigh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425" y="4323556"/>
              <a:ext cx="3162300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6" descr="http://30yroldfreshman.files.wordpress.com/2010/08/question.jpg?w=500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88411" y="5013176"/>
              <a:ext cx="882318" cy="62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Прямоугольник 47"/>
          <p:cNvSpPr/>
          <p:nvPr/>
        </p:nvSpPr>
        <p:spPr>
          <a:xfrm>
            <a:off x="7335745" y="1424769"/>
            <a:ext cx="1412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Бразилия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636348" y="1624824"/>
            <a:ext cx="3267075" cy="2943225"/>
            <a:chOff x="3419872" y="2381007"/>
            <a:chExt cx="3267075" cy="2943225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2381007"/>
              <a:ext cx="3267075" cy="294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6" descr="http://30yroldfreshman.files.wordpress.com/2010/08/question.jpg?w=500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467" y="3559973"/>
              <a:ext cx="968045" cy="685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Прямоугольник 51"/>
          <p:cNvSpPr/>
          <p:nvPr/>
        </p:nvSpPr>
        <p:spPr>
          <a:xfrm>
            <a:off x="2051720" y="2017694"/>
            <a:ext cx="1104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Индия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211960" y="1484565"/>
            <a:ext cx="2314575" cy="3200460"/>
            <a:chOff x="4020501" y="2492896"/>
            <a:chExt cx="2314575" cy="3200460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43"/>
            <a:stretch/>
          </p:blipFill>
          <p:spPr bwMode="auto">
            <a:xfrm>
              <a:off x="4020501" y="2492896"/>
              <a:ext cx="2314575" cy="3200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6" descr="http://30yroldfreshman.files.wordpress.com/2010/08/question.jpg?w=500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494" y="3451607"/>
              <a:ext cx="968045" cy="685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Прямоугольник 56"/>
          <p:cNvSpPr/>
          <p:nvPr/>
        </p:nvSpPr>
        <p:spPr>
          <a:xfrm>
            <a:off x="1776196" y="3866814"/>
            <a:ext cx="1559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Аргентина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845623" y="1802024"/>
            <a:ext cx="2946809" cy="2516734"/>
            <a:chOff x="778064" y="2953667"/>
            <a:chExt cx="2946809" cy="2516734"/>
          </a:xfrm>
        </p:grpSpPr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25">
              <a:grayscl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064" y="2953667"/>
              <a:ext cx="2946809" cy="2516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6" descr="http://30yroldfreshman.files.wordpress.com/2010/08/question.jpg?w=500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444" y="4076734"/>
              <a:ext cx="968045" cy="685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Прямоугольник 60"/>
          <p:cNvSpPr/>
          <p:nvPr/>
        </p:nvSpPr>
        <p:spPr>
          <a:xfrm>
            <a:off x="2047223" y="2650564"/>
            <a:ext cx="1228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Нигерия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732505" y="1819879"/>
            <a:ext cx="3074760" cy="2472521"/>
            <a:chOff x="517200" y="3182516"/>
            <a:chExt cx="2929548" cy="233471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7">
              <a:grayscl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00" y="3182516"/>
              <a:ext cx="2929548" cy="2334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6" descr="http://30yroldfreshman.files.wordpress.com/2010/08/question.jpg?w=500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105" y="3827123"/>
              <a:ext cx="968045" cy="685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Прямоугольник 50"/>
          <p:cNvSpPr/>
          <p:nvPr/>
        </p:nvSpPr>
        <p:spPr>
          <a:xfrm>
            <a:off x="7335744" y="2017694"/>
            <a:ext cx="1517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Мозамбик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94622" y="1325502"/>
            <a:ext cx="2505779" cy="3866534"/>
            <a:chOff x="4208484" y="1455812"/>
            <a:chExt cx="2505779" cy="386653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9">
              <a:grayscl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484" y="1455812"/>
              <a:ext cx="2505779" cy="386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6" descr="http://30yroldfreshman.files.wordpress.com/2010/08/question.jpg?w=500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089" y="2183217"/>
              <a:ext cx="1016029" cy="725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Прямоугольник 61"/>
          <p:cNvSpPr/>
          <p:nvPr/>
        </p:nvSpPr>
        <p:spPr>
          <a:xfrm>
            <a:off x="7489796" y="4555247"/>
            <a:ext cx="1363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Вьетнам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879360" y="1692312"/>
            <a:ext cx="2813683" cy="3102760"/>
            <a:chOff x="157013" y="2074884"/>
            <a:chExt cx="2813683" cy="31027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1">
              <a:grayscl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13" y="2074884"/>
              <a:ext cx="2813683" cy="3102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6" descr="http://30yroldfreshman.files.wordpress.com/2010/08/question.jpg?w=500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77" y="3167380"/>
              <a:ext cx="903152" cy="64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Прямоугольник 63"/>
          <p:cNvSpPr/>
          <p:nvPr/>
        </p:nvSpPr>
        <p:spPr>
          <a:xfrm>
            <a:off x="1817087" y="4484970"/>
            <a:ext cx="1559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Парагвай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985321" y="1815149"/>
            <a:ext cx="2750393" cy="2643235"/>
            <a:chOff x="154550" y="2041789"/>
            <a:chExt cx="2750393" cy="264323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3">
              <a:grayscl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50" y="2041789"/>
              <a:ext cx="2750393" cy="2643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" descr="http://30yroldfreshman.files.wordpress.com/2010/08/question.jpg?w=500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59" y="2965267"/>
              <a:ext cx="903152" cy="64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Прямоугольник 65"/>
          <p:cNvSpPr/>
          <p:nvPr/>
        </p:nvSpPr>
        <p:spPr>
          <a:xfrm>
            <a:off x="7412769" y="2626725"/>
            <a:ext cx="1517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Ангола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634378" y="1879812"/>
            <a:ext cx="3369298" cy="2497418"/>
            <a:chOff x="212124" y="2803790"/>
            <a:chExt cx="3369298" cy="2497418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5">
              <a:grayscl/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24" y="2803790"/>
              <a:ext cx="3369298" cy="2497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6" descr="http://30yroldfreshman.files.wordpress.com/2010/08/question.jpg?w=500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078" y="3729964"/>
              <a:ext cx="903152" cy="64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8" name="Прямоугольник 67"/>
          <p:cNvSpPr/>
          <p:nvPr/>
        </p:nvSpPr>
        <p:spPr>
          <a:xfrm>
            <a:off x="7566820" y="5192036"/>
            <a:ext cx="1363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Чад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294" y="1942824"/>
            <a:ext cx="3152775" cy="2324100"/>
            <a:chOff x="20326" y="3489035"/>
            <a:chExt cx="3152775" cy="23241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7">
              <a:grayscl/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6" y="3489035"/>
              <a:ext cx="3152775" cy="232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30yroldfreshman.files.wordpress.com/2010/08/question.jpg?w=500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07" y="4377230"/>
              <a:ext cx="903152" cy="64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Прямоугольник 69"/>
          <p:cNvSpPr/>
          <p:nvPr/>
        </p:nvSpPr>
        <p:spPr>
          <a:xfrm>
            <a:off x="1881960" y="5157192"/>
            <a:ext cx="1559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Куба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71" name="Picture 2" descr="http://900igr.net/datai/geografija/Narod-Afriki/0025-050-Kolonialnoe-proshloe.jp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harpenSoften amount="4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91" y="504509"/>
            <a:ext cx="6803240" cy="621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Стрелка вниз 71"/>
          <p:cNvSpPr/>
          <p:nvPr/>
        </p:nvSpPr>
        <p:spPr>
          <a:xfrm>
            <a:off x="-130123" y="994535"/>
            <a:ext cx="1342522" cy="247326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карты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73" name="Блок-схема: процесс 72"/>
          <p:cNvSpPr/>
          <p:nvPr/>
        </p:nvSpPr>
        <p:spPr>
          <a:xfrm>
            <a:off x="25222" y="1354574"/>
            <a:ext cx="1070001" cy="353780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Колонии в Африке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74" name="Picture 2" descr="http://sputnikipogrom.com/wp-content/uploads/2014/01/france.png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2" r="10349"/>
          <a:stretch/>
        </p:blipFill>
        <p:spPr bwMode="auto">
          <a:xfrm>
            <a:off x="1762629" y="860305"/>
            <a:ext cx="7234065" cy="55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25222" y="2013347"/>
            <a:ext cx="1070001" cy="3537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Колонии Франции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76" name="Группа 75"/>
          <p:cNvGrpSpPr/>
          <p:nvPr/>
        </p:nvGrpSpPr>
        <p:grpSpPr>
          <a:xfrm>
            <a:off x="1677364" y="981778"/>
            <a:ext cx="7375934" cy="5048150"/>
            <a:chOff x="1201264" y="980728"/>
            <a:chExt cx="7447263" cy="5184576"/>
          </a:xfrm>
        </p:grpSpPr>
        <p:pic>
          <p:nvPicPr>
            <p:cNvPr id="77" name="Picture 2" descr="http://upload.wikimedia.org/wikipedia/commons/thumb/7/7e/Portugal_Imp%C3%A9rio_total.png/520px-Portugal_Imp%C3%A9rio_total.png"/>
            <p:cNvPicPr>
              <a:picLocks noChangeAspect="1" noChangeArrowheads="1"/>
            </p:cNvPicPr>
            <p:nvPr/>
          </p:nvPicPr>
          <p:blipFill rotWithShape="1"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harpenSoften amoun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6" r="16982"/>
            <a:stretch/>
          </p:blipFill>
          <p:spPr bwMode="auto">
            <a:xfrm>
              <a:off x="1201264" y="980728"/>
              <a:ext cx="7447263" cy="51845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3383867" y="980728"/>
              <a:ext cx="3151815" cy="40124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Колонии Португалии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sp>
        <p:nvSpPr>
          <p:cNvPr id="79" name="Прямоугольник 78"/>
          <p:cNvSpPr/>
          <p:nvPr/>
        </p:nvSpPr>
        <p:spPr>
          <a:xfrm>
            <a:off x="25222" y="2728565"/>
            <a:ext cx="1070001" cy="4284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Колонии Португалии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4235" y="980728"/>
            <a:ext cx="7479765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Прямоугольник 80"/>
          <p:cNvSpPr/>
          <p:nvPr/>
        </p:nvSpPr>
        <p:spPr>
          <a:xfrm>
            <a:off x="25222" y="3506772"/>
            <a:ext cx="1070001" cy="4946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Колонии Велико-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британии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1830839" y="593857"/>
            <a:ext cx="6917626" cy="6264143"/>
            <a:chOff x="1544153" y="1124744"/>
            <a:chExt cx="6298251" cy="5612648"/>
          </a:xfrm>
        </p:grpSpPr>
        <p:pic>
          <p:nvPicPr>
            <p:cNvPr id="83" name="Picture 2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153" y="1124744"/>
              <a:ext cx="6298251" cy="5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1718003" y="3555324"/>
              <a:ext cx="2364139" cy="3693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Колонии Испании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sp>
        <p:nvSpPr>
          <p:cNvPr id="85" name="Прямоугольник 84"/>
          <p:cNvSpPr/>
          <p:nvPr/>
        </p:nvSpPr>
        <p:spPr>
          <a:xfrm>
            <a:off x="-4596" y="4380710"/>
            <a:ext cx="1070001" cy="3537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Колонии Испании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0" y="6442888"/>
            <a:ext cx="9144000" cy="4151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Определите государство   и колонией какой страны оно являлось?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4" grpId="0"/>
      <p:bldP spid="44" grpId="1"/>
      <p:bldP spid="48" grpId="0"/>
      <p:bldP spid="48" grpId="1"/>
      <p:bldP spid="52" grpId="0"/>
      <p:bldP spid="52" grpId="1"/>
      <p:bldP spid="57" grpId="0"/>
      <p:bldP spid="57" grpId="1"/>
      <p:bldP spid="61" grpId="0"/>
      <p:bldP spid="61" grpId="1"/>
      <p:bldP spid="51" grpId="0"/>
      <p:bldP spid="51" grpId="1"/>
      <p:bldP spid="62" grpId="0"/>
      <p:bldP spid="62" grpId="1"/>
      <p:bldP spid="64" grpId="0"/>
      <p:bldP spid="64" grpId="1"/>
      <p:bldP spid="66" grpId="0"/>
      <p:bldP spid="66" grpId="1"/>
      <p:bldP spid="68" grpId="0"/>
      <p:bldP spid="68" grpId="1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23528" y="260648"/>
          <a:ext cx="8268378" cy="37993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0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Языковая</a:t>
                      </a:r>
                      <a:r>
                        <a:rPr lang="ru-RU" sz="24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группа</a:t>
                      </a:r>
                      <a:endParaRPr lang="ru-RU" sz="2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2060"/>
                          </a:solidFill>
                        </a:rPr>
                        <a:t>Народы</a:t>
                      </a:r>
                      <a:endParaRPr lang="ru-RU" sz="24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43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Славянская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43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Иранская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43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Тюрская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843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Нахско-дагестанская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843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Абхазо-</a:t>
                      </a:r>
                      <a:r>
                        <a:rPr lang="ru-RU" sz="20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адыгей</a:t>
                      </a:r>
                      <a:r>
                        <a:rPr lang="ru-RU" sz="2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  <a:p>
                      <a:pPr algn="l" fontAlgn="b"/>
                      <a:r>
                        <a:rPr lang="ru-RU" sz="20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ская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26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Умножение 14">
            <a:hlinkClick r:id="" action="ppaction://hlinkshowjump?jump=endshow"/>
            <a:hlinkHover r:id="" action="ppaction://noaction" highlightClick="1"/>
          </p:cNvPr>
          <p:cNvSpPr/>
          <p:nvPr/>
        </p:nvSpPr>
        <p:spPr>
          <a:xfrm>
            <a:off x="-11427" y="6122071"/>
            <a:ext cx="767003" cy="647018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Нашивка 15">
            <a:hlinkClick r:id="rId3" action="ppaction://hlinksldjump"/>
          </p:cNvPr>
          <p:cNvSpPr/>
          <p:nvPr/>
        </p:nvSpPr>
        <p:spPr bwMode="auto">
          <a:xfrm flipH="1">
            <a:off x="8388424" y="6358849"/>
            <a:ext cx="504056" cy="305793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7954" y="4351599"/>
            <a:ext cx="1352999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алкарцы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04923" y="4987871"/>
            <a:ext cx="1040670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умыки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95736" y="4376319"/>
            <a:ext cx="1173398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ч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еркесы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95736" y="4930259"/>
            <a:ext cx="1037463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нгуши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95736" y="5526653"/>
            <a:ext cx="1245341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сетины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4387512"/>
            <a:ext cx="1607363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абасараны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7577" y="5520611"/>
            <a:ext cx="1071384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гагаузы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68144" y="4387512"/>
            <a:ext cx="1365246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дыгейцы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836293" y="4987871"/>
            <a:ext cx="1630831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абардинцы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905782" y="4959044"/>
            <a:ext cx="1200457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чеченцы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04923" y="5513627"/>
            <a:ext cx="920445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акцы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62593" y="4387512"/>
            <a:ext cx="1077859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варцы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37577" y="4924217"/>
            <a:ext cx="1103828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усские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900907" y="5513627"/>
            <a:ext cx="1326004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краинцы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846038" y="5536536"/>
            <a:ext cx="1611339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карачаевцы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Стрелка вправо 33"/>
          <p:cNvSpPr/>
          <p:nvPr/>
        </p:nvSpPr>
        <p:spPr>
          <a:xfrm>
            <a:off x="2339753" y="908720"/>
            <a:ext cx="374714" cy="48552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2339753" y="1556792"/>
            <a:ext cx="374714" cy="48552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Стрелка вправо 35"/>
          <p:cNvSpPr/>
          <p:nvPr/>
        </p:nvSpPr>
        <p:spPr>
          <a:xfrm>
            <a:off x="2339753" y="2276872"/>
            <a:ext cx="374714" cy="48552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Стрелка вправо 36"/>
          <p:cNvSpPr/>
          <p:nvPr/>
        </p:nvSpPr>
        <p:spPr>
          <a:xfrm>
            <a:off x="2339753" y="2943473"/>
            <a:ext cx="374714" cy="48552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Стрелка вправо 37"/>
          <p:cNvSpPr/>
          <p:nvPr/>
        </p:nvSpPr>
        <p:spPr>
          <a:xfrm>
            <a:off x="2332163" y="3573016"/>
            <a:ext cx="374714" cy="48552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8191295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0.31302 -0.58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29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-1.85185E-6 L -0.13108 -0.668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-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0.11302 -0.5763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4201 -0.393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-1965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18038 -0.4731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6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27014 -0.3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7" y="-150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425 -0.4708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-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06928 -0.2900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-1451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0799 -0.210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0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0.10625 -0.3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1875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-0.00122 -0.210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05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05399 -0.2942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07777 -0.1148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-574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0.05434 -0.2039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1020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3576 -0.1164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6c6277e475342a88f9359975c1e8cba7887de4"/>
  <p:tag name="ISPRING_RESOURCE_PATHS_HASH_2" val="29428efcc0fd8d33cc7656424440ccea426d5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AUDIO_BITRATE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AUDIO_BITRATE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AUDIO_BITRATE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1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Другая 11">
      <a:dk1>
        <a:srgbClr val="C3D69B"/>
      </a:dk1>
      <a:lt1>
        <a:sysClr val="window" lastClr="FFFFFF"/>
      </a:lt1>
      <a:dk2>
        <a:srgbClr val="EBF1DD"/>
      </a:dk2>
      <a:lt2>
        <a:srgbClr val="EEECE1"/>
      </a:lt2>
      <a:accent1>
        <a:srgbClr val="4F81BD"/>
      </a:accent1>
      <a:accent2>
        <a:srgbClr val="C0504D"/>
      </a:accent2>
      <a:accent3>
        <a:srgbClr val="C3D69B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331E"/>
      </a:hlink>
      <a:folHlink>
        <a:srgbClr val="4F6128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Другая 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20000"/>
      </a:hlink>
      <a:folHlink>
        <a:srgbClr val="00206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32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1">
    <a:dk1>
      <a:srgbClr val="C3D69B"/>
    </a:dk1>
    <a:lt1>
      <a:sysClr val="window" lastClr="FFFFFF"/>
    </a:lt1>
    <a:dk2>
      <a:srgbClr val="EBF1DD"/>
    </a:dk2>
    <a:lt2>
      <a:srgbClr val="EEECE1"/>
    </a:lt2>
    <a:accent1>
      <a:srgbClr val="4F81BD"/>
    </a:accent1>
    <a:accent2>
      <a:srgbClr val="C0504D"/>
    </a:accent2>
    <a:accent3>
      <a:srgbClr val="C3D69B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Другая 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551</TotalTime>
  <Words>1091</Words>
  <Application>Microsoft Office PowerPoint</Application>
  <PresentationFormat>Экран (4:3)</PresentationFormat>
  <Paragraphs>356</Paragraphs>
  <Slides>20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20</vt:i4>
      </vt:variant>
    </vt:vector>
  </HeadingPairs>
  <TitlesOfParts>
    <vt:vector size="46" baseType="lpstr">
      <vt:lpstr>Kozuka Gothic Pr6N M</vt:lpstr>
      <vt:lpstr>Arial</vt:lpstr>
      <vt:lpstr>Arial Narrow</vt:lpstr>
      <vt:lpstr>Calibri</vt:lpstr>
      <vt:lpstr>Century Gothic</vt:lpstr>
      <vt:lpstr>Courier New</vt:lpstr>
      <vt:lpstr>Gabriola</vt:lpstr>
      <vt:lpstr>Georgia</vt:lpstr>
      <vt:lpstr>Mistral</vt:lpstr>
      <vt:lpstr>Monotype Corsiva</vt:lpstr>
      <vt:lpstr>MoolBoran</vt:lpstr>
      <vt:lpstr>Palatino Linotype</vt:lpstr>
      <vt:lpstr>Times New Roman</vt:lpstr>
      <vt:lpstr>Исполнительная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Тема32</vt:lpstr>
      <vt:lpstr>Тема13</vt:lpstr>
      <vt:lpstr>7_Тема Office</vt:lpstr>
      <vt:lpstr>8_Тема Office</vt:lpstr>
      <vt:lpstr>9_Тема Office</vt:lpstr>
      <vt:lpstr>Создание авторских материалов  с использованием ресурсов  цифровой образовательной среды для организации учебного процесса</vt:lpstr>
      <vt:lpstr>Картографические проекции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Распределите  страны  по частям  света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Сетевое взаимодействие</dc:title>
  <dc:subject>Краевое совещание тьюторов 2012</dc:subject>
  <dc:creator>Передельская Т.В.</dc:creator>
  <cp:lastModifiedBy>Win 10</cp:lastModifiedBy>
  <cp:revision>61</cp:revision>
  <dcterms:created xsi:type="dcterms:W3CDTF">2011-12-19T13:39:50Z</dcterms:created>
  <dcterms:modified xsi:type="dcterms:W3CDTF">2021-11-29T05:00:40Z</dcterms:modified>
</cp:coreProperties>
</file>