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F0A298-1112-4BEF-8124-9BA8FD33F9C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D17ED5-6280-4CEC-B55E-6302CF8E575F}">
      <dgm:prSet phldrT="[Текст]" custT="1"/>
      <dgm:spPr/>
      <dgm:t>
        <a:bodyPr/>
        <a:lstStyle/>
        <a:p>
          <a:r>
            <a:rPr lang="ru-RU" sz="1800" dirty="0" smtClean="0"/>
            <a:t>ОО</a:t>
          </a:r>
          <a:endParaRPr lang="ru-RU" sz="1800" dirty="0"/>
        </a:p>
      </dgm:t>
    </dgm:pt>
    <dgm:pt modelId="{F70D6C7B-3798-4213-AACD-91393C925AED}" type="parTrans" cxnId="{FCE55876-4EA7-4A68-A630-58DA330B619C}">
      <dgm:prSet/>
      <dgm:spPr/>
      <dgm:t>
        <a:bodyPr/>
        <a:lstStyle/>
        <a:p>
          <a:endParaRPr lang="ru-RU"/>
        </a:p>
      </dgm:t>
    </dgm:pt>
    <dgm:pt modelId="{4BEB4D57-DC77-4907-94E9-F49155DF6E80}" type="sibTrans" cxnId="{FCE55876-4EA7-4A68-A630-58DA330B619C}">
      <dgm:prSet/>
      <dgm:spPr/>
      <dgm:t>
        <a:bodyPr/>
        <a:lstStyle/>
        <a:p>
          <a:endParaRPr lang="ru-RU"/>
        </a:p>
      </dgm:t>
    </dgm:pt>
    <dgm:pt modelId="{FEEA1D2A-FBE7-4ADB-942D-D7BC5C49A61F}">
      <dgm:prSet phldrT="[Текст]"/>
      <dgm:spPr/>
      <dgm:t>
        <a:bodyPr/>
        <a:lstStyle/>
        <a:p>
          <a:r>
            <a:rPr lang="ru-RU" dirty="0" smtClean="0"/>
            <a:t>Муниципальное бюджетное общеобразовательное учреждение средняя общеобразовательная школа    № 6 имени Касьяненко Анны Филипповны муниципального образования Тимашевский район</a:t>
          </a:r>
          <a:endParaRPr lang="ru-RU" dirty="0"/>
        </a:p>
      </dgm:t>
    </dgm:pt>
    <dgm:pt modelId="{C12FD28A-083C-4B8B-B215-ACB14294B11D}" type="parTrans" cxnId="{121B8C1D-029F-4676-B960-B0DED45F9868}">
      <dgm:prSet/>
      <dgm:spPr/>
      <dgm:t>
        <a:bodyPr/>
        <a:lstStyle/>
        <a:p>
          <a:endParaRPr lang="ru-RU"/>
        </a:p>
      </dgm:t>
    </dgm:pt>
    <dgm:pt modelId="{41BA99F8-90F4-4332-9275-E84D5EBFC70D}" type="sibTrans" cxnId="{121B8C1D-029F-4676-B960-B0DED45F9868}">
      <dgm:prSet/>
      <dgm:spPr/>
      <dgm:t>
        <a:bodyPr/>
        <a:lstStyle/>
        <a:p>
          <a:endParaRPr lang="ru-RU"/>
        </a:p>
      </dgm:t>
    </dgm:pt>
    <dgm:pt modelId="{E1B48B69-38D3-471E-93AD-94EFB9C8BC96}">
      <dgm:prSet phldrT="[Текст]" custT="1"/>
      <dgm:spPr/>
      <dgm:t>
        <a:bodyPr/>
        <a:lstStyle/>
        <a:p>
          <a:r>
            <a:rPr lang="ru-RU" sz="2800" dirty="0" smtClean="0"/>
            <a:t>Авторы </a:t>
          </a:r>
          <a:endParaRPr lang="ru-RU" sz="2800" dirty="0"/>
        </a:p>
      </dgm:t>
    </dgm:pt>
    <dgm:pt modelId="{A6DCC779-882E-4FD7-B286-A66E566864DD}" type="parTrans" cxnId="{E9CAD5A2-C0B9-4D02-8C09-AB1D3CB69B1A}">
      <dgm:prSet/>
      <dgm:spPr/>
      <dgm:t>
        <a:bodyPr/>
        <a:lstStyle/>
        <a:p>
          <a:endParaRPr lang="ru-RU"/>
        </a:p>
      </dgm:t>
    </dgm:pt>
    <dgm:pt modelId="{5473BB62-F563-42A9-9625-95B59140A051}" type="sibTrans" cxnId="{E9CAD5A2-C0B9-4D02-8C09-AB1D3CB69B1A}">
      <dgm:prSet/>
      <dgm:spPr/>
      <dgm:t>
        <a:bodyPr/>
        <a:lstStyle/>
        <a:p>
          <a:endParaRPr lang="ru-RU"/>
        </a:p>
      </dgm:t>
    </dgm:pt>
    <dgm:pt modelId="{23881773-77C6-4AD6-826D-69ABE816D0F6}">
      <dgm:prSet/>
      <dgm:spPr/>
      <dgm:t>
        <a:bodyPr/>
        <a:lstStyle/>
        <a:p>
          <a:r>
            <a:rPr lang="ru-RU" dirty="0" smtClean="0"/>
            <a:t>Остапенко Максим Викторович, директор МБОУ СОШ № 6</a:t>
          </a:r>
          <a:endParaRPr lang="ru-RU" dirty="0"/>
        </a:p>
      </dgm:t>
    </dgm:pt>
    <dgm:pt modelId="{7A673132-5398-490F-AC1E-5C82F00B7C08}" type="parTrans" cxnId="{526727AF-C949-4598-9D2A-F527EBA5BBF5}">
      <dgm:prSet/>
      <dgm:spPr/>
      <dgm:t>
        <a:bodyPr/>
        <a:lstStyle/>
        <a:p>
          <a:endParaRPr lang="ru-RU"/>
        </a:p>
      </dgm:t>
    </dgm:pt>
    <dgm:pt modelId="{6592621C-C2FC-4A22-8396-AC2FAA32C23B}" type="sibTrans" cxnId="{526727AF-C949-4598-9D2A-F527EBA5BBF5}">
      <dgm:prSet/>
      <dgm:spPr/>
      <dgm:t>
        <a:bodyPr/>
        <a:lstStyle/>
        <a:p>
          <a:endParaRPr lang="ru-RU"/>
        </a:p>
      </dgm:t>
    </dgm:pt>
    <dgm:pt modelId="{2AD53103-D91D-453B-9111-86BA35DE8C99}">
      <dgm:prSet/>
      <dgm:spPr/>
      <dgm:t>
        <a:bodyPr/>
        <a:lstStyle/>
        <a:p>
          <a:r>
            <a:rPr lang="ru-RU" dirty="0" smtClean="0"/>
            <a:t>Мальченко Антонина Сергеевна, заместитель директора по УВР МБОУ СОШ№ 6  </a:t>
          </a:r>
          <a:endParaRPr lang="ru-RU" dirty="0"/>
        </a:p>
      </dgm:t>
    </dgm:pt>
    <dgm:pt modelId="{9172E2C7-E233-414D-8B7D-03A35CEE8E0B}" type="parTrans" cxnId="{EFD283BA-41A6-433D-9386-B9581E5BE43B}">
      <dgm:prSet/>
      <dgm:spPr/>
      <dgm:t>
        <a:bodyPr/>
        <a:lstStyle/>
        <a:p>
          <a:endParaRPr lang="ru-RU"/>
        </a:p>
      </dgm:t>
    </dgm:pt>
    <dgm:pt modelId="{D8B245AC-E35D-465F-8D12-3D34A08EB557}" type="sibTrans" cxnId="{EFD283BA-41A6-433D-9386-B9581E5BE43B}">
      <dgm:prSet/>
      <dgm:spPr/>
      <dgm:t>
        <a:bodyPr/>
        <a:lstStyle/>
        <a:p>
          <a:endParaRPr lang="ru-RU"/>
        </a:p>
      </dgm:t>
    </dgm:pt>
    <dgm:pt modelId="{207EEA4D-66F8-4EC3-B62F-9CD0403CDD4D}" type="pres">
      <dgm:prSet presAssocID="{01F0A298-1112-4BEF-8124-9BA8FD33F9C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D3729C-EABE-4F75-A41D-19114655AD8D}" type="pres">
      <dgm:prSet presAssocID="{EAD17ED5-6280-4CEC-B55E-6302CF8E575F}" presName="composite" presStyleCnt="0"/>
      <dgm:spPr/>
    </dgm:pt>
    <dgm:pt modelId="{341566ED-C2B0-4BA5-8DBD-39707969007A}" type="pres">
      <dgm:prSet presAssocID="{EAD17ED5-6280-4CEC-B55E-6302CF8E575F}" presName="parentText" presStyleLbl="alignNode1" presStyleIdx="0" presStyleCnt="2" custLinFactNeighborX="598" custLinFactNeighborY="-138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FC5CD0-812A-4A25-BD2A-2B4755AB19F2}" type="pres">
      <dgm:prSet presAssocID="{EAD17ED5-6280-4CEC-B55E-6302CF8E575F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A9E01D-57BC-4D08-9BCD-AE015E867EC3}" type="pres">
      <dgm:prSet presAssocID="{4BEB4D57-DC77-4907-94E9-F49155DF6E80}" presName="sp" presStyleCnt="0"/>
      <dgm:spPr/>
    </dgm:pt>
    <dgm:pt modelId="{D32A1C05-F658-408B-91C4-6FD3BB5A4ADD}" type="pres">
      <dgm:prSet presAssocID="{E1B48B69-38D3-471E-93AD-94EFB9C8BC96}" presName="composite" presStyleCnt="0"/>
      <dgm:spPr/>
    </dgm:pt>
    <dgm:pt modelId="{9E8C4C43-B2BA-4D2F-957E-2065CC5E3A8C}" type="pres">
      <dgm:prSet presAssocID="{E1B48B69-38D3-471E-93AD-94EFB9C8BC96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6FB24D-0D9E-424A-9652-6C7A2E44F31E}" type="pres">
      <dgm:prSet presAssocID="{E1B48B69-38D3-471E-93AD-94EFB9C8BC96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E55876-4EA7-4A68-A630-58DA330B619C}" srcId="{01F0A298-1112-4BEF-8124-9BA8FD33F9C0}" destId="{EAD17ED5-6280-4CEC-B55E-6302CF8E575F}" srcOrd="0" destOrd="0" parTransId="{F70D6C7B-3798-4213-AACD-91393C925AED}" sibTransId="{4BEB4D57-DC77-4907-94E9-F49155DF6E80}"/>
    <dgm:cxn modelId="{3CA0ABBE-EAB5-4388-AC07-6BB040C92417}" type="presOf" srcId="{01F0A298-1112-4BEF-8124-9BA8FD33F9C0}" destId="{207EEA4D-66F8-4EC3-B62F-9CD0403CDD4D}" srcOrd="0" destOrd="0" presId="urn:microsoft.com/office/officeart/2005/8/layout/chevron2"/>
    <dgm:cxn modelId="{121B8C1D-029F-4676-B960-B0DED45F9868}" srcId="{EAD17ED5-6280-4CEC-B55E-6302CF8E575F}" destId="{FEEA1D2A-FBE7-4ADB-942D-D7BC5C49A61F}" srcOrd="0" destOrd="0" parTransId="{C12FD28A-083C-4B8B-B215-ACB14294B11D}" sibTransId="{41BA99F8-90F4-4332-9275-E84D5EBFC70D}"/>
    <dgm:cxn modelId="{526727AF-C949-4598-9D2A-F527EBA5BBF5}" srcId="{E1B48B69-38D3-471E-93AD-94EFB9C8BC96}" destId="{23881773-77C6-4AD6-826D-69ABE816D0F6}" srcOrd="0" destOrd="0" parTransId="{7A673132-5398-490F-AC1E-5C82F00B7C08}" sibTransId="{6592621C-C2FC-4A22-8396-AC2FAA32C23B}"/>
    <dgm:cxn modelId="{EFD283BA-41A6-433D-9386-B9581E5BE43B}" srcId="{E1B48B69-38D3-471E-93AD-94EFB9C8BC96}" destId="{2AD53103-D91D-453B-9111-86BA35DE8C99}" srcOrd="1" destOrd="0" parTransId="{9172E2C7-E233-414D-8B7D-03A35CEE8E0B}" sibTransId="{D8B245AC-E35D-465F-8D12-3D34A08EB557}"/>
    <dgm:cxn modelId="{9225D7B3-1D27-4766-B00F-0D43DE3C7C27}" type="presOf" srcId="{2AD53103-D91D-453B-9111-86BA35DE8C99}" destId="{966FB24D-0D9E-424A-9652-6C7A2E44F31E}" srcOrd="0" destOrd="1" presId="urn:microsoft.com/office/officeart/2005/8/layout/chevron2"/>
    <dgm:cxn modelId="{E9CAD5A2-C0B9-4D02-8C09-AB1D3CB69B1A}" srcId="{01F0A298-1112-4BEF-8124-9BA8FD33F9C0}" destId="{E1B48B69-38D3-471E-93AD-94EFB9C8BC96}" srcOrd="1" destOrd="0" parTransId="{A6DCC779-882E-4FD7-B286-A66E566864DD}" sibTransId="{5473BB62-F563-42A9-9625-95B59140A051}"/>
    <dgm:cxn modelId="{FCE60B66-18E5-45BF-A909-226F9D8191BF}" type="presOf" srcId="{E1B48B69-38D3-471E-93AD-94EFB9C8BC96}" destId="{9E8C4C43-B2BA-4D2F-957E-2065CC5E3A8C}" srcOrd="0" destOrd="0" presId="urn:microsoft.com/office/officeart/2005/8/layout/chevron2"/>
    <dgm:cxn modelId="{5CB0821C-303F-48DC-99E4-5F30742B39B3}" type="presOf" srcId="{EAD17ED5-6280-4CEC-B55E-6302CF8E575F}" destId="{341566ED-C2B0-4BA5-8DBD-39707969007A}" srcOrd="0" destOrd="0" presId="urn:microsoft.com/office/officeart/2005/8/layout/chevron2"/>
    <dgm:cxn modelId="{1012E1AF-6C77-4EA7-89C9-9019D4426D9C}" type="presOf" srcId="{23881773-77C6-4AD6-826D-69ABE816D0F6}" destId="{966FB24D-0D9E-424A-9652-6C7A2E44F31E}" srcOrd="0" destOrd="0" presId="urn:microsoft.com/office/officeart/2005/8/layout/chevron2"/>
    <dgm:cxn modelId="{57B1F66A-9DC3-4242-914B-CFBB13E5C49F}" type="presOf" srcId="{FEEA1D2A-FBE7-4ADB-942D-D7BC5C49A61F}" destId="{94FC5CD0-812A-4A25-BD2A-2B4755AB19F2}" srcOrd="0" destOrd="0" presId="urn:microsoft.com/office/officeart/2005/8/layout/chevron2"/>
    <dgm:cxn modelId="{E2864BEA-9AFF-49A9-8E16-962F17803D48}" type="presParOf" srcId="{207EEA4D-66F8-4EC3-B62F-9CD0403CDD4D}" destId="{24D3729C-EABE-4F75-A41D-19114655AD8D}" srcOrd="0" destOrd="0" presId="urn:microsoft.com/office/officeart/2005/8/layout/chevron2"/>
    <dgm:cxn modelId="{3C7652AC-827D-4092-9E51-54BF84999688}" type="presParOf" srcId="{24D3729C-EABE-4F75-A41D-19114655AD8D}" destId="{341566ED-C2B0-4BA5-8DBD-39707969007A}" srcOrd="0" destOrd="0" presId="urn:microsoft.com/office/officeart/2005/8/layout/chevron2"/>
    <dgm:cxn modelId="{479D455E-3E4F-43C9-A77B-E04414D04424}" type="presParOf" srcId="{24D3729C-EABE-4F75-A41D-19114655AD8D}" destId="{94FC5CD0-812A-4A25-BD2A-2B4755AB19F2}" srcOrd="1" destOrd="0" presId="urn:microsoft.com/office/officeart/2005/8/layout/chevron2"/>
    <dgm:cxn modelId="{C3873666-5FD5-4F5C-80A4-379A3928263C}" type="presParOf" srcId="{207EEA4D-66F8-4EC3-B62F-9CD0403CDD4D}" destId="{92A9E01D-57BC-4D08-9BCD-AE015E867EC3}" srcOrd="1" destOrd="0" presId="urn:microsoft.com/office/officeart/2005/8/layout/chevron2"/>
    <dgm:cxn modelId="{DC7E6EF5-3006-4080-B4BC-B3B1A1D9D586}" type="presParOf" srcId="{207EEA4D-66F8-4EC3-B62F-9CD0403CDD4D}" destId="{D32A1C05-F658-408B-91C4-6FD3BB5A4ADD}" srcOrd="2" destOrd="0" presId="urn:microsoft.com/office/officeart/2005/8/layout/chevron2"/>
    <dgm:cxn modelId="{1A09EC67-B22C-43EC-996B-830810338823}" type="presParOf" srcId="{D32A1C05-F658-408B-91C4-6FD3BB5A4ADD}" destId="{9E8C4C43-B2BA-4D2F-957E-2065CC5E3A8C}" srcOrd="0" destOrd="0" presId="urn:microsoft.com/office/officeart/2005/8/layout/chevron2"/>
    <dgm:cxn modelId="{EFD27A59-7064-46F7-9EB9-A3BF3CB9BC1C}" type="presParOf" srcId="{D32A1C05-F658-408B-91C4-6FD3BB5A4ADD}" destId="{966FB24D-0D9E-424A-9652-6C7A2E44F31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1FE2A2-0820-46FD-B740-3CA1C9206A4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19DBF3-9B5D-49FD-AC51-550453F9E813}">
      <dgm:prSet phldrT="[Текст]"/>
      <dgm:spPr/>
      <dgm:t>
        <a:bodyPr/>
        <a:lstStyle/>
        <a:p>
          <a:r>
            <a:rPr lang="ru-RU" dirty="0" smtClean="0"/>
            <a:t>Актуальность </a:t>
          </a:r>
          <a:endParaRPr lang="ru-RU" dirty="0"/>
        </a:p>
      </dgm:t>
    </dgm:pt>
    <dgm:pt modelId="{41B59618-6110-4CAF-8F28-8E43D414D6CE}" type="parTrans" cxnId="{A65D9D18-2D65-4EB6-8FEF-D785393210FE}">
      <dgm:prSet/>
      <dgm:spPr/>
      <dgm:t>
        <a:bodyPr/>
        <a:lstStyle/>
        <a:p>
          <a:endParaRPr lang="ru-RU"/>
        </a:p>
      </dgm:t>
    </dgm:pt>
    <dgm:pt modelId="{1CE367D9-4383-456A-B18C-C819B83846D1}" type="sibTrans" cxnId="{A65D9D18-2D65-4EB6-8FEF-D785393210FE}">
      <dgm:prSet/>
      <dgm:spPr/>
      <dgm:t>
        <a:bodyPr/>
        <a:lstStyle/>
        <a:p>
          <a:endParaRPr lang="ru-RU"/>
        </a:p>
      </dgm:t>
    </dgm:pt>
    <dgm:pt modelId="{B4AA62E3-C678-449F-A9B3-2D5658A972E1}">
      <dgm:prSet phldrT="[Текст]"/>
      <dgm:spPr/>
      <dgm:t>
        <a:bodyPr/>
        <a:lstStyle/>
        <a:p>
          <a:r>
            <a:rPr lang="ru-RU" dirty="0" smtClean="0"/>
            <a:t>Проблема </a:t>
          </a:r>
          <a:endParaRPr lang="ru-RU" dirty="0"/>
        </a:p>
      </dgm:t>
    </dgm:pt>
    <dgm:pt modelId="{A394D2F1-E820-4630-ABD9-D56A95CF05FA}" type="parTrans" cxnId="{EE610E28-041A-4C2A-846F-70611C7DE0ED}">
      <dgm:prSet/>
      <dgm:spPr/>
      <dgm:t>
        <a:bodyPr/>
        <a:lstStyle/>
        <a:p>
          <a:endParaRPr lang="ru-RU"/>
        </a:p>
      </dgm:t>
    </dgm:pt>
    <dgm:pt modelId="{BDCA6A50-8C68-4E36-B16E-E87B62E1B453}" type="sibTrans" cxnId="{EE610E28-041A-4C2A-846F-70611C7DE0ED}">
      <dgm:prSet/>
      <dgm:spPr/>
      <dgm:t>
        <a:bodyPr/>
        <a:lstStyle/>
        <a:p>
          <a:endParaRPr lang="ru-RU"/>
        </a:p>
      </dgm:t>
    </dgm:pt>
    <dgm:pt modelId="{3CEA96CD-99AE-4A03-A8E3-34915BF57873}">
      <dgm:prSet phldrT="[Текст]" custT="1"/>
      <dgm:spPr/>
      <dgm:t>
        <a:bodyPr/>
        <a:lstStyle/>
        <a:p>
          <a:r>
            <a:rPr lang="ru-RU" sz="2000" dirty="0" smtClean="0"/>
            <a:t>Несовершенство  системы управления профессиональным развитием педагогических работников, обеспечивающей  развитие школы и ориентированной на удовлетворение индивидуальных образовательных потребностей каждого педагога </a:t>
          </a:r>
          <a:endParaRPr lang="ru-RU" sz="2000" dirty="0"/>
        </a:p>
      </dgm:t>
    </dgm:pt>
    <dgm:pt modelId="{650D28E8-6986-44FE-8C93-F97095C9F2BE}" type="parTrans" cxnId="{F7A52AB9-B47E-4CAD-A64A-232A1DCEDF5D}">
      <dgm:prSet/>
      <dgm:spPr/>
      <dgm:t>
        <a:bodyPr/>
        <a:lstStyle/>
        <a:p>
          <a:endParaRPr lang="ru-RU"/>
        </a:p>
      </dgm:t>
    </dgm:pt>
    <dgm:pt modelId="{1CFD4F07-06EF-45F7-AA86-870F18A0A9E9}" type="sibTrans" cxnId="{F7A52AB9-B47E-4CAD-A64A-232A1DCEDF5D}">
      <dgm:prSet/>
      <dgm:spPr/>
      <dgm:t>
        <a:bodyPr/>
        <a:lstStyle/>
        <a:p>
          <a:endParaRPr lang="ru-RU"/>
        </a:p>
      </dgm:t>
    </dgm:pt>
    <dgm:pt modelId="{422B4AF3-AE03-4198-929A-DE79C5C4897E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Системные изменения в профессионально-педагогической деятельности требуют создания условий для непрерывного профессионального развития педагогических работников  и новых подходов к управлению профессиональным развитием</a:t>
          </a:r>
          <a:endParaRPr lang="ru-RU" dirty="0"/>
        </a:p>
      </dgm:t>
    </dgm:pt>
    <dgm:pt modelId="{B0976A92-2A95-4C8B-A1A3-67C294F1342D}" type="parTrans" cxnId="{4678439B-36C9-4E5C-9177-7A100F15CE24}">
      <dgm:prSet/>
      <dgm:spPr/>
      <dgm:t>
        <a:bodyPr/>
        <a:lstStyle/>
        <a:p>
          <a:endParaRPr lang="ru-RU"/>
        </a:p>
      </dgm:t>
    </dgm:pt>
    <dgm:pt modelId="{44F3FAE7-6487-4936-B707-CDA9E339ECB0}" type="sibTrans" cxnId="{4678439B-36C9-4E5C-9177-7A100F15CE24}">
      <dgm:prSet/>
      <dgm:spPr/>
      <dgm:t>
        <a:bodyPr/>
        <a:lstStyle/>
        <a:p>
          <a:endParaRPr lang="ru-RU"/>
        </a:p>
      </dgm:t>
    </dgm:pt>
    <dgm:pt modelId="{AF9C71A1-A7E6-404A-8E69-4A3A7583DBA2}" type="pres">
      <dgm:prSet presAssocID="{391FE2A2-0820-46FD-B740-3CA1C9206A4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8082B3-795D-4EBB-9FAE-A29082B9AAC7}" type="pres">
      <dgm:prSet presAssocID="{2819DBF3-9B5D-49FD-AC51-550453F9E813}" presName="composite" presStyleCnt="0"/>
      <dgm:spPr/>
    </dgm:pt>
    <dgm:pt modelId="{323DE4DC-0DF6-46D8-AF40-788F4CDD70CC}" type="pres">
      <dgm:prSet presAssocID="{2819DBF3-9B5D-49FD-AC51-550453F9E813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BF3F0-2E74-44B2-8A99-0265A3024DBE}" type="pres">
      <dgm:prSet presAssocID="{2819DBF3-9B5D-49FD-AC51-550453F9E813}" presName="descendantText" presStyleLbl="alignAcc1" presStyleIdx="0" presStyleCnt="2" custLinFactNeighborX="473" custLinFactNeighborY="34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08D04B-11AD-4A5C-91D2-7EE5049174EC}" type="pres">
      <dgm:prSet presAssocID="{1CE367D9-4383-456A-B18C-C819B83846D1}" presName="sp" presStyleCnt="0"/>
      <dgm:spPr/>
    </dgm:pt>
    <dgm:pt modelId="{8A16A974-909A-4F1A-B8B4-4F22152A13BE}" type="pres">
      <dgm:prSet presAssocID="{B4AA62E3-C678-449F-A9B3-2D5658A972E1}" presName="composite" presStyleCnt="0"/>
      <dgm:spPr/>
    </dgm:pt>
    <dgm:pt modelId="{06F3710D-B9A7-46D5-815F-453CC66E6B73}" type="pres">
      <dgm:prSet presAssocID="{B4AA62E3-C678-449F-A9B3-2D5658A972E1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AE4B17-E926-4838-B8D5-AA0D1E7B17A7}" type="pres">
      <dgm:prSet presAssocID="{B4AA62E3-C678-449F-A9B3-2D5658A972E1}" presName="descendantText" presStyleLbl="alignAcc1" presStyleIdx="1" presStyleCnt="2" custScaleY="1386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5D9D18-2D65-4EB6-8FEF-D785393210FE}" srcId="{391FE2A2-0820-46FD-B740-3CA1C9206A4E}" destId="{2819DBF3-9B5D-49FD-AC51-550453F9E813}" srcOrd="0" destOrd="0" parTransId="{41B59618-6110-4CAF-8F28-8E43D414D6CE}" sibTransId="{1CE367D9-4383-456A-B18C-C819B83846D1}"/>
    <dgm:cxn modelId="{EE610E28-041A-4C2A-846F-70611C7DE0ED}" srcId="{391FE2A2-0820-46FD-B740-3CA1C9206A4E}" destId="{B4AA62E3-C678-449F-A9B3-2D5658A972E1}" srcOrd="1" destOrd="0" parTransId="{A394D2F1-E820-4630-ABD9-D56A95CF05FA}" sibTransId="{BDCA6A50-8C68-4E36-B16E-E87B62E1B453}"/>
    <dgm:cxn modelId="{2F675A11-1375-4DC4-AD0E-B5FD4DC096A1}" type="presOf" srcId="{2819DBF3-9B5D-49FD-AC51-550453F9E813}" destId="{323DE4DC-0DF6-46D8-AF40-788F4CDD70CC}" srcOrd="0" destOrd="0" presId="urn:microsoft.com/office/officeart/2005/8/layout/chevron2"/>
    <dgm:cxn modelId="{4BC4FEAD-6737-424C-847E-83710C366301}" type="presOf" srcId="{3CEA96CD-99AE-4A03-A8E3-34915BF57873}" destId="{80AE4B17-E926-4838-B8D5-AA0D1E7B17A7}" srcOrd="0" destOrd="0" presId="urn:microsoft.com/office/officeart/2005/8/layout/chevron2"/>
    <dgm:cxn modelId="{2B2DF751-A60F-4009-ACFE-5A9A433A36CC}" type="presOf" srcId="{B4AA62E3-C678-449F-A9B3-2D5658A972E1}" destId="{06F3710D-B9A7-46D5-815F-453CC66E6B73}" srcOrd="0" destOrd="0" presId="urn:microsoft.com/office/officeart/2005/8/layout/chevron2"/>
    <dgm:cxn modelId="{3B05AC85-5FCC-4470-AAFA-BB6AA9D85AC8}" type="presOf" srcId="{391FE2A2-0820-46FD-B740-3CA1C9206A4E}" destId="{AF9C71A1-A7E6-404A-8E69-4A3A7583DBA2}" srcOrd="0" destOrd="0" presId="urn:microsoft.com/office/officeart/2005/8/layout/chevron2"/>
    <dgm:cxn modelId="{3B1066A6-C741-43DA-8B15-648B9A254A60}" type="presOf" srcId="{422B4AF3-AE03-4198-929A-DE79C5C4897E}" destId="{542BF3F0-2E74-44B2-8A99-0265A3024DBE}" srcOrd="0" destOrd="0" presId="urn:microsoft.com/office/officeart/2005/8/layout/chevron2"/>
    <dgm:cxn modelId="{4678439B-36C9-4E5C-9177-7A100F15CE24}" srcId="{2819DBF3-9B5D-49FD-AC51-550453F9E813}" destId="{422B4AF3-AE03-4198-929A-DE79C5C4897E}" srcOrd="0" destOrd="0" parTransId="{B0976A92-2A95-4C8B-A1A3-67C294F1342D}" sibTransId="{44F3FAE7-6487-4936-B707-CDA9E339ECB0}"/>
    <dgm:cxn modelId="{F7A52AB9-B47E-4CAD-A64A-232A1DCEDF5D}" srcId="{B4AA62E3-C678-449F-A9B3-2D5658A972E1}" destId="{3CEA96CD-99AE-4A03-A8E3-34915BF57873}" srcOrd="0" destOrd="0" parTransId="{650D28E8-6986-44FE-8C93-F97095C9F2BE}" sibTransId="{1CFD4F07-06EF-45F7-AA86-870F18A0A9E9}"/>
    <dgm:cxn modelId="{14A3ABD7-1567-4673-99EB-DA133DE91EB1}" type="presParOf" srcId="{AF9C71A1-A7E6-404A-8E69-4A3A7583DBA2}" destId="{4E8082B3-795D-4EBB-9FAE-A29082B9AAC7}" srcOrd="0" destOrd="0" presId="urn:microsoft.com/office/officeart/2005/8/layout/chevron2"/>
    <dgm:cxn modelId="{29CA1C87-F7CA-4389-89A9-DD0388C127C0}" type="presParOf" srcId="{4E8082B3-795D-4EBB-9FAE-A29082B9AAC7}" destId="{323DE4DC-0DF6-46D8-AF40-788F4CDD70CC}" srcOrd="0" destOrd="0" presId="urn:microsoft.com/office/officeart/2005/8/layout/chevron2"/>
    <dgm:cxn modelId="{2404480D-EF0C-4E0A-9A3C-5E74521BAC2A}" type="presParOf" srcId="{4E8082B3-795D-4EBB-9FAE-A29082B9AAC7}" destId="{542BF3F0-2E74-44B2-8A99-0265A3024DBE}" srcOrd="1" destOrd="0" presId="urn:microsoft.com/office/officeart/2005/8/layout/chevron2"/>
    <dgm:cxn modelId="{1A1D3DDE-8DBD-4705-865B-FB13B220B8FF}" type="presParOf" srcId="{AF9C71A1-A7E6-404A-8E69-4A3A7583DBA2}" destId="{6308D04B-11AD-4A5C-91D2-7EE5049174EC}" srcOrd="1" destOrd="0" presId="urn:microsoft.com/office/officeart/2005/8/layout/chevron2"/>
    <dgm:cxn modelId="{E21CE6D6-6164-4B93-B9F3-8C95693E92E3}" type="presParOf" srcId="{AF9C71A1-A7E6-404A-8E69-4A3A7583DBA2}" destId="{8A16A974-909A-4F1A-B8B4-4F22152A13BE}" srcOrd="2" destOrd="0" presId="urn:microsoft.com/office/officeart/2005/8/layout/chevron2"/>
    <dgm:cxn modelId="{EED2F3B7-901B-4ED3-B19D-133A649AD306}" type="presParOf" srcId="{8A16A974-909A-4F1A-B8B4-4F22152A13BE}" destId="{06F3710D-B9A7-46D5-815F-453CC66E6B73}" srcOrd="0" destOrd="0" presId="urn:microsoft.com/office/officeart/2005/8/layout/chevron2"/>
    <dgm:cxn modelId="{2EA4635F-4DE6-4F38-A589-FD2744598B64}" type="presParOf" srcId="{8A16A974-909A-4F1A-B8B4-4F22152A13BE}" destId="{80AE4B17-E926-4838-B8D5-AA0D1E7B17A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518E59-9614-4C7D-81E3-68150B1C3EA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E7C909-C469-4CE4-87FB-1129C9675B56}">
      <dgm:prSet phldrT="[Текст]" custT="1"/>
      <dgm:spPr/>
      <dgm:t>
        <a:bodyPr/>
        <a:lstStyle/>
        <a:p>
          <a:r>
            <a:rPr lang="ru-RU" sz="1600" dirty="0" smtClean="0"/>
            <a:t>Подготовительный 2021-2022 учебный   </a:t>
          </a:r>
          <a:endParaRPr lang="ru-RU" sz="1600" dirty="0"/>
        </a:p>
      </dgm:t>
    </dgm:pt>
    <dgm:pt modelId="{93916CC3-D1E1-401F-BD45-5B14B9460B2E}" type="parTrans" cxnId="{CAF25A1C-5180-4C48-B223-CFB62DEDFF64}">
      <dgm:prSet/>
      <dgm:spPr/>
      <dgm:t>
        <a:bodyPr/>
        <a:lstStyle/>
        <a:p>
          <a:endParaRPr lang="ru-RU"/>
        </a:p>
      </dgm:t>
    </dgm:pt>
    <dgm:pt modelId="{C1EFAA31-AEB0-451E-8B43-33A4C099681D}" type="sibTrans" cxnId="{CAF25A1C-5180-4C48-B223-CFB62DEDFF64}">
      <dgm:prSet/>
      <dgm:spPr/>
      <dgm:t>
        <a:bodyPr/>
        <a:lstStyle/>
        <a:p>
          <a:endParaRPr lang="ru-RU"/>
        </a:p>
      </dgm:t>
    </dgm:pt>
    <dgm:pt modelId="{5B3F0135-FEB2-40F8-B75E-CA0AD1E288E5}">
      <dgm:prSet phldrT="[Текст]" custT="1"/>
      <dgm:spPr/>
      <dgm:t>
        <a:bodyPr/>
        <a:lstStyle/>
        <a:p>
          <a:r>
            <a:rPr lang="ru-RU" sz="1600" dirty="0" smtClean="0"/>
            <a:t>Практический  </a:t>
          </a:r>
        </a:p>
        <a:p>
          <a:r>
            <a:rPr lang="ru-RU" sz="1600" dirty="0" smtClean="0"/>
            <a:t>2022-2023 учебный год </a:t>
          </a:r>
          <a:endParaRPr lang="ru-RU" sz="1600" dirty="0"/>
        </a:p>
      </dgm:t>
    </dgm:pt>
    <dgm:pt modelId="{11C07694-1693-45E3-8392-0AC43E2B16CF}" type="parTrans" cxnId="{EA532565-B16F-4F5F-AA7D-45E97C8F7CCE}">
      <dgm:prSet/>
      <dgm:spPr/>
      <dgm:t>
        <a:bodyPr/>
        <a:lstStyle/>
        <a:p>
          <a:endParaRPr lang="ru-RU"/>
        </a:p>
      </dgm:t>
    </dgm:pt>
    <dgm:pt modelId="{6F5BF3A1-AB50-4303-B693-3F214AFFAA61}" type="sibTrans" cxnId="{EA532565-B16F-4F5F-AA7D-45E97C8F7CCE}">
      <dgm:prSet/>
      <dgm:spPr/>
      <dgm:t>
        <a:bodyPr/>
        <a:lstStyle/>
        <a:p>
          <a:endParaRPr lang="ru-RU"/>
        </a:p>
      </dgm:t>
    </dgm:pt>
    <dgm:pt modelId="{4A6763A2-A5ED-472C-AB93-7929E60619FB}">
      <dgm:prSet phldrT="[Текст]" custT="1"/>
      <dgm:spPr/>
      <dgm:t>
        <a:bodyPr/>
        <a:lstStyle/>
        <a:p>
          <a:r>
            <a:rPr lang="ru-RU" sz="1400" dirty="0" smtClean="0"/>
            <a:t>Обобщающий</a:t>
          </a:r>
        </a:p>
        <a:p>
          <a:r>
            <a:rPr lang="ru-RU" sz="1400" dirty="0" smtClean="0"/>
            <a:t>2023-2024 </a:t>
          </a:r>
        </a:p>
        <a:p>
          <a:r>
            <a:rPr lang="ru-RU" sz="1400" dirty="0" smtClean="0"/>
            <a:t>учебный год </a:t>
          </a:r>
          <a:endParaRPr lang="ru-RU" sz="1400" dirty="0"/>
        </a:p>
      </dgm:t>
    </dgm:pt>
    <dgm:pt modelId="{00E57F9C-EDD4-4632-AC37-9A0DEC826D58}" type="parTrans" cxnId="{4580391F-1C20-4DC9-B37C-0019894E67B8}">
      <dgm:prSet/>
      <dgm:spPr/>
      <dgm:t>
        <a:bodyPr/>
        <a:lstStyle/>
        <a:p>
          <a:endParaRPr lang="ru-RU"/>
        </a:p>
      </dgm:t>
    </dgm:pt>
    <dgm:pt modelId="{2E792382-BB77-4509-9E94-E170CB45E3CF}" type="sibTrans" cxnId="{4580391F-1C20-4DC9-B37C-0019894E67B8}">
      <dgm:prSet/>
      <dgm:spPr/>
      <dgm:t>
        <a:bodyPr/>
        <a:lstStyle/>
        <a:p>
          <a:endParaRPr lang="ru-RU"/>
        </a:p>
      </dgm:t>
    </dgm:pt>
    <dgm:pt modelId="{4435D898-6DA4-489C-9C3B-D34DFB9F8086}" type="pres">
      <dgm:prSet presAssocID="{FA518E59-9614-4C7D-81E3-68150B1C3EA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20F96A-6E71-47C5-A2D8-698B020DD980}" type="pres">
      <dgm:prSet presAssocID="{FA518E59-9614-4C7D-81E3-68150B1C3EA3}" presName="arrow" presStyleLbl="bgShp" presStyleIdx="0" presStyleCnt="1"/>
      <dgm:spPr/>
    </dgm:pt>
    <dgm:pt modelId="{BAB52284-7D11-480D-AD9A-7549E468E6CC}" type="pres">
      <dgm:prSet presAssocID="{FA518E59-9614-4C7D-81E3-68150B1C3EA3}" presName="linearProcess" presStyleCnt="0"/>
      <dgm:spPr/>
    </dgm:pt>
    <dgm:pt modelId="{39D19F20-5F94-4049-8977-115E47C50C7F}" type="pres">
      <dgm:prSet presAssocID="{42E7C909-C469-4CE4-87FB-1129C9675B56}" presName="textNode" presStyleLbl="node1" presStyleIdx="0" presStyleCnt="3" custScaleX="66746" custScaleY="719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2D6E89-44C0-4B6A-A944-8FEE4280C3C1}" type="pres">
      <dgm:prSet presAssocID="{C1EFAA31-AEB0-451E-8B43-33A4C099681D}" presName="sibTrans" presStyleCnt="0"/>
      <dgm:spPr/>
    </dgm:pt>
    <dgm:pt modelId="{24C4AF50-2B51-403A-8975-26776DBE33D7}" type="pres">
      <dgm:prSet presAssocID="{5B3F0135-FEB2-40F8-B75E-CA0AD1E288E5}" presName="textNode" presStyleLbl="node1" presStyleIdx="1" presStyleCnt="3" custScaleX="69599" custScaleY="70457" custLinFactNeighborX="-29952" custLinFactNeighborY="-7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4E6BE1-FB4D-4246-8FD8-614008BE151E}" type="pres">
      <dgm:prSet presAssocID="{6F5BF3A1-AB50-4303-B693-3F214AFFAA61}" presName="sibTrans" presStyleCnt="0"/>
      <dgm:spPr/>
    </dgm:pt>
    <dgm:pt modelId="{6B794867-AA26-4C98-8A3C-64EA9DAE4D13}" type="pres">
      <dgm:prSet presAssocID="{4A6763A2-A5ED-472C-AB93-7929E60619FB}" presName="textNode" presStyleLbl="node1" presStyleIdx="2" presStyleCnt="3" custScaleX="69151" custScaleY="71514" custLinFactNeighborX="-44829" custLinFactNeighborY="-2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532565-B16F-4F5F-AA7D-45E97C8F7CCE}" srcId="{FA518E59-9614-4C7D-81E3-68150B1C3EA3}" destId="{5B3F0135-FEB2-40F8-B75E-CA0AD1E288E5}" srcOrd="1" destOrd="0" parTransId="{11C07694-1693-45E3-8392-0AC43E2B16CF}" sibTransId="{6F5BF3A1-AB50-4303-B693-3F214AFFAA61}"/>
    <dgm:cxn modelId="{AC50B879-9BD4-4192-958C-55963F437D21}" type="presOf" srcId="{FA518E59-9614-4C7D-81E3-68150B1C3EA3}" destId="{4435D898-6DA4-489C-9C3B-D34DFB9F8086}" srcOrd="0" destOrd="0" presId="urn:microsoft.com/office/officeart/2005/8/layout/hProcess9"/>
    <dgm:cxn modelId="{1CC421A2-ED30-4C33-9299-0E4726B8F9F2}" type="presOf" srcId="{42E7C909-C469-4CE4-87FB-1129C9675B56}" destId="{39D19F20-5F94-4049-8977-115E47C50C7F}" srcOrd="0" destOrd="0" presId="urn:microsoft.com/office/officeart/2005/8/layout/hProcess9"/>
    <dgm:cxn modelId="{4580391F-1C20-4DC9-B37C-0019894E67B8}" srcId="{FA518E59-9614-4C7D-81E3-68150B1C3EA3}" destId="{4A6763A2-A5ED-472C-AB93-7929E60619FB}" srcOrd="2" destOrd="0" parTransId="{00E57F9C-EDD4-4632-AC37-9A0DEC826D58}" sibTransId="{2E792382-BB77-4509-9E94-E170CB45E3CF}"/>
    <dgm:cxn modelId="{CAF25A1C-5180-4C48-B223-CFB62DEDFF64}" srcId="{FA518E59-9614-4C7D-81E3-68150B1C3EA3}" destId="{42E7C909-C469-4CE4-87FB-1129C9675B56}" srcOrd="0" destOrd="0" parTransId="{93916CC3-D1E1-401F-BD45-5B14B9460B2E}" sibTransId="{C1EFAA31-AEB0-451E-8B43-33A4C099681D}"/>
    <dgm:cxn modelId="{ED9A486B-A481-4686-8105-D7AD0BD10AA0}" type="presOf" srcId="{5B3F0135-FEB2-40F8-B75E-CA0AD1E288E5}" destId="{24C4AF50-2B51-403A-8975-26776DBE33D7}" srcOrd="0" destOrd="0" presId="urn:microsoft.com/office/officeart/2005/8/layout/hProcess9"/>
    <dgm:cxn modelId="{E58058DB-273F-4D06-8922-CD878B223B41}" type="presOf" srcId="{4A6763A2-A5ED-472C-AB93-7929E60619FB}" destId="{6B794867-AA26-4C98-8A3C-64EA9DAE4D13}" srcOrd="0" destOrd="0" presId="urn:microsoft.com/office/officeart/2005/8/layout/hProcess9"/>
    <dgm:cxn modelId="{187858B0-9049-4CD4-8166-1F559E59F6FB}" type="presParOf" srcId="{4435D898-6DA4-489C-9C3B-D34DFB9F8086}" destId="{5A20F96A-6E71-47C5-A2D8-698B020DD980}" srcOrd="0" destOrd="0" presId="urn:microsoft.com/office/officeart/2005/8/layout/hProcess9"/>
    <dgm:cxn modelId="{19E5468D-919E-4DF5-8C9F-AB586C850321}" type="presParOf" srcId="{4435D898-6DA4-489C-9C3B-D34DFB9F8086}" destId="{BAB52284-7D11-480D-AD9A-7549E468E6CC}" srcOrd="1" destOrd="0" presId="urn:microsoft.com/office/officeart/2005/8/layout/hProcess9"/>
    <dgm:cxn modelId="{9200A787-9F72-445D-A336-C35219FF62BF}" type="presParOf" srcId="{BAB52284-7D11-480D-AD9A-7549E468E6CC}" destId="{39D19F20-5F94-4049-8977-115E47C50C7F}" srcOrd="0" destOrd="0" presId="urn:microsoft.com/office/officeart/2005/8/layout/hProcess9"/>
    <dgm:cxn modelId="{987C2265-0FB5-4BE3-A42B-331095AB401B}" type="presParOf" srcId="{BAB52284-7D11-480D-AD9A-7549E468E6CC}" destId="{D42D6E89-44C0-4B6A-A944-8FEE4280C3C1}" srcOrd="1" destOrd="0" presId="urn:microsoft.com/office/officeart/2005/8/layout/hProcess9"/>
    <dgm:cxn modelId="{360ACCC4-2A40-4244-9B87-0067E0650DAE}" type="presParOf" srcId="{BAB52284-7D11-480D-AD9A-7549E468E6CC}" destId="{24C4AF50-2B51-403A-8975-26776DBE33D7}" srcOrd="2" destOrd="0" presId="urn:microsoft.com/office/officeart/2005/8/layout/hProcess9"/>
    <dgm:cxn modelId="{128ECD0C-1B61-4A40-B974-FB6B3F6606F1}" type="presParOf" srcId="{BAB52284-7D11-480D-AD9A-7549E468E6CC}" destId="{564E6BE1-FB4D-4246-8FD8-614008BE151E}" srcOrd="3" destOrd="0" presId="urn:microsoft.com/office/officeart/2005/8/layout/hProcess9"/>
    <dgm:cxn modelId="{AE1E848C-A3C6-4707-AB6D-F76D823DD457}" type="presParOf" srcId="{BAB52284-7D11-480D-AD9A-7549E468E6CC}" destId="{6B794867-AA26-4C98-8A3C-64EA9DAE4D1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F91166-D664-4F87-B2D3-517C24E5749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940DB9-EBDC-4E55-9C73-55E809DA0A9B}">
      <dgm:prSet phldrT="[Текст]" custT="1"/>
      <dgm:spPr/>
      <dgm:t>
        <a:bodyPr/>
        <a:lstStyle/>
        <a:p>
          <a:r>
            <a:rPr lang="ru-RU" sz="1200" dirty="0" smtClean="0"/>
            <a:t>Повышение мотивации педагогов к </a:t>
          </a:r>
          <a:r>
            <a:rPr lang="ru-RU" sz="1200" dirty="0" err="1" smtClean="0"/>
            <a:t>проф.развитию</a:t>
          </a:r>
          <a:r>
            <a:rPr lang="ru-RU" sz="1200" dirty="0" smtClean="0"/>
            <a:t> </a:t>
          </a:r>
          <a:endParaRPr lang="ru-RU" sz="1200" dirty="0"/>
        </a:p>
      </dgm:t>
    </dgm:pt>
    <dgm:pt modelId="{2CDB99BE-3BB6-45A0-9CCF-A709FE351FED}" type="parTrans" cxnId="{652F86A3-1D64-4E05-B46C-F378BC328A1A}">
      <dgm:prSet/>
      <dgm:spPr/>
      <dgm:t>
        <a:bodyPr/>
        <a:lstStyle/>
        <a:p>
          <a:endParaRPr lang="ru-RU"/>
        </a:p>
      </dgm:t>
    </dgm:pt>
    <dgm:pt modelId="{25C0369F-45FD-49DB-B29C-2DA74B4383B9}" type="sibTrans" cxnId="{652F86A3-1D64-4E05-B46C-F378BC328A1A}">
      <dgm:prSet custT="1"/>
      <dgm:spPr/>
      <dgm:t>
        <a:bodyPr/>
        <a:lstStyle/>
        <a:p>
          <a:r>
            <a:rPr lang="ru-RU" sz="1600" dirty="0" smtClean="0"/>
            <a:t>Повышение качества образовательных услуг </a:t>
          </a:r>
          <a:endParaRPr lang="ru-RU" sz="1600" dirty="0"/>
        </a:p>
      </dgm:t>
    </dgm:pt>
    <dgm:pt modelId="{C8FE0254-ADB3-4617-A85A-33E2277072D7}">
      <dgm:prSet phldrT="[Текст]" phldr="1"/>
      <dgm:spPr/>
      <dgm:t>
        <a:bodyPr/>
        <a:lstStyle/>
        <a:p>
          <a:endParaRPr lang="ru-RU" dirty="0"/>
        </a:p>
      </dgm:t>
    </dgm:pt>
    <dgm:pt modelId="{CECB2E7E-B0AC-4CA2-9DE7-D69077F38C24}" type="parTrans" cxnId="{5F16D747-F78A-43D5-817F-72817CB80E2C}">
      <dgm:prSet/>
      <dgm:spPr/>
      <dgm:t>
        <a:bodyPr/>
        <a:lstStyle/>
        <a:p>
          <a:endParaRPr lang="ru-RU"/>
        </a:p>
      </dgm:t>
    </dgm:pt>
    <dgm:pt modelId="{F30E8790-5BB9-47A3-BA20-DF3948AE3DCB}" type="sibTrans" cxnId="{5F16D747-F78A-43D5-817F-72817CB80E2C}">
      <dgm:prSet/>
      <dgm:spPr/>
      <dgm:t>
        <a:bodyPr/>
        <a:lstStyle/>
        <a:p>
          <a:endParaRPr lang="ru-RU"/>
        </a:p>
      </dgm:t>
    </dgm:pt>
    <dgm:pt modelId="{A2DDD929-740B-4561-96B9-12870929D866}">
      <dgm:prSet phldrT="[Текст]" custT="1"/>
      <dgm:spPr/>
      <dgm:t>
        <a:bodyPr/>
        <a:lstStyle/>
        <a:p>
          <a:r>
            <a:rPr lang="ru-RU" sz="1400" dirty="0" smtClean="0"/>
            <a:t>Функционирующая система управления ПРП </a:t>
          </a:r>
          <a:endParaRPr lang="ru-RU" sz="1400" dirty="0"/>
        </a:p>
      </dgm:t>
    </dgm:pt>
    <dgm:pt modelId="{05A17B33-E8BC-4110-9F1D-A27A6A03DC1D}" type="parTrans" cxnId="{F810D44A-ED42-444C-9E57-177299B39BE0}">
      <dgm:prSet/>
      <dgm:spPr/>
      <dgm:t>
        <a:bodyPr/>
        <a:lstStyle/>
        <a:p>
          <a:endParaRPr lang="ru-RU"/>
        </a:p>
      </dgm:t>
    </dgm:pt>
    <dgm:pt modelId="{2FD8C55E-3E22-4B50-B3BA-0BA1753542BD}" type="sibTrans" cxnId="{F810D44A-ED42-444C-9E57-177299B39BE0}">
      <dgm:prSet custT="1"/>
      <dgm:spPr/>
      <dgm:t>
        <a:bodyPr/>
        <a:lstStyle/>
        <a:p>
          <a:r>
            <a:rPr lang="ru-RU" sz="1200" dirty="0" smtClean="0"/>
            <a:t>Повышение профессиональных компетенций  учителей </a:t>
          </a:r>
          <a:endParaRPr lang="ru-RU" sz="1200" dirty="0"/>
        </a:p>
      </dgm:t>
    </dgm:pt>
    <dgm:pt modelId="{009644EF-0617-4062-BE14-249109BB81D1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Планируемые результаты </a:t>
          </a:r>
          <a:endParaRPr lang="ru-RU" b="1" dirty="0">
            <a:solidFill>
              <a:srgbClr val="FF0000"/>
            </a:solidFill>
          </a:endParaRPr>
        </a:p>
      </dgm:t>
    </dgm:pt>
    <dgm:pt modelId="{AA9D1858-F233-4543-BC34-CEC7AA71215D}" type="parTrans" cxnId="{62846DAA-E123-43D8-82DD-AD01F6B73C3E}">
      <dgm:prSet/>
      <dgm:spPr/>
      <dgm:t>
        <a:bodyPr/>
        <a:lstStyle/>
        <a:p>
          <a:endParaRPr lang="ru-RU"/>
        </a:p>
      </dgm:t>
    </dgm:pt>
    <dgm:pt modelId="{8C8B0671-8A75-46FB-B3F3-A1FE7FB35862}" type="sibTrans" cxnId="{62846DAA-E123-43D8-82DD-AD01F6B73C3E}">
      <dgm:prSet/>
      <dgm:spPr/>
      <dgm:t>
        <a:bodyPr/>
        <a:lstStyle/>
        <a:p>
          <a:endParaRPr lang="ru-RU"/>
        </a:p>
      </dgm:t>
    </dgm:pt>
    <dgm:pt modelId="{72F879C0-1B40-4B3E-97F5-7374BC722C86}">
      <dgm:prSet phldrT="[Текст]"/>
      <dgm:spPr/>
      <dgm:t>
        <a:bodyPr/>
        <a:lstStyle/>
        <a:p>
          <a:r>
            <a:rPr lang="ru-RU" dirty="0" smtClean="0"/>
            <a:t>Обобщение опыта и создание системы управления ПРП </a:t>
          </a:r>
          <a:endParaRPr lang="ru-RU" dirty="0"/>
        </a:p>
      </dgm:t>
    </dgm:pt>
    <dgm:pt modelId="{F4E2D6DD-08C4-4990-B000-79DD734DD315}" type="parTrans" cxnId="{FD7117BD-CC1D-4077-854D-EFBB26D06D5B}">
      <dgm:prSet/>
      <dgm:spPr/>
      <dgm:t>
        <a:bodyPr/>
        <a:lstStyle/>
        <a:p>
          <a:endParaRPr lang="ru-RU"/>
        </a:p>
      </dgm:t>
    </dgm:pt>
    <dgm:pt modelId="{0E0237D7-5730-4CF7-8C8C-345128F02D8D}" type="sibTrans" cxnId="{FD7117BD-CC1D-4077-854D-EFBB26D06D5B}">
      <dgm:prSet custT="1"/>
      <dgm:spPr/>
      <dgm:t>
        <a:bodyPr/>
        <a:lstStyle/>
        <a:p>
          <a:r>
            <a:rPr lang="ru-RU" sz="1200" dirty="0" smtClean="0"/>
            <a:t>Функционирующая система «Наставничества»</a:t>
          </a:r>
          <a:endParaRPr lang="ru-RU" sz="1200" dirty="0"/>
        </a:p>
      </dgm:t>
    </dgm:pt>
    <dgm:pt modelId="{BD757E9B-D936-4D64-8967-42F84A13ED8A}">
      <dgm:prSet phldrT="[Текст]" phldr="1"/>
      <dgm:spPr/>
      <dgm:t>
        <a:bodyPr/>
        <a:lstStyle/>
        <a:p>
          <a:endParaRPr lang="ru-RU"/>
        </a:p>
      </dgm:t>
    </dgm:pt>
    <dgm:pt modelId="{6B304976-3498-48E9-8A1E-3B7219EDD7A3}" type="parTrans" cxnId="{C415F686-1168-4C38-A359-2E8DF81D8868}">
      <dgm:prSet/>
      <dgm:spPr/>
      <dgm:t>
        <a:bodyPr/>
        <a:lstStyle/>
        <a:p>
          <a:endParaRPr lang="ru-RU"/>
        </a:p>
      </dgm:t>
    </dgm:pt>
    <dgm:pt modelId="{002C03B5-1566-4275-B76F-F8177F8C656E}" type="sibTrans" cxnId="{C415F686-1168-4C38-A359-2E8DF81D8868}">
      <dgm:prSet/>
      <dgm:spPr/>
      <dgm:t>
        <a:bodyPr/>
        <a:lstStyle/>
        <a:p>
          <a:endParaRPr lang="ru-RU"/>
        </a:p>
      </dgm:t>
    </dgm:pt>
    <dgm:pt modelId="{DD245BA3-1565-47BA-835A-9EFF36CFBAA5}" type="pres">
      <dgm:prSet presAssocID="{B3F91166-D664-4F87-B2D3-517C24E57499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F48C8B9-3002-4BAD-B634-219D9AADB32F}" type="pres">
      <dgm:prSet presAssocID="{54940DB9-EBDC-4E55-9C73-55E809DA0A9B}" presName="composite" presStyleCnt="0"/>
      <dgm:spPr/>
    </dgm:pt>
    <dgm:pt modelId="{E53574BC-03A8-4502-911D-09135C91C3AB}" type="pres">
      <dgm:prSet presAssocID="{54940DB9-EBDC-4E55-9C73-55E809DA0A9B}" presName="Parent1" presStyleLbl="node1" presStyleIdx="0" presStyleCnt="6" custScaleX="142069" custLinFactNeighborX="36074" custLinFactNeighborY="-12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631008-93C5-4905-A7F8-ED1A3C455F66}" type="pres">
      <dgm:prSet presAssocID="{54940DB9-EBDC-4E55-9C73-55E809DA0A9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7CD69C-070D-44ED-8221-65634955D8E4}" type="pres">
      <dgm:prSet presAssocID="{54940DB9-EBDC-4E55-9C73-55E809DA0A9B}" presName="BalanceSpacing" presStyleCnt="0"/>
      <dgm:spPr/>
    </dgm:pt>
    <dgm:pt modelId="{0B30924B-E05C-455C-9BBB-36F976582139}" type="pres">
      <dgm:prSet presAssocID="{54940DB9-EBDC-4E55-9C73-55E809DA0A9B}" presName="BalanceSpacing1" presStyleCnt="0"/>
      <dgm:spPr/>
    </dgm:pt>
    <dgm:pt modelId="{1F31BAFF-FD52-4884-8EA0-90E1EA10EF3A}" type="pres">
      <dgm:prSet presAssocID="{25C0369F-45FD-49DB-B29C-2DA74B4383B9}" presName="Accent1Text" presStyleLbl="node1" presStyleIdx="1" presStyleCnt="6" custScaleX="126899" custLinFactNeighborX="6887" custLinFactNeighborY="-113"/>
      <dgm:spPr/>
      <dgm:t>
        <a:bodyPr/>
        <a:lstStyle/>
        <a:p>
          <a:endParaRPr lang="ru-RU"/>
        </a:p>
      </dgm:t>
    </dgm:pt>
    <dgm:pt modelId="{7429306A-D8A6-4CEE-A7AD-9D7E629D64F7}" type="pres">
      <dgm:prSet presAssocID="{25C0369F-45FD-49DB-B29C-2DA74B4383B9}" presName="spaceBetweenRectangles" presStyleCnt="0"/>
      <dgm:spPr/>
    </dgm:pt>
    <dgm:pt modelId="{01F4F4BC-0103-4E7E-8E6B-799AA1DE2D85}" type="pres">
      <dgm:prSet presAssocID="{A2DDD929-740B-4561-96B9-12870929D866}" presName="composite" presStyleCnt="0"/>
      <dgm:spPr/>
    </dgm:pt>
    <dgm:pt modelId="{1F08C450-AF2E-4743-A409-7D87D8F6AE4A}" type="pres">
      <dgm:prSet presAssocID="{A2DDD929-740B-4561-96B9-12870929D866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FC5B3D-026D-4937-B401-164045C0C5FC}" type="pres">
      <dgm:prSet presAssocID="{A2DDD929-740B-4561-96B9-12870929D866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67D5FB-A517-4780-BEAE-4B34C6A14148}" type="pres">
      <dgm:prSet presAssocID="{A2DDD929-740B-4561-96B9-12870929D866}" presName="BalanceSpacing" presStyleCnt="0"/>
      <dgm:spPr/>
    </dgm:pt>
    <dgm:pt modelId="{0D231F02-6C0B-4BFB-8B16-F72A685C8218}" type="pres">
      <dgm:prSet presAssocID="{A2DDD929-740B-4561-96B9-12870929D866}" presName="BalanceSpacing1" presStyleCnt="0"/>
      <dgm:spPr/>
    </dgm:pt>
    <dgm:pt modelId="{B3B77F0C-D348-43C3-BC62-1431A7A82CBB}" type="pres">
      <dgm:prSet presAssocID="{2FD8C55E-3E22-4B50-B3BA-0BA1753542BD}" presName="Accent1Text" presStyleLbl="node1" presStyleIdx="3" presStyleCnt="6" custScaleX="122470" custLinFactNeighborX="14666" custLinFactNeighborY="634"/>
      <dgm:spPr/>
      <dgm:t>
        <a:bodyPr/>
        <a:lstStyle/>
        <a:p>
          <a:endParaRPr lang="ru-RU"/>
        </a:p>
      </dgm:t>
    </dgm:pt>
    <dgm:pt modelId="{767BBF5A-6272-4B17-A591-5A746FCDD02C}" type="pres">
      <dgm:prSet presAssocID="{2FD8C55E-3E22-4B50-B3BA-0BA1753542BD}" presName="spaceBetweenRectangles" presStyleCnt="0"/>
      <dgm:spPr/>
    </dgm:pt>
    <dgm:pt modelId="{2ADC4C1C-7E7B-4B0B-9869-7DAF719BEC96}" type="pres">
      <dgm:prSet presAssocID="{72F879C0-1B40-4B3E-97F5-7374BC722C86}" presName="composite" presStyleCnt="0"/>
      <dgm:spPr/>
    </dgm:pt>
    <dgm:pt modelId="{6ED835D2-37A5-4D39-94AC-CEE6714D5B27}" type="pres">
      <dgm:prSet presAssocID="{72F879C0-1B40-4B3E-97F5-7374BC722C86}" presName="Parent1" presStyleLbl="node1" presStyleIdx="4" presStyleCnt="6" custScaleX="134358" custScaleY="112047" custLinFactNeighborX="27531" custLinFactNeighborY="309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9102B8-F64A-40A7-A4BF-7850AF269ACA}" type="pres">
      <dgm:prSet presAssocID="{72F879C0-1B40-4B3E-97F5-7374BC722C86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632352-C0E2-43C5-A096-A69DD7A00345}" type="pres">
      <dgm:prSet presAssocID="{72F879C0-1B40-4B3E-97F5-7374BC722C86}" presName="BalanceSpacing" presStyleCnt="0"/>
      <dgm:spPr/>
    </dgm:pt>
    <dgm:pt modelId="{131CA571-EA4B-42A7-80D9-FB418AB28803}" type="pres">
      <dgm:prSet presAssocID="{72F879C0-1B40-4B3E-97F5-7374BC722C86}" presName="BalanceSpacing1" presStyleCnt="0"/>
      <dgm:spPr/>
    </dgm:pt>
    <dgm:pt modelId="{AD1389A6-64A3-4381-B385-CD37FC3462F8}" type="pres">
      <dgm:prSet presAssocID="{0E0237D7-5730-4CF7-8C8C-345128F02D8D}" presName="Accent1Text" presStyleLbl="node1" presStyleIdx="5" presStyleCnt="6" custScaleX="140796" custScaleY="112272" custLinFactNeighborX="-11420" custLinFactNeighborY="688"/>
      <dgm:spPr/>
      <dgm:t>
        <a:bodyPr/>
        <a:lstStyle/>
        <a:p>
          <a:endParaRPr lang="ru-RU"/>
        </a:p>
      </dgm:t>
    </dgm:pt>
  </dgm:ptLst>
  <dgm:cxnLst>
    <dgm:cxn modelId="{5F16D747-F78A-43D5-817F-72817CB80E2C}" srcId="{54940DB9-EBDC-4E55-9C73-55E809DA0A9B}" destId="{C8FE0254-ADB3-4617-A85A-33E2277072D7}" srcOrd="0" destOrd="0" parTransId="{CECB2E7E-B0AC-4CA2-9DE7-D69077F38C24}" sibTransId="{F30E8790-5BB9-47A3-BA20-DF3948AE3DCB}"/>
    <dgm:cxn modelId="{652F86A3-1D64-4E05-B46C-F378BC328A1A}" srcId="{B3F91166-D664-4F87-B2D3-517C24E57499}" destId="{54940DB9-EBDC-4E55-9C73-55E809DA0A9B}" srcOrd="0" destOrd="0" parTransId="{2CDB99BE-3BB6-45A0-9CCF-A709FE351FED}" sibTransId="{25C0369F-45FD-49DB-B29C-2DA74B4383B9}"/>
    <dgm:cxn modelId="{C415F686-1168-4C38-A359-2E8DF81D8868}" srcId="{72F879C0-1B40-4B3E-97F5-7374BC722C86}" destId="{BD757E9B-D936-4D64-8967-42F84A13ED8A}" srcOrd="0" destOrd="0" parTransId="{6B304976-3498-48E9-8A1E-3B7219EDD7A3}" sibTransId="{002C03B5-1566-4275-B76F-F8177F8C656E}"/>
    <dgm:cxn modelId="{D50AA4ED-B4BC-44D6-A009-676DEEA27F2C}" type="presOf" srcId="{C8FE0254-ADB3-4617-A85A-33E2277072D7}" destId="{DF631008-93C5-4905-A7F8-ED1A3C455F66}" srcOrd="0" destOrd="0" presId="urn:microsoft.com/office/officeart/2008/layout/AlternatingHexagons"/>
    <dgm:cxn modelId="{F810D44A-ED42-444C-9E57-177299B39BE0}" srcId="{B3F91166-D664-4F87-B2D3-517C24E57499}" destId="{A2DDD929-740B-4561-96B9-12870929D866}" srcOrd="1" destOrd="0" parTransId="{05A17B33-E8BC-4110-9F1D-A27A6A03DC1D}" sibTransId="{2FD8C55E-3E22-4B50-B3BA-0BA1753542BD}"/>
    <dgm:cxn modelId="{BDEDC23A-DDD1-45A9-886F-86C39220D7DF}" type="presOf" srcId="{54940DB9-EBDC-4E55-9C73-55E809DA0A9B}" destId="{E53574BC-03A8-4502-911D-09135C91C3AB}" srcOrd="0" destOrd="0" presId="urn:microsoft.com/office/officeart/2008/layout/AlternatingHexagons"/>
    <dgm:cxn modelId="{6574CE7D-CABE-4125-B591-60A99BACF111}" type="presOf" srcId="{72F879C0-1B40-4B3E-97F5-7374BC722C86}" destId="{6ED835D2-37A5-4D39-94AC-CEE6714D5B27}" srcOrd="0" destOrd="0" presId="urn:microsoft.com/office/officeart/2008/layout/AlternatingHexagons"/>
    <dgm:cxn modelId="{AE9D0F7C-AEF2-414B-A31B-249808354D38}" type="presOf" srcId="{0E0237D7-5730-4CF7-8C8C-345128F02D8D}" destId="{AD1389A6-64A3-4381-B385-CD37FC3462F8}" srcOrd="0" destOrd="0" presId="urn:microsoft.com/office/officeart/2008/layout/AlternatingHexagons"/>
    <dgm:cxn modelId="{1920838B-5ECF-490F-B575-07832CDC965D}" type="presOf" srcId="{2FD8C55E-3E22-4B50-B3BA-0BA1753542BD}" destId="{B3B77F0C-D348-43C3-BC62-1431A7A82CBB}" srcOrd="0" destOrd="0" presId="urn:microsoft.com/office/officeart/2008/layout/AlternatingHexagons"/>
    <dgm:cxn modelId="{7D63F24D-436F-411D-B108-C50C2CBACBF2}" type="presOf" srcId="{009644EF-0617-4062-BE14-249109BB81D1}" destId="{29FC5B3D-026D-4937-B401-164045C0C5FC}" srcOrd="0" destOrd="0" presId="urn:microsoft.com/office/officeart/2008/layout/AlternatingHexagons"/>
    <dgm:cxn modelId="{08D7BAC9-8F50-4A82-BE71-C775295B7F56}" type="presOf" srcId="{A2DDD929-740B-4561-96B9-12870929D866}" destId="{1F08C450-AF2E-4743-A409-7D87D8F6AE4A}" srcOrd="0" destOrd="0" presId="urn:microsoft.com/office/officeart/2008/layout/AlternatingHexagons"/>
    <dgm:cxn modelId="{8A2FB7BF-33A7-4A6C-AF58-A529770AF8F9}" type="presOf" srcId="{BD757E9B-D936-4D64-8967-42F84A13ED8A}" destId="{BD9102B8-F64A-40A7-A4BF-7850AF269ACA}" srcOrd="0" destOrd="0" presId="urn:microsoft.com/office/officeart/2008/layout/AlternatingHexagons"/>
    <dgm:cxn modelId="{42A00A19-B1AC-4A71-8473-31CF00B66562}" type="presOf" srcId="{25C0369F-45FD-49DB-B29C-2DA74B4383B9}" destId="{1F31BAFF-FD52-4884-8EA0-90E1EA10EF3A}" srcOrd="0" destOrd="0" presId="urn:microsoft.com/office/officeart/2008/layout/AlternatingHexagons"/>
    <dgm:cxn modelId="{94DB338C-4C87-4BBB-9C4A-32F53E36AD03}" type="presOf" srcId="{B3F91166-D664-4F87-B2D3-517C24E57499}" destId="{DD245BA3-1565-47BA-835A-9EFF36CFBAA5}" srcOrd="0" destOrd="0" presId="urn:microsoft.com/office/officeart/2008/layout/AlternatingHexagons"/>
    <dgm:cxn modelId="{FD7117BD-CC1D-4077-854D-EFBB26D06D5B}" srcId="{B3F91166-D664-4F87-B2D3-517C24E57499}" destId="{72F879C0-1B40-4B3E-97F5-7374BC722C86}" srcOrd="2" destOrd="0" parTransId="{F4E2D6DD-08C4-4990-B000-79DD734DD315}" sibTransId="{0E0237D7-5730-4CF7-8C8C-345128F02D8D}"/>
    <dgm:cxn modelId="{62846DAA-E123-43D8-82DD-AD01F6B73C3E}" srcId="{A2DDD929-740B-4561-96B9-12870929D866}" destId="{009644EF-0617-4062-BE14-249109BB81D1}" srcOrd="0" destOrd="0" parTransId="{AA9D1858-F233-4543-BC34-CEC7AA71215D}" sibTransId="{8C8B0671-8A75-46FB-B3F3-A1FE7FB35862}"/>
    <dgm:cxn modelId="{B118079A-D7BD-4B1E-8929-028FC9873E8E}" type="presParOf" srcId="{DD245BA3-1565-47BA-835A-9EFF36CFBAA5}" destId="{0F48C8B9-3002-4BAD-B634-219D9AADB32F}" srcOrd="0" destOrd="0" presId="urn:microsoft.com/office/officeart/2008/layout/AlternatingHexagons"/>
    <dgm:cxn modelId="{7BD6A9DF-27F6-40BC-8F1A-EA00F1072E24}" type="presParOf" srcId="{0F48C8B9-3002-4BAD-B634-219D9AADB32F}" destId="{E53574BC-03A8-4502-911D-09135C91C3AB}" srcOrd="0" destOrd="0" presId="urn:microsoft.com/office/officeart/2008/layout/AlternatingHexagons"/>
    <dgm:cxn modelId="{38CAB7CA-2B94-4405-AEF3-3F15D8C7E867}" type="presParOf" srcId="{0F48C8B9-3002-4BAD-B634-219D9AADB32F}" destId="{DF631008-93C5-4905-A7F8-ED1A3C455F66}" srcOrd="1" destOrd="0" presId="urn:microsoft.com/office/officeart/2008/layout/AlternatingHexagons"/>
    <dgm:cxn modelId="{6FB07198-84F3-44A5-9B59-6BB6377A18D6}" type="presParOf" srcId="{0F48C8B9-3002-4BAD-B634-219D9AADB32F}" destId="{397CD69C-070D-44ED-8221-65634955D8E4}" srcOrd="2" destOrd="0" presId="urn:microsoft.com/office/officeart/2008/layout/AlternatingHexagons"/>
    <dgm:cxn modelId="{5A1EA443-B076-4776-BA8E-0CCC053B9087}" type="presParOf" srcId="{0F48C8B9-3002-4BAD-B634-219D9AADB32F}" destId="{0B30924B-E05C-455C-9BBB-36F976582139}" srcOrd="3" destOrd="0" presId="urn:microsoft.com/office/officeart/2008/layout/AlternatingHexagons"/>
    <dgm:cxn modelId="{6D3DCC84-A958-40B3-A261-32505703759E}" type="presParOf" srcId="{0F48C8B9-3002-4BAD-B634-219D9AADB32F}" destId="{1F31BAFF-FD52-4884-8EA0-90E1EA10EF3A}" srcOrd="4" destOrd="0" presId="urn:microsoft.com/office/officeart/2008/layout/AlternatingHexagons"/>
    <dgm:cxn modelId="{E31BD80B-9318-4CCE-A010-4587674DFF09}" type="presParOf" srcId="{DD245BA3-1565-47BA-835A-9EFF36CFBAA5}" destId="{7429306A-D8A6-4CEE-A7AD-9D7E629D64F7}" srcOrd="1" destOrd="0" presId="urn:microsoft.com/office/officeart/2008/layout/AlternatingHexagons"/>
    <dgm:cxn modelId="{EC863013-CCFF-4322-A06F-9FE1AA2D9D77}" type="presParOf" srcId="{DD245BA3-1565-47BA-835A-9EFF36CFBAA5}" destId="{01F4F4BC-0103-4E7E-8E6B-799AA1DE2D85}" srcOrd="2" destOrd="0" presId="urn:microsoft.com/office/officeart/2008/layout/AlternatingHexagons"/>
    <dgm:cxn modelId="{05521AD4-BF1F-4B60-85C9-B97D4CBC51D6}" type="presParOf" srcId="{01F4F4BC-0103-4E7E-8E6B-799AA1DE2D85}" destId="{1F08C450-AF2E-4743-A409-7D87D8F6AE4A}" srcOrd="0" destOrd="0" presId="urn:microsoft.com/office/officeart/2008/layout/AlternatingHexagons"/>
    <dgm:cxn modelId="{94C5C073-BC9F-402D-92C5-A2442F4AF00F}" type="presParOf" srcId="{01F4F4BC-0103-4E7E-8E6B-799AA1DE2D85}" destId="{29FC5B3D-026D-4937-B401-164045C0C5FC}" srcOrd="1" destOrd="0" presId="urn:microsoft.com/office/officeart/2008/layout/AlternatingHexagons"/>
    <dgm:cxn modelId="{A68F37AB-B5A6-43E5-889B-2738D9C14FAC}" type="presParOf" srcId="{01F4F4BC-0103-4E7E-8E6B-799AA1DE2D85}" destId="{7467D5FB-A517-4780-BEAE-4B34C6A14148}" srcOrd="2" destOrd="0" presId="urn:microsoft.com/office/officeart/2008/layout/AlternatingHexagons"/>
    <dgm:cxn modelId="{0295EDFB-9736-4755-93D1-FD5FDFA935F8}" type="presParOf" srcId="{01F4F4BC-0103-4E7E-8E6B-799AA1DE2D85}" destId="{0D231F02-6C0B-4BFB-8B16-F72A685C8218}" srcOrd="3" destOrd="0" presId="urn:microsoft.com/office/officeart/2008/layout/AlternatingHexagons"/>
    <dgm:cxn modelId="{4D8F0622-ADB1-41F0-B006-4E14A35262B2}" type="presParOf" srcId="{01F4F4BC-0103-4E7E-8E6B-799AA1DE2D85}" destId="{B3B77F0C-D348-43C3-BC62-1431A7A82CBB}" srcOrd="4" destOrd="0" presId="urn:microsoft.com/office/officeart/2008/layout/AlternatingHexagons"/>
    <dgm:cxn modelId="{C2AD37E5-64DD-4EA4-893D-380250410967}" type="presParOf" srcId="{DD245BA3-1565-47BA-835A-9EFF36CFBAA5}" destId="{767BBF5A-6272-4B17-A591-5A746FCDD02C}" srcOrd="3" destOrd="0" presId="urn:microsoft.com/office/officeart/2008/layout/AlternatingHexagons"/>
    <dgm:cxn modelId="{F1EE48DB-67FA-4FCD-B5E1-65B81BFF6114}" type="presParOf" srcId="{DD245BA3-1565-47BA-835A-9EFF36CFBAA5}" destId="{2ADC4C1C-7E7B-4B0B-9869-7DAF719BEC96}" srcOrd="4" destOrd="0" presId="urn:microsoft.com/office/officeart/2008/layout/AlternatingHexagons"/>
    <dgm:cxn modelId="{4E07D635-85DE-4D6C-BF11-183A6A0A12B3}" type="presParOf" srcId="{2ADC4C1C-7E7B-4B0B-9869-7DAF719BEC96}" destId="{6ED835D2-37A5-4D39-94AC-CEE6714D5B27}" srcOrd="0" destOrd="0" presId="urn:microsoft.com/office/officeart/2008/layout/AlternatingHexagons"/>
    <dgm:cxn modelId="{23F56DD5-534C-48E3-A161-2F04EB73868D}" type="presParOf" srcId="{2ADC4C1C-7E7B-4B0B-9869-7DAF719BEC96}" destId="{BD9102B8-F64A-40A7-A4BF-7850AF269ACA}" srcOrd="1" destOrd="0" presId="urn:microsoft.com/office/officeart/2008/layout/AlternatingHexagons"/>
    <dgm:cxn modelId="{EE5C76D0-0F25-4342-879F-ECC33CEB81E9}" type="presParOf" srcId="{2ADC4C1C-7E7B-4B0B-9869-7DAF719BEC96}" destId="{ED632352-C0E2-43C5-A096-A69DD7A00345}" srcOrd="2" destOrd="0" presId="urn:microsoft.com/office/officeart/2008/layout/AlternatingHexagons"/>
    <dgm:cxn modelId="{E8A6C9BB-DA95-43B3-929D-74AB7100AAF3}" type="presParOf" srcId="{2ADC4C1C-7E7B-4B0B-9869-7DAF719BEC96}" destId="{131CA571-EA4B-42A7-80D9-FB418AB28803}" srcOrd="3" destOrd="0" presId="urn:microsoft.com/office/officeart/2008/layout/AlternatingHexagons"/>
    <dgm:cxn modelId="{BEC3CB73-7822-46E9-9090-BA6693B65CC8}" type="presParOf" srcId="{2ADC4C1C-7E7B-4B0B-9869-7DAF719BEC96}" destId="{AD1389A6-64A3-4381-B385-CD37FC3462F8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5DED3F-34DD-4BF4-AC12-F16C8EE48AAF}" type="doc">
      <dgm:prSet loTypeId="urn:microsoft.com/office/officeart/2005/8/layout/radial5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B943C95-3F33-4CCB-B968-C1EA83F8FFF3}">
      <dgm:prSet phldrT="[Текст]"/>
      <dgm:spPr/>
      <dgm:t>
        <a:bodyPr/>
        <a:lstStyle/>
        <a:p>
          <a:r>
            <a:rPr lang="ru-RU" dirty="0" smtClean="0"/>
            <a:t>МБОУ СОШ № 6</a:t>
          </a:r>
          <a:endParaRPr lang="ru-RU" dirty="0"/>
        </a:p>
      </dgm:t>
    </dgm:pt>
    <dgm:pt modelId="{497201DB-9AFF-40F7-9B9D-8EAC0182E2BA}" type="parTrans" cxnId="{3C875A2E-DB57-4938-98EE-A7ACCD0CAB7C}">
      <dgm:prSet/>
      <dgm:spPr/>
      <dgm:t>
        <a:bodyPr/>
        <a:lstStyle/>
        <a:p>
          <a:endParaRPr lang="ru-RU"/>
        </a:p>
      </dgm:t>
    </dgm:pt>
    <dgm:pt modelId="{31950C60-11E4-4889-8D4E-783067297769}" type="sibTrans" cxnId="{3C875A2E-DB57-4938-98EE-A7ACCD0CAB7C}">
      <dgm:prSet/>
      <dgm:spPr/>
      <dgm:t>
        <a:bodyPr/>
        <a:lstStyle/>
        <a:p>
          <a:endParaRPr lang="ru-RU"/>
        </a:p>
      </dgm:t>
    </dgm:pt>
    <dgm:pt modelId="{9FF8E18B-AF34-45E8-B2D1-1A3905425388}">
      <dgm:prSet phldrT="[Текст]"/>
      <dgm:spPr/>
      <dgm:t>
        <a:bodyPr/>
        <a:lstStyle/>
        <a:p>
          <a:r>
            <a:rPr lang="ru-RU" dirty="0" smtClean="0"/>
            <a:t>МБУ «ЦРО»</a:t>
          </a:r>
          <a:endParaRPr lang="ru-RU" dirty="0"/>
        </a:p>
      </dgm:t>
    </dgm:pt>
    <dgm:pt modelId="{C448EA3E-3668-4460-9A03-084F28B4EB10}" type="parTrans" cxnId="{2349EDA6-238A-496D-B0B6-98FE6FB8CE60}">
      <dgm:prSet/>
      <dgm:spPr/>
      <dgm:t>
        <a:bodyPr/>
        <a:lstStyle/>
        <a:p>
          <a:endParaRPr lang="ru-RU"/>
        </a:p>
      </dgm:t>
    </dgm:pt>
    <dgm:pt modelId="{4754B870-EF4A-4872-A072-95FAFA9F9CDE}" type="sibTrans" cxnId="{2349EDA6-238A-496D-B0B6-98FE6FB8CE60}">
      <dgm:prSet/>
      <dgm:spPr/>
      <dgm:t>
        <a:bodyPr/>
        <a:lstStyle/>
        <a:p>
          <a:endParaRPr lang="ru-RU"/>
        </a:p>
      </dgm:t>
    </dgm:pt>
    <dgm:pt modelId="{6B47BE41-72E4-4F80-9B30-80A6456BAFD1}">
      <dgm:prSet phldrT="[Текст]"/>
      <dgm:spPr/>
      <dgm:t>
        <a:bodyPr/>
        <a:lstStyle/>
        <a:p>
          <a:r>
            <a:rPr lang="ru-RU" b="0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Филиал ФГБОУ ВО </a:t>
          </a:r>
          <a:r>
            <a:rPr lang="ru-RU" b="0" i="0" dirty="0" err="1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КубГУ</a:t>
          </a:r>
          <a:r>
            <a:rPr lang="ru-RU" b="0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в г. Славянске-на-Кубани </a:t>
          </a:r>
          <a:endParaRPr lang="ru-RU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247CD1-1821-46BC-A23B-9BFFD4395920}" type="parTrans" cxnId="{B8B309E9-1CB5-46FC-BC13-42538B59A916}">
      <dgm:prSet/>
      <dgm:spPr/>
      <dgm:t>
        <a:bodyPr/>
        <a:lstStyle/>
        <a:p>
          <a:endParaRPr lang="ru-RU"/>
        </a:p>
      </dgm:t>
    </dgm:pt>
    <dgm:pt modelId="{9941B4AC-42D2-4AFF-9A19-4D7A4E1F3AE9}" type="sibTrans" cxnId="{B8B309E9-1CB5-46FC-BC13-42538B59A916}">
      <dgm:prSet/>
      <dgm:spPr/>
      <dgm:t>
        <a:bodyPr/>
        <a:lstStyle/>
        <a:p>
          <a:endParaRPr lang="ru-RU"/>
        </a:p>
      </dgm:t>
    </dgm:pt>
    <dgm:pt modelId="{FB9E83E7-CDD1-4F44-99AA-5EA522F518C4}">
      <dgm:prSet phldrT="[Текст]"/>
      <dgm:spPr/>
      <dgm:t>
        <a:bodyPr/>
        <a:lstStyle/>
        <a:p>
          <a:r>
            <a:rPr lang="ru-RU" dirty="0" smtClean="0"/>
            <a:t>ОО муниципалитета</a:t>
          </a:r>
          <a:endParaRPr lang="ru-RU" dirty="0"/>
        </a:p>
      </dgm:t>
    </dgm:pt>
    <dgm:pt modelId="{0D69C14F-CB56-4B53-ADBA-270C2F05A058}" type="parTrans" cxnId="{B337E658-D34A-4996-B2E6-A0327F1ED20D}">
      <dgm:prSet/>
      <dgm:spPr/>
      <dgm:t>
        <a:bodyPr/>
        <a:lstStyle/>
        <a:p>
          <a:endParaRPr lang="ru-RU"/>
        </a:p>
      </dgm:t>
    </dgm:pt>
    <dgm:pt modelId="{0A40EE11-8D66-4F99-97B7-45284B5516B6}" type="sibTrans" cxnId="{B337E658-D34A-4996-B2E6-A0327F1ED20D}">
      <dgm:prSet/>
      <dgm:spPr/>
      <dgm:t>
        <a:bodyPr/>
        <a:lstStyle/>
        <a:p>
          <a:endParaRPr lang="ru-RU"/>
        </a:p>
      </dgm:t>
    </dgm:pt>
    <dgm:pt modelId="{1B84ED0A-AD48-4362-B3CA-A22B36EFC715}">
      <dgm:prSet phldrT="[Текст]"/>
      <dgm:spPr/>
      <dgm:t>
        <a:bodyPr/>
        <a:lstStyle/>
        <a:p>
          <a:r>
            <a:rPr lang="ru-RU" dirty="0" smtClean="0"/>
            <a:t>Дербентская библиотека </a:t>
          </a:r>
          <a:endParaRPr lang="ru-RU" dirty="0"/>
        </a:p>
      </dgm:t>
    </dgm:pt>
    <dgm:pt modelId="{99A25A1D-E097-4555-98A2-98D5529FA366}" type="parTrans" cxnId="{2BC61B80-6290-4462-9441-2F92C8001656}">
      <dgm:prSet/>
      <dgm:spPr/>
      <dgm:t>
        <a:bodyPr/>
        <a:lstStyle/>
        <a:p>
          <a:endParaRPr lang="ru-RU"/>
        </a:p>
      </dgm:t>
    </dgm:pt>
    <dgm:pt modelId="{2C5EBF8C-084C-486D-AE2A-60AB4E246712}" type="sibTrans" cxnId="{2BC61B80-6290-4462-9441-2F92C8001656}">
      <dgm:prSet/>
      <dgm:spPr/>
      <dgm:t>
        <a:bodyPr/>
        <a:lstStyle/>
        <a:p>
          <a:endParaRPr lang="ru-RU"/>
        </a:p>
      </dgm:t>
    </dgm:pt>
    <dgm:pt modelId="{DF881CEC-79C5-42D6-97E8-A5736B8DFB5A}" type="pres">
      <dgm:prSet presAssocID="{975DED3F-34DD-4BF4-AC12-F16C8EE48AA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1E64CF-2046-4ED6-823F-3483F747EE7E}" type="pres">
      <dgm:prSet presAssocID="{EB943C95-3F33-4CCB-B968-C1EA83F8FFF3}" presName="centerShape" presStyleLbl="node0" presStyleIdx="0" presStyleCnt="1" custScaleX="146914" custScaleY="121448"/>
      <dgm:spPr/>
      <dgm:t>
        <a:bodyPr/>
        <a:lstStyle/>
        <a:p>
          <a:endParaRPr lang="ru-RU"/>
        </a:p>
      </dgm:t>
    </dgm:pt>
    <dgm:pt modelId="{3514CEC2-8F93-450B-8E3E-7C1CCD202B52}" type="pres">
      <dgm:prSet presAssocID="{C448EA3E-3668-4460-9A03-084F28B4EB10}" presName="parTrans" presStyleLbl="sibTrans2D1" presStyleIdx="0" presStyleCnt="4"/>
      <dgm:spPr/>
      <dgm:t>
        <a:bodyPr/>
        <a:lstStyle/>
        <a:p>
          <a:endParaRPr lang="ru-RU"/>
        </a:p>
      </dgm:t>
    </dgm:pt>
    <dgm:pt modelId="{F0261681-0C01-4AE9-BD99-0E3D9B88C121}" type="pres">
      <dgm:prSet presAssocID="{C448EA3E-3668-4460-9A03-084F28B4EB10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9F1F8F15-8403-4B81-BCE4-76C4F4F0E58E}" type="pres">
      <dgm:prSet presAssocID="{9FF8E18B-AF34-45E8-B2D1-1A3905425388}" presName="node" presStyleLbl="node1" presStyleIdx="0" presStyleCnt="4" custScaleX="174827" custScaleY="104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BEE3E9-3C7C-4D9E-BEED-ACF65E1B3046}" type="pres">
      <dgm:prSet presAssocID="{C4247CD1-1821-46BC-A23B-9BFFD4395920}" presName="parTrans" presStyleLbl="sibTrans2D1" presStyleIdx="1" presStyleCnt="4"/>
      <dgm:spPr/>
      <dgm:t>
        <a:bodyPr/>
        <a:lstStyle/>
        <a:p>
          <a:endParaRPr lang="ru-RU"/>
        </a:p>
      </dgm:t>
    </dgm:pt>
    <dgm:pt modelId="{9FA42B98-FEAA-46FE-AC11-9F0AE89F397B}" type="pres">
      <dgm:prSet presAssocID="{C4247CD1-1821-46BC-A23B-9BFFD4395920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7827368F-7526-4F37-A26D-F6D991523373}" type="pres">
      <dgm:prSet presAssocID="{6B47BE41-72E4-4F80-9B30-80A6456BAFD1}" presName="node" presStyleLbl="node1" presStyleIdx="1" presStyleCnt="4" custScaleX="253399" custScaleY="110054" custRadScaleRad="160404" custRadScaleInc="-33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EB8C0D-DC41-4B60-8FB3-0927E247147C}" type="pres">
      <dgm:prSet presAssocID="{0D69C14F-CB56-4B53-ADBA-270C2F05A058}" presName="parTrans" presStyleLbl="sibTrans2D1" presStyleIdx="2" presStyleCnt="4"/>
      <dgm:spPr/>
      <dgm:t>
        <a:bodyPr/>
        <a:lstStyle/>
        <a:p>
          <a:endParaRPr lang="ru-RU"/>
        </a:p>
      </dgm:t>
    </dgm:pt>
    <dgm:pt modelId="{1F197323-6B47-4BE7-B7A1-BBBDD0B61C16}" type="pres">
      <dgm:prSet presAssocID="{0D69C14F-CB56-4B53-ADBA-270C2F05A058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8CE9B514-C67B-4D1A-8FAA-D18D6EE53E60}" type="pres">
      <dgm:prSet presAssocID="{FB9E83E7-CDD1-4F44-99AA-5EA522F518C4}" presName="node" presStyleLbl="node1" presStyleIdx="2" presStyleCnt="4" custScaleX="206226" custScaleY="857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6876CE-4F95-4AD9-AFAC-D2FC2BE3346F}" type="pres">
      <dgm:prSet presAssocID="{99A25A1D-E097-4555-98A2-98D5529FA366}" presName="parTrans" presStyleLbl="sibTrans2D1" presStyleIdx="3" presStyleCnt="4"/>
      <dgm:spPr/>
      <dgm:t>
        <a:bodyPr/>
        <a:lstStyle/>
        <a:p>
          <a:endParaRPr lang="ru-RU"/>
        </a:p>
      </dgm:t>
    </dgm:pt>
    <dgm:pt modelId="{28E0F974-2152-41A4-823F-119F369E76C2}" type="pres">
      <dgm:prSet presAssocID="{99A25A1D-E097-4555-98A2-98D5529FA366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7F978ACA-8EB9-460E-8ECF-DD4D05EB42BD}" type="pres">
      <dgm:prSet presAssocID="{1B84ED0A-AD48-4362-B3CA-A22B36EFC715}" presName="node" presStyleLbl="node1" presStyleIdx="3" presStyleCnt="4" custScaleX="197709" custRadScaleRad="146586" custRadScaleInc="-11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CFD850-39D7-4AA2-960F-C8B146978873}" type="presOf" srcId="{FB9E83E7-CDD1-4F44-99AA-5EA522F518C4}" destId="{8CE9B514-C67B-4D1A-8FAA-D18D6EE53E60}" srcOrd="0" destOrd="0" presId="urn:microsoft.com/office/officeart/2005/8/layout/radial5"/>
    <dgm:cxn modelId="{0111149B-FA35-4B8B-A7C9-482466F1DAE1}" type="presOf" srcId="{0D69C14F-CB56-4B53-ADBA-270C2F05A058}" destId="{1F197323-6B47-4BE7-B7A1-BBBDD0B61C16}" srcOrd="1" destOrd="0" presId="urn:microsoft.com/office/officeart/2005/8/layout/radial5"/>
    <dgm:cxn modelId="{F9E8A496-89E3-4049-801C-755326B5339D}" type="presOf" srcId="{99A25A1D-E097-4555-98A2-98D5529FA366}" destId="{166876CE-4F95-4AD9-AFAC-D2FC2BE3346F}" srcOrd="0" destOrd="0" presId="urn:microsoft.com/office/officeart/2005/8/layout/radial5"/>
    <dgm:cxn modelId="{2349EDA6-238A-496D-B0B6-98FE6FB8CE60}" srcId="{EB943C95-3F33-4CCB-B968-C1EA83F8FFF3}" destId="{9FF8E18B-AF34-45E8-B2D1-1A3905425388}" srcOrd="0" destOrd="0" parTransId="{C448EA3E-3668-4460-9A03-084F28B4EB10}" sibTransId="{4754B870-EF4A-4872-A072-95FAFA9F9CDE}"/>
    <dgm:cxn modelId="{2BC61B80-6290-4462-9441-2F92C8001656}" srcId="{EB943C95-3F33-4CCB-B968-C1EA83F8FFF3}" destId="{1B84ED0A-AD48-4362-B3CA-A22B36EFC715}" srcOrd="3" destOrd="0" parTransId="{99A25A1D-E097-4555-98A2-98D5529FA366}" sibTransId="{2C5EBF8C-084C-486D-AE2A-60AB4E246712}"/>
    <dgm:cxn modelId="{B337E658-D34A-4996-B2E6-A0327F1ED20D}" srcId="{EB943C95-3F33-4CCB-B968-C1EA83F8FFF3}" destId="{FB9E83E7-CDD1-4F44-99AA-5EA522F518C4}" srcOrd="2" destOrd="0" parTransId="{0D69C14F-CB56-4B53-ADBA-270C2F05A058}" sibTransId="{0A40EE11-8D66-4F99-97B7-45284B5516B6}"/>
    <dgm:cxn modelId="{51321094-28B5-4639-B40E-1C010BE6E87D}" type="presOf" srcId="{C448EA3E-3668-4460-9A03-084F28B4EB10}" destId="{F0261681-0C01-4AE9-BD99-0E3D9B88C121}" srcOrd="1" destOrd="0" presId="urn:microsoft.com/office/officeart/2005/8/layout/radial5"/>
    <dgm:cxn modelId="{3C875A2E-DB57-4938-98EE-A7ACCD0CAB7C}" srcId="{975DED3F-34DD-4BF4-AC12-F16C8EE48AAF}" destId="{EB943C95-3F33-4CCB-B968-C1EA83F8FFF3}" srcOrd="0" destOrd="0" parTransId="{497201DB-9AFF-40F7-9B9D-8EAC0182E2BA}" sibTransId="{31950C60-11E4-4889-8D4E-783067297769}"/>
    <dgm:cxn modelId="{B8B309E9-1CB5-46FC-BC13-42538B59A916}" srcId="{EB943C95-3F33-4CCB-B968-C1EA83F8FFF3}" destId="{6B47BE41-72E4-4F80-9B30-80A6456BAFD1}" srcOrd="1" destOrd="0" parTransId="{C4247CD1-1821-46BC-A23B-9BFFD4395920}" sibTransId="{9941B4AC-42D2-4AFF-9A19-4D7A4E1F3AE9}"/>
    <dgm:cxn modelId="{9BF7B347-3BDD-4824-A8D9-98818036D4A7}" type="presOf" srcId="{C4247CD1-1821-46BC-A23B-9BFFD4395920}" destId="{9FA42B98-FEAA-46FE-AC11-9F0AE89F397B}" srcOrd="1" destOrd="0" presId="urn:microsoft.com/office/officeart/2005/8/layout/radial5"/>
    <dgm:cxn modelId="{1AEC1793-3711-4038-A7E4-61EDE317426C}" type="presOf" srcId="{1B84ED0A-AD48-4362-B3CA-A22B36EFC715}" destId="{7F978ACA-8EB9-460E-8ECF-DD4D05EB42BD}" srcOrd="0" destOrd="0" presId="urn:microsoft.com/office/officeart/2005/8/layout/radial5"/>
    <dgm:cxn modelId="{03EECF98-9FE7-4CD4-8CA0-CFA68111571B}" type="presOf" srcId="{C4247CD1-1821-46BC-A23B-9BFFD4395920}" destId="{A4BEE3E9-3C7C-4D9E-BEED-ACF65E1B3046}" srcOrd="0" destOrd="0" presId="urn:microsoft.com/office/officeart/2005/8/layout/radial5"/>
    <dgm:cxn modelId="{CBEF5FC0-750D-4AAB-930F-234200DF516B}" type="presOf" srcId="{C448EA3E-3668-4460-9A03-084F28B4EB10}" destId="{3514CEC2-8F93-450B-8E3E-7C1CCD202B52}" srcOrd="0" destOrd="0" presId="urn:microsoft.com/office/officeart/2005/8/layout/radial5"/>
    <dgm:cxn modelId="{025E0EFD-29D1-49C2-8762-0C7B7845C222}" type="presOf" srcId="{6B47BE41-72E4-4F80-9B30-80A6456BAFD1}" destId="{7827368F-7526-4F37-A26D-F6D991523373}" srcOrd="0" destOrd="0" presId="urn:microsoft.com/office/officeart/2005/8/layout/radial5"/>
    <dgm:cxn modelId="{A582970E-B4D2-487A-9B54-29FEDD621F69}" type="presOf" srcId="{0D69C14F-CB56-4B53-ADBA-270C2F05A058}" destId="{51EB8C0D-DC41-4B60-8FB3-0927E247147C}" srcOrd="0" destOrd="0" presId="urn:microsoft.com/office/officeart/2005/8/layout/radial5"/>
    <dgm:cxn modelId="{DDF2CCF9-AB7B-4B17-A6E7-633AA77A4DA2}" type="presOf" srcId="{99A25A1D-E097-4555-98A2-98D5529FA366}" destId="{28E0F974-2152-41A4-823F-119F369E76C2}" srcOrd="1" destOrd="0" presId="urn:microsoft.com/office/officeart/2005/8/layout/radial5"/>
    <dgm:cxn modelId="{5C87D80E-52E2-4DEE-B0F3-7782423EEB8E}" type="presOf" srcId="{EB943C95-3F33-4CCB-B968-C1EA83F8FFF3}" destId="{761E64CF-2046-4ED6-823F-3483F747EE7E}" srcOrd="0" destOrd="0" presId="urn:microsoft.com/office/officeart/2005/8/layout/radial5"/>
    <dgm:cxn modelId="{95D0E857-0DF5-48C7-B919-FE935E6D278D}" type="presOf" srcId="{975DED3F-34DD-4BF4-AC12-F16C8EE48AAF}" destId="{DF881CEC-79C5-42D6-97E8-A5736B8DFB5A}" srcOrd="0" destOrd="0" presId="urn:microsoft.com/office/officeart/2005/8/layout/radial5"/>
    <dgm:cxn modelId="{44EE7EE5-99B2-4374-A3E0-0D0044233388}" type="presOf" srcId="{9FF8E18B-AF34-45E8-B2D1-1A3905425388}" destId="{9F1F8F15-8403-4B81-BCE4-76C4F4F0E58E}" srcOrd="0" destOrd="0" presId="urn:microsoft.com/office/officeart/2005/8/layout/radial5"/>
    <dgm:cxn modelId="{8E1D2692-1B20-4C89-A6E0-018BD5F38CA5}" type="presParOf" srcId="{DF881CEC-79C5-42D6-97E8-A5736B8DFB5A}" destId="{761E64CF-2046-4ED6-823F-3483F747EE7E}" srcOrd="0" destOrd="0" presId="urn:microsoft.com/office/officeart/2005/8/layout/radial5"/>
    <dgm:cxn modelId="{08295DDC-E381-4F50-A3BF-B13F1069A82B}" type="presParOf" srcId="{DF881CEC-79C5-42D6-97E8-A5736B8DFB5A}" destId="{3514CEC2-8F93-450B-8E3E-7C1CCD202B52}" srcOrd="1" destOrd="0" presId="urn:microsoft.com/office/officeart/2005/8/layout/radial5"/>
    <dgm:cxn modelId="{EBD4B3C7-7CF9-4F27-BBA2-0A1612524E77}" type="presParOf" srcId="{3514CEC2-8F93-450B-8E3E-7C1CCD202B52}" destId="{F0261681-0C01-4AE9-BD99-0E3D9B88C121}" srcOrd="0" destOrd="0" presId="urn:microsoft.com/office/officeart/2005/8/layout/radial5"/>
    <dgm:cxn modelId="{5D0436D7-0514-48BA-9D6C-D9ED0CC0264F}" type="presParOf" srcId="{DF881CEC-79C5-42D6-97E8-A5736B8DFB5A}" destId="{9F1F8F15-8403-4B81-BCE4-76C4F4F0E58E}" srcOrd="2" destOrd="0" presId="urn:microsoft.com/office/officeart/2005/8/layout/radial5"/>
    <dgm:cxn modelId="{B2EFDFE1-5D6E-4470-94BE-B49C87921289}" type="presParOf" srcId="{DF881CEC-79C5-42D6-97E8-A5736B8DFB5A}" destId="{A4BEE3E9-3C7C-4D9E-BEED-ACF65E1B3046}" srcOrd="3" destOrd="0" presId="urn:microsoft.com/office/officeart/2005/8/layout/radial5"/>
    <dgm:cxn modelId="{4BB6164C-6D81-4AB1-9DD0-A0F76E01140C}" type="presParOf" srcId="{A4BEE3E9-3C7C-4D9E-BEED-ACF65E1B3046}" destId="{9FA42B98-FEAA-46FE-AC11-9F0AE89F397B}" srcOrd="0" destOrd="0" presId="urn:microsoft.com/office/officeart/2005/8/layout/radial5"/>
    <dgm:cxn modelId="{AA5D26CF-4017-4ADE-8450-9BFC8F5B4F70}" type="presParOf" srcId="{DF881CEC-79C5-42D6-97E8-A5736B8DFB5A}" destId="{7827368F-7526-4F37-A26D-F6D991523373}" srcOrd="4" destOrd="0" presId="urn:microsoft.com/office/officeart/2005/8/layout/radial5"/>
    <dgm:cxn modelId="{5BF28DFC-F751-4C3C-BF51-8340DF4A195B}" type="presParOf" srcId="{DF881CEC-79C5-42D6-97E8-A5736B8DFB5A}" destId="{51EB8C0D-DC41-4B60-8FB3-0927E247147C}" srcOrd="5" destOrd="0" presId="urn:microsoft.com/office/officeart/2005/8/layout/radial5"/>
    <dgm:cxn modelId="{00B680A4-F8C7-46EC-AC43-FFFA825A5726}" type="presParOf" srcId="{51EB8C0D-DC41-4B60-8FB3-0927E247147C}" destId="{1F197323-6B47-4BE7-B7A1-BBBDD0B61C16}" srcOrd="0" destOrd="0" presId="urn:microsoft.com/office/officeart/2005/8/layout/radial5"/>
    <dgm:cxn modelId="{2F95EF23-4E54-4347-9CE2-D6D34A67F843}" type="presParOf" srcId="{DF881CEC-79C5-42D6-97E8-A5736B8DFB5A}" destId="{8CE9B514-C67B-4D1A-8FAA-D18D6EE53E60}" srcOrd="6" destOrd="0" presId="urn:microsoft.com/office/officeart/2005/8/layout/radial5"/>
    <dgm:cxn modelId="{443ECE75-6EB4-465E-A094-8E869E40A4D4}" type="presParOf" srcId="{DF881CEC-79C5-42D6-97E8-A5736B8DFB5A}" destId="{166876CE-4F95-4AD9-AFAC-D2FC2BE3346F}" srcOrd="7" destOrd="0" presId="urn:microsoft.com/office/officeart/2005/8/layout/radial5"/>
    <dgm:cxn modelId="{AF7D2430-64D1-46CB-BFE0-EC041367E5C3}" type="presParOf" srcId="{166876CE-4F95-4AD9-AFAC-D2FC2BE3346F}" destId="{28E0F974-2152-41A4-823F-119F369E76C2}" srcOrd="0" destOrd="0" presId="urn:microsoft.com/office/officeart/2005/8/layout/radial5"/>
    <dgm:cxn modelId="{13E075C5-8F92-4CA4-A1FF-8C92341A0A7C}" type="presParOf" srcId="{DF881CEC-79C5-42D6-97E8-A5736B8DFB5A}" destId="{7F978ACA-8EB9-460E-8ECF-DD4D05EB42BD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1566ED-C2B0-4BA5-8DBD-39707969007A}">
      <dsp:nvSpPr>
        <dsp:cNvPr id="0" name=""/>
        <dsp:cNvSpPr/>
      </dsp:nvSpPr>
      <dsp:spPr>
        <a:xfrm rot="5400000">
          <a:off x="-336481" y="346140"/>
          <a:ext cx="2307606" cy="16153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ОО</a:t>
          </a:r>
          <a:endParaRPr lang="ru-RU" sz="1800" kern="1200" dirty="0"/>
        </a:p>
      </dsp:txBody>
      <dsp:txXfrm rot="-5400000">
        <a:off x="9660" y="807661"/>
        <a:ext cx="1615324" cy="692282"/>
      </dsp:txXfrm>
    </dsp:sp>
    <dsp:sp modelId="{94FC5CD0-812A-4A25-BD2A-2B4755AB19F2}">
      <dsp:nvSpPr>
        <dsp:cNvPr id="0" name=""/>
        <dsp:cNvSpPr/>
      </dsp:nvSpPr>
      <dsp:spPr>
        <a:xfrm rot="5400000">
          <a:off x="4172490" y="-2554340"/>
          <a:ext cx="1499944" cy="66142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Муниципальное бюджетное общеобразовательное учреждение средняя общеобразовательная школа    № 6 имени Касьяненко Анны Филипповны муниципального образования Тимашевский район</a:t>
          </a:r>
          <a:endParaRPr lang="ru-RU" sz="2000" kern="1200" dirty="0"/>
        </a:p>
      </dsp:txBody>
      <dsp:txXfrm rot="-5400000">
        <a:off x="1615325" y="76046"/>
        <a:ext cx="6541054" cy="1353502"/>
      </dsp:txXfrm>
    </dsp:sp>
    <dsp:sp modelId="{9E8C4C43-B2BA-4D2F-957E-2065CC5E3A8C}">
      <dsp:nvSpPr>
        <dsp:cNvPr id="0" name=""/>
        <dsp:cNvSpPr/>
      </dsp:nvSpPr>
      <dsp:spPr>
        <a:xfrm rot="5400000">
          <a:off x="-346140" y="2371469"/>
          <a:ext cx="2307606" cy="16153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Авторы </a:t>
          </a:r>
          <a:endParaRPr lang="ru-RU" sz="2800" kern="1200" dirty="0"/>
        </a:p>
      </dsp:txBody>
      <dsp:txXfrm rot="-5400000">
        <a:off x="1" y="2832990"/>
        <a:ext cx="1615324" cy="692282"/>
      </dsp:txXfrm>
    </dsp:sp>
    <dsp:sp modelId="{966FB24D-0D9E-424A-9652-6C7A2E44F31E}">
      <dsp:nvSpPr>
        <dsp:cNvPr id="0" name=""/>
        <dsp:cNvSpPr/>
      </dsp:nvSpPr>
      <dsp:spPr>
        <a:xfrm rot="5400000">
          <a:off x="4172490" y="-531837"/>
          <a:ext cx="1499944" cy="66142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Остапенко Максим Викторович, директор МБОУ СОШ № 6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Мальченко Антонина Сергеевна, заместитель директора по УВР МБОУ СОШ№ 6  </a:t>
          </a:r>
          <a:endParaRPr lang="ru-RU" sz="2000" kern="1200" dirty="0"/>
        </a:p>
      </dsp:txBody>
      <dsp:txXfrm rot="-5400000">
        <a:off x="1615325" y="2098549"/>
        <a:ext cx="6541054" cy="13535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3DE4DC-0DF6-46D8-AF40-788F4CDD70CC}">
      <dsp:nvSpPr>
        <dsp:cNvPr id="0" name=""/>
        <dsp:cNvSpPr/>
      </dsp:nvSpPr>
      <dsp:spPr>
        <a:xfrm rot="5400000">
          <a:off x="-328243" y="330641"/>
          <a:ext cx="2188292" cy="15318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Актуальность </a:t>
          </a:r>
          <a:endParaRPr lang="ru-RU" sz="1900" kern="1200" dirty="0"/>
        </a:p>
      </dsp:txBody>
      <dsp:txXfrm rot="-5400000">
        <a:off x="1" y="768299"/>
        <a:ext cx="1531804" cy="656488"/>
      </dsp:txXfrm>
    </dsp:sp>
    <dsp:sp modelId="{542BF3F0-2E74-44B2-8A99-0265A3024DBE}">
      <dsp:nvSpPr>
        <dsp:cNvPr id="0" name=""/>
        <dsp:cNvSpPr/>
      </dsp:nvSpPr>
      <dsp:spPr>
        <a:xfrm rot="5400000">
          <a:off x="4169507" y="-2586047"/>
          <a:ext cx="1422390" cy="6697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/>
            <a:t>Системные изменения в профессионально-педагогической деятельности требуют создания условий для непрерывного профессионального развития педагогических работников  и новых подходов к управлению профессиональным развитием</a:t>
          </a:r>
          <a:endParaRPr lang="ru-RU" sz="1800" kern="1200" dirty="0"/>
        </a:p>
      </dsp:txBody>
      <dsp:txXfrm rot="-5400000">
        <a:off x="1531805" y="121090"/>
        <a:ext cx="6628360" cy="1283520"/>
      </dsp:txXfrm>
    </dsp:sp>
    <dsp:sp modelId="{06F3710D-B9A7-46D5-815F-453CC66E6B73}">
      <dsp:nvSpPr>
        <dsp:cNvPr id="0" name=""/>
        <dsp:cNvSpPr/>
      </dsp:nvSpPr>
      <dsp:spPr>
        <a:xfrm rot="5400000">
          <a:off x="-328243" y="2526990"/>
          <a:ext cx="2188292" cy="15318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Проблема </a:t>
          </a:r>
          <a:endParaRPr lang="ru-RU" sz="1900" kern="1200" dirty="0"/>
        </a:p>
      </dsp:txBody>
      <dsp:txXfrm rot="-5400000">
        <a:off x="1" y="2964648"/>
        <a:ext cx="1531804" cy="656488"/>
      </dsp:txXfrm>
    </dsp:sp>
    <dsp:sp modelId="{80AE4B17-E926-4838-B8D5-AA0D1E7B17A7}">
      <dsp:nvSpPr>
        <dsp:cNvPr id="0" name=""/>
        <dsp:cNvSpPr/>
      </dsp:nvSpPr>
      <dsp:spPr>
        <a:xfrm rot="5400000">
          <a:off x="3894395" y="-438955"/>
          <a:ext cx="1972613" cy="6697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Несовершенство  системы управления профессиональным развитием педагогических работников, обеспечивающей  развитие школы и ориентированной на удовлетворение индивидуальных образовательных потребностей каждого педагога </a:t>
          </a:r>
          <a:endParaRPr lang="ru-RU" sz="2000" kern="1200" dirty="0"/>
        </a:p>
      </dsp:txBody>
      <dsp:txXfrm rot="-5400000">
        <a:off x="1531805" y="2019930"/>
        <a:ext cx="6601500" cy="17800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20F96A-6E71-47C5-A2D8-698B020DD980}">
      <dsp:nvSpPr>
        <dsp:cNvPr id="0" name=""/>
        <dsp:cNvSpPr/>
      </dsp:nvSpPr>
      <dsp:spPr>
        <a:xfrm>
          <a:off x="617219" y="0"/>
          <a:ext cx="6995160" cy="505584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D19F20-5F94-4049-8977-115E47C50C7F}">
      <dsp:nvSpPr>
        <dsp:cNvPr id="0" name=""/>
        <dsp:cNvSpPr/>
      </dsp:nvSpPr>
      <dsp:spPr>
        <a:xfrm>
          <a:off x="802436" y="1800202"/>
          <a:ext cx="1884439" cy="14554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Подготовительный 2021-2022 учебный   </a:t>
          </a:r>
          <a:endParaRPr lang="ru-RU" sz="1600" kern="1200" dirty="0"/>
        </a:p>
      </dsp:txBody>
      <dsp:txXfrm>
        <a:off x="873484" y="1871250"/>
        <a:ext cx="1742343" cy="1313339"/>
      </dsp:txXfrm>
    </dsp:sp>
    <dsp:sp modelId="{24C4AF50-2B51-403A-8975-26776DBE33D7}">
      <dsp:nvSpPr>
        <dsp:cNvPr id="0" name=""/>
        <dsp:cNvSpPr/>
      </dsp:nvSpPr>
      <dsp:spPr>
        <a:xfrm>
          <a:off x="2975109" y="1800192"/>
          <a:ext cx="1964988" cy="1424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Практический 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2022-2023 учебный год </a:t>
          </a:r>
          <a:endParaRPr lang="ru-RU" sz="1600" kern="1200" dirty="0"/>
        </a:p>
      </dsp:txBody>
      <dsp:txXfrm>
        <a:off x="3044666" y="1869749"/>
        <a:ext cx="1825874" cy="1285763"/>
      </dsp:txXfrm>
    </dsp:sp>
    <dsp:sp modelId="{6B794867-AA26-4C98-8A3C-64EA9DAE4D13}">
      <dsp:nvSpPr>
        <dsp:cNvPr id="0" name=""/>
        <dsp:cNvSpPr/>
      </dsp:nvSpPr>
      <dsp:spPr>
        <a:xfrm>
          <a:off x="5290361" y="1800202"/>
          <a:ext cx="1952339" cy="14462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Обобщающий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2023-2024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учебный год </a:t>
          </a:r>
          <a:endParaRPr lang="ru-RU" sz="1400" kern="1200" dirty="0"/>
        </a:p>
      </dsp:txBody>
      <dsp:txXfrm>
        <a:off x="5360961" y="1870802"/>
        <a:ext cx="1811139" cy="13050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574BC-03A8-4502-911D-09135C91C3AB}">
      <dsp:nvSpPr>
        <dsp:cNvPr id="0" name=""/>
        <dsp:cNvSpPr/>
      </dsp:nvSpPr>
      <dsp:spPr>
        <a:xfrm rot="5400000">
          <a:off x="4179154" y="-208370"/>
          <a:ext cx="1765845" cy="218258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Повышение мотивации педагогов к </a:t>
          </a:r>
          <a:r>
            <a:rPr lang="ru-RU" sz="1200" kern="1200" dirty="0" err="1" smtClean="0"/>
            <a:t>проф.развитию</a:t>
          </a:r>
          <a:r>
            <a:rPr lang="ru-RU" sz="1200" kern="1200" dirty="0" smtClean="0"/>
            <a:t> </a:t>
          </a:r>
          <a:endParaRPr lang="ru-RU" sz="1200" kern="1200" dirty="0"/>
        </a:p>
      </dsp:txBody>
      <dsp:txXfrm rot="-5400000">
        <a:off x="4334549" y="294308"/>
        <a:ext cx="1455057" cy="1177230"/>
      </dsp:txXfrm>
    </dsp:sp>
    <dsp:sp modelId="{DF631008-93C5-4905-A7F8-ED1A3C455F66}">
      <dsp:nvSpPr>
        <dsp:cNvPr id="0" name=""/>
        <dsp:cNvSpPr/>
      </dsp:nvSpPr>
      <dsp:spPr>
        <a:xfrm>
          <a:off x="5322638" y="354625"/>
          <a:ext cx="1970683" cy="1059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5322638" y="354625"/>
        <a:ext cx="1970683" cy="1059507"/>
      </dsp:txXfrm>
    </dsp:sp>
    <dsp:sp modelId="{1F31BAFF-FD52-4884-8EA0-90E1EA10EF3A}">
      <dsp:nvSpPr>
        <dsp:cNvPr id="0" name=""/>
        <dsp:cNvSpPr/>
      </dsp:nvSpPr>
      <dsp:spPr>
        <a:xfrm rot="5400000">
          <a:off x="2071569" y="-91842"/>
          <a:ext cx="1765845" cy="194953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Повышение качества образовательных услуг </a:t>
          </a:r>
          <a:endParaRPr lang="ru-RU" sz="1600" kern="1200" dirty="0"/>
        </a:p>
      </dsp:txBody>
      <dsp:txXfrm rot="-5400000">
        <a:off x="2304649" y="294309"/>
        <a:ext cx="1299687" cy="1177230"/>
      </dsp:txXfrm>
    </dsp:sp>
    <dsp:sp modelId="{1F08C450-AF2E-4743-A409-7D87D8F6AE4A}">
      <dsp:nvSpPr>
        <dsp:cNvPr id="0" name=""/>
        <dsp:cNvSpPr/>
      </dsp:nvSpPr>
      <dsp:spPr>
        <a:xfrm rot="5400000">
          <a:off x="2792181" y="1615085"/>
          <a:ext cx="1765845" cy="153628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Функционирующая система управления ПРП </a:t>
          </a:r>
          <a:endParaRPr lang="ru-RU" sz="1400" kern="1200" dirty="0"/>
        </a:p>
      </dsp:txBody>
      <dsp:txXfrm rot="-5400000">
        <a:off x="3146365" y="1775484"/>
        <a:ext cx="1057477" cy="1215490"/>
      </dsp:txXfrm>
    </dsp:sp>
    <dsp:sp modelId="{29FC5B3D-026D-4937-B401-164045C0C5FC}">
      <dsp:nvSpPr>
        <dsp:cNvPr id="0" name=""/>
        <dsp:cNvSpPr/>
      </dsp:nvSpPr>
      <dsp:spPr>
        <a:xfrm>
          <a:off x="936277" y="1853474"/>
          <a:ext cx="1907113" cy="1059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Планируемые результаты </a:t>
          </a:r>
          <a:endParaRPr lang="ru-RU" sz="1400" b="1" kern="1200" dirty="0">
            <a:solidFill>
              <a:srgbClr val="FF0000"/>
            </a:solidFill>
          </a:endParaRPr>
        </a:p>
      </dsp:txBody>
      <dsp:txXfrm>
        <a:off x="936277" y="1853474"/>
        <a:ext cx="1907113" cy="1059507"/>
      </dsp:txXfrm>
    </dsp:sp>
    <dsp:sp modelId="{B3B77F0C-D348-43C3-BC62-1431A7A82CBB}">
      <dsp:nvSpPr>
        <dsp:cNvPr id="0" name=""/>
        <dsp:cNvSpPr/>
      </dsp:nvSpPr>
      <dsp:spPr>
        <a:xfrm rot="5400000">
          <a:off x="4676681" y="1453679"/>
          <a:ext cx="1765845" cy="188148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Повышение профессиональных компетенций  учителей </a:t>
          </a:r>
          <a:endParaRPr lang="ru-RU" sz="1200" kern="1200" dirty="0"/>
        </a:p>
      </dsp:txBody>
      <dsp:txXfrm rot="-5400000">
        <a:off x="4932440" y="1805809"/>
        <a:ext cx="1254326" cy="1177230"/>
      </dsp:txXfrm>
    </dsp:sp>
    <dsp:sp modelId="{6ED835D2-37A5-4D39-94AC-CEE6714D5B27}">
      <dsp:nvSpPr>
        <dsp:cNvPr id="0" name=""/>
        <dsp:cNvSpPr/>
      </dsp:nvSpPr>
      <dsp:spPr>
        <a:xfrm rot="5400000">
          <a:off x="3941543" y="2961812"/>
          <a:ext cx="1978577" cy="206412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Обобщение опыта и создание системы управления ПРП </a:t>
          </a:r>
          <a:endParaRPr lang="ru-RU" sz="1400" kern="1200" dirty="0"/>
        </a:p>
      </dsp:txBody>
      <dsp:txXfrm rot="-5400000">
        <a:off x="4242791" y="3334347"/>
        <a:ext cx="1376082" cy="1319051"/>
      </dsp:txXfrm>
    </dsp:sp>
    <dsp:sp modelId="{BD9102B8-F64A-40A7-A4BF-7850AF269ACA}">
      <dsp:nvSpPr>
        <dsp:cNvPr id="0" name=""/>
        <dsp:cNvSpPr/>
      </dsp:nvSpPr>
      <dsp:spPr>
        <a:xfrm>
          <a:off x="5322638" y="3460677"/>
          <a:ext cx="1970683" cy="1059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5322638" y="3460677"/>
        <a:ext cx="1970683" cy="1059507"/>
      </dsp:txXfrm>
    </dsp:sp>
    <dsp:sp modelId="{AD1389A6-64A3-4381-B385-CD37FC3462F8}">
      <dsp:nvSpPr>
        <dsp:cNvPr id="0" name=""/>
        <dsp:cNvSpPr/>
      </dsp:nvSpPr>
      <dsp:spPr>
        <a:xfrm rot="5400000">
          <a:off x="1681969" y="2910372"/>
          <a:ext cx="1982550" cy="216302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Функционирующая система «Наставничества»</a:t>
          </a:r>
          <a:endParaRPr lang="ru-RU" sz="1200" kern="1200" dirty="0"/>
        </a:p>
      </dsp:txBody>
      <dsp:txXfrm rot="-5400000">
        <a:off x="1952235" y="3331036"/>
        <a:ext cx="1442018" cy="13217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E64CF-2046-4ED6-823F-3483F747EE7E}">
      <dsp:nvSpPr>
        <dsp:cNvPr id="0" name=""/>
        <dsp:cNvSpPr/>
      </dsp:nvSpPr>
      <dsp:spPr>
        <a:xfrm>
          <a:off x="3145536" y="1726019"/>
          <a:ext cx="1567227" cy="129556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МБОУ СОШ № 6</a:t>
          </a:r>
          <a:endParaRPr lang="ru-RU" sz="1900" kern="1200" dirty="0"/>
        </a:p>
      </dsp:txBody>
      <dsp:txXfrm>
        <a:off x="3375051" y="1915750"/>
        <a:ext cx="1108197" cy="916102"/>
      </dsp:txXfrm>
    </dsp:sp>
    <dsp:sp modelId="{3514CEC2-8F93-450B-8E3E-7C1CCD202B52}">
      <dsp:nvSpPr>
        <dsp:cNvPr id="0" name=""/>
        <dsp:cNvSpPr/>
      </dsp:nvSpPr>
      <dsp:spPr>
        <a:xfrm rot="16200000">
          <a:off x="3854045" y="1407214"/>
          <a:ext cx="150208" cy="3627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3876576" y="1502285"/>
        <a:ext cx="105146" cy="217620"/>
      </dsp:txXfrm>
    </dsp:sp>
    <dsp:sp modelId="{9F1F8F15-8403-4B81-BCE4-76C4F4F0E58E}">
      <dsp:nvSpPr>
        <dsp:cNvPr id="0" name=""/>
        <dsp:cNvSpPr/>
      </dsp:nvSpPr>
      <dsp:spPr>
        <a:xfrm>
          <a:off x="2763528" y="51345"/>
          <a:ext cx="2331241" cy="13912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МБУ «ЦРО»</a:t>
          </a:r>
          <a:endParaRPr lang="ru-RU" sz="1800" kern="1200" dirty="0"/>
        </a:p>
      </dsp:txBody>
      <dsp:txXfrm>
        <a:off x="3104930" y="255090"/>
        <a:ext cx="1648437" cy="983771"/>
      </dsp:txXfrm>
    </dsp:sp>
    <dsp:sp modelId="{A4BEE3E9-3C7C-4D9E-BEED-ACF65E1B3046}">
      <dsp:nvSpPr>
        <dsp:cNvPr id="0" name=""/>
        <dsp:cNvSpPr/>
      </dsp:nvSpPr>
      <dsp:spPr>
        <a:xfrm rot="21509226">
          <a:off x="4742931" y="2169985"/>
          <a:ext cx="73697" cy="3627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4742935" y="2242817"/>
        <a:ext cx="51588" cy="217620"/>
      </dsp:txXfrm>
    </dsp:sp>
    <dsp:sp modelId="{7827368F-7526-4F37-A26D-F6D991523373}">
      <dsp:nvSpPr>
        <dsp:cNvPr id="0" name=""/>
        <dsp:cNvSpPr/>
      </dsp:nvSpPr>
      <dsp:spPr>
        <a:xfrm>
          <a:off x="4848251" y="1571144"/>
          <a:ext cx="3378964" cy="14675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Филиал ФГБОУ ВО </a:t>
          </a:r>
          <a:r>
            <a:rPr lang="ru-RU" sz="1800" b="0" i="0" kern="1200" dirty="0" err="1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КубГУ</a:t>
          </a:r>
          <a:r>
            <a:rPr lang="ru-RU" sz="1800" b="0" i="0" kern="120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в г. Славянске-на-Кубани </a:t>
          </a:r>
          <a:endParaRPr lang="ru-RU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43089" y="1786057"/>
        <a:ext cx="2389288" cy="1037695"/>
      </dsp:txXfrm>
    </dsp:sp>
    <dsp:sp modelId="{51EB8C0D-DC41-4B60-8FB3-0927E247147C}">
      <dsp:nvSpPr>
        <dsp:cNvPr id="0" name=""/>
        <dsp:cNvSpPr/>
      </dsp:nvSpPr>
      <dsp:spPr>
        <a:xfrm rot="5400000">
          <a:off x="3821235" y="3037737"/>
          <a:ext cx="215828" cy="3627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3853609" y="3077903"/>
        <a:ext cx="151080" cy="217620"/>
      </dsp:txXfrm>
    </dsp:sp>
    <dsp:sp modelId="{8CE9B514-C67B-4D1A-8FAA-D18D6EE53E60}">
      <dsp:nvSpPr>
        <dsp:cNvPr id="0" name=""/>
        <dsp:cNvSpPr/>
      </dsp:nvSpPr>
      <dsp:spPr>
        <a:xfrm>
          <a:off x="2554182" y="3428808"/>
          <a:ext cx="2749933" cy="11436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ОО муниципалитета</a:t>
          </a:r>
          <a:endParaRPr lang="ru-RU" sz="1800" kern="1200" dirty="0"/>
        </a:p>
      </dsp:txBody>
      <dsp:txXfrm>
        <a:off x="2956900" y="3596290"/>
        <a:ext cx="1944497" cy="808674"/>
      </dsp:txXfrm>
    </dsp:sp>
    <dsp:sp modelId="{166876CE-4F95-4AD9-AFAC-D2FC2BE3346F}">
      <dsp:nvSpPr>
        <dsp:cNvPr id="0" name=""/>
        <dsp:cNvSpPr/>
      </dsp:nvSpPr>
      <dsp:spPr>
        <a:xfrm rot="10769544">
          <a:off x="2933284" y="2200609"/>
          <a:ext cx="150026" cy="3627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2978291" y="2272950"/>
        <a:ext cx="105018" cy="217620"/>
      </dsp:txXfrm>
    </dsp:sp>
    <dsp:sp modelId="{7F978ACA-8EB9-460E-8ECF-DD4D05EB42BD}">
      <dsp:nvSpPr>
        <dsp:cNvPr id="0" name=""/>
        <dsp:cNvSpPr/>
      </dsp:nvSpPr>
      <dsp:spPr>
        <a:xfrm>
          <a:off x="226362" y="1728200"/>
          <a:ext cx="2636362" cy="133345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Дербентская библиотека </a:t>
          </a:r>
          <a:endParaRPr lang="ru-RU" sz="1800" kern="1200" dirty="0"/>
        </a:p>
      </dsp:txBody>
      <dsp:txXfrm>
        <a:off x="612448" y="1923480"/>
        <a:ext cx="1864190" cy="9428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47647-D08A-4CB6-959B-8FCBE6A9611F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D2D3A-AD1F-4C92-BD27-71556C982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38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340768"/>
            <a:ext cx="7851648" cy="3456384"/>
          </a:xfrm>
          <a:ln>
            <a:noFill/>
          </a:ln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r>
              <a:rPr lang="ru-RU" sz="4400" b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Инновационный проект </a:t>
            </a:r>
            <a:br>
              <a:rPr lang="ru-RU" sz="4400" b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4400" b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«Моделирование </a:t>
            </a:r>
            <a:r>
              <a:rPr lang="ru-RU" sz="4400" b="0" dirty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эффективной системы управления  профессиональным развитием педагогических работников в условиях сельской </a:t>
            </a:r>
            <a:r>
              <a:rPr lang="ru-RU" sz="4400" b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школы»  </a:t>
            </a:r>
            <a:endParaRPr lang="ru-RU" sz="4400" b="0" dirty="0">
              <a:ln w="18415" cmpd="sng">
                <a:noFill/>
                <a:prstDash val="solid"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31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42151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ru-RU" sz="6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596374"/>
            <a:ext cx="2089026" cy="3011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071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223224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проекта: </a:t>
            </a:r>
            <a:b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n w="18415" cmpd="sng">
                  <a:noFill/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Моделирование </a:t>
            </a:r>
            <a:r>
              <a:rPr lang="ru-RU" sz="3200" b="1" dirty="0">
                <a:ln w="18415" cmpd="sng">
                  <a:noFill/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эффективной системы управления  профессиональным развитием педагогических работников в условиях сельской </a:t>
            </a:r>
            <a:r>
              <a:rPr lang="ru-RU" sz="3200" b="1" dirty="0" smtClean="0">
                <a:ln w="18415" cmpd="sng">
                  <a:noFill/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школы «МУЗА»</a:t>
            </a:r>
            <a:br>
              <a:rPr lang="ru-RU" sz="3200" b="1" dirty="0" smtClean="0">
                <a:ln w="18415" cmpd="sng">
                  <a:noFill/>
                  <a:prstDash val="solid"/>
                </a:ln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471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rgbClr val="FF0000"/>
                </a:solidFill>
              </a:rPr>
              <a:t>              М</a:t>
            </a:r>
            <a:r>
              <a:rPr lang="ru-RU" sz="4800" dirty="0" smtClean="0">
                <a:solidFill>
                  <a:srgbClr val="0070C0"/>
                </a:solidFill>
              </a:rPr>
              <a:t>отивированный </a:t>
            </a:r>
            <a:endParaRPr lang="ru-RU" sz="48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FF0000"/>
                </a:solidFill>
              </a:rPr>
              <a:t>           У</a:t>
            </a:r>
            <a:r>
              <a:rPr lang="ru-RU" sz="4800" dirty="0" smtClean="0">
                <a:solidFill>
                  <a:srgbClr val="0070C0"/>
                </a:solidFill>
              </a:rPr>
              <a:t>ниверсальный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FF0000"/>
                </a:solidFill>
              </a:rPr>
              <a:t>З</a:t>
            </a:r>
            <a:r>
              <a:rPr lang="ru-RU" sz="4800" dirty="0" smtClean="0">
                <a:solidFill>
                  <a:srgbClr val="0070C0"/>
                </a:solidFill>
              </a:rPr>
              <a:t>аметный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FF0000"/>
                </a:solidFill>
              </a:rPr>
              <a:t>А</a:t>
            </a:r>
            <a:r>
              <a:rPr lang="ru-RU" sz="4800" dirty="0" smtClean="0">
                <a:solidFill>
                  <a:srgbClr val="0070C0"/>
                </a:solidFill>
              </a:rPr>
              <a:t>ктивный</a:t>
            </a:r>
            <a:endParaRPr lang="ru-RU" sz="48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DELL\Desktop\teacher-clip-art-6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2304256" cy="332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901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организация, авторы, руководитель проекта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107185"/>
              </p:ext>
            </p:extLst>
          </p:nvPr>
        </p:nvGraphicFramePr>
        <p:xfrm>
          <a:off x="457200" y="1988840"/>
          <a:ext cx="8229600" cy="4335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665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36004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проекта и проблема проекта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7295775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071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проекта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16182"/>
            <a:ext cx="8229600" cy="50084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ЦЕЛЬ: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smtClean="0"/>
              <a:t>создание </a:t>
            </a:r>
            <a:r>
              <a:rPr lang="ru-RU" sz="1600" dirty="0"/>
              <a:t>и внедрение  в практику </a:t>
            </a:r>
            <a:r>
              <a:rPr lang="ru-RU" sz="1600" dirty="0" smtClean="0"/>
              <a:t>системы </a:t>
            </a:r>
            <a:r>
              <a:rPr lang="ru-RU" sz="1600" dirty="0"/>
              <a:t>управления  профессиональным развитием педагогических работников школы, с целью обеспечивающей инновационное развитие образовательной организации и ориентированной на совершенствование профессионального мастерства педагогов в соответствии с их индивидуальными образовательными </a:t>
            </a:r>
            <a:r>
              <a:rPr lang="ru-RU" sz="1600" dirty="0" smtClean="0"/>
              <a:t>потребностями</a:t>
            </a:r>
          </a:p>
          <a:p>
            <a:pPr marL="0" indent="0" algn="ctr">
              <a:buNone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ЗАДАЧИ:</a:t>
            </a:r>
          </a:p>
          <a:p>
            <a:pPr marL="0" indent="0">
              <a:buNone/>
            </a:pPr>
            <a:r>
              <a:rPr lang="ru-RU" sz="1600" dirty="0"/>
              <a:t>1. Разработка механизма </a:t>
            </a:r>
            <a:r>
              <a:rPr lang="ru-RU" sz="1600" dirty="0" smtClean="0"/>
              <a:t>эффективной системы профессионального </a:t>
            </a:r>
            <a:r>
              <a:rPr lang="ru-RU" sz="1600" dirty="0" smtClean="0"/>
              <a:t>роста </a:t>
            </a:r>
            <a:r>
              <a:rPr lang="ru-RU" sz="1600" dirty="0" smtClean="0"/>
              <a:t>  </a:t>
            </a:r>
            <a:r>
              <a:rPr lang="ru-RU" sz="1600" dirty="0" smtClean="0"/>
              <a:t>педагогических работников.</a:t>
            </a:r>
          </a:p>
          <a:p>
            <a:pPr marL="0" indent="0">
              <a:buNone/>
            </a:pPr>
            <a:r>
              <a:rPr lang="ru-RU" sz="1600" dirty="0" smtClean="0"/>
              <a:t>2</a:t>
            </a:r>
            <a:r>
              <a:rPr lang="ru-RU" sz="1600" dirty="0"/>
              <a:t>. Создание школьной нормативно-правовой </a:t>
            </a:r>
            <a:r>
              <a:rPr lang="ru-RU" sz="1600" dirty="0" smtClean="0"/>
              <a:t>базы</a:t>
            </a:r>
            <a:endParaRPr lang="ru-RU" sz="1600" dirty="0"/>
          </a:p>
          <a:p>
            <a:pPr marL="0" indent="0">
              <a:buNone/>
            </a:pPr>
            <a:r>
              <a:rPr lang="ru-RU" sz="1600" dirty="0" smtClean="0"/>
              <a:t>3. </a:t>
            </a:r>
            <a:r>
              <a:rPr lang="ru-RU" sz="1600" dirty="0"/>
              <a:t>Планирование комплекса мероприятий, направленных на апробацию эффективной системы управления  профессиональным развитием педагогических работников</a:t>
            </a:r>
          </a:p>
          <a:p>
            <a:pPr marL="0" indent="0">
              <a:buNone/>
            </a:pPr>
            <a:r>
              <a:rPr lang="ru-RU" sz="1600" dirty="0" smtClean="0"/>
              <a:t>4. </a:t>
            </a:r>
            <a:r>
              <a:rPr lang="ru-RU" sz="1600" dirty="0"/>
              <a:t>Создание комплекса мотивационных мер, направленных  на  самостоятельное стремление педагогов к повышению своей профессиональной </a:t>
            </a:r>
            <a:r>
              <a:rPr lang="ru-RU" sz="1600" dirty="0" smtClean="0"/>
              <a:t>компетенции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5</a:t>
            </a:r>
            <a:r>
              <a:rPr lang="ru-RU" sz="1600" dirty="0" smtClean="0"/>
              <a:t>. </a:t>
            </a:r>
            <a:r>
              <a:rPr lang="ru-RU" sz="1600" dirty="0"/>
              <a:t>Мониторинг  эффективности  системы управления  профессиональным развитием педагогических работников МБОУ СОШ № 6</a:t>
            </a:r>
          </a:p>
          <a:p>
            <a:pPr marL="0" indent="0">
              <a:buNone/>
            </a:pPr>
            <a:r>
              <a:rPr lang="ru-RU" sz="1600" dirty="0"/>
              <a:t>6</a:t>
            </a:r>
            <a:r>
              <a:rPr lang="ru-RU" sz="1600" dirty="0" smtClean="0"/>
              <a:t>. </a:t>
            </a:r>
            <a:r>
              <a:rPr lang="ru-RU" sz="1600" dirty="0"/>
              <a:t>Обобщение   результатов инновационного проекта, представление отчета и публичных материалов проекта: </a:t>
            </a:r>
            <a:r>
              <a:rPr lang="ru-RU" sz="1600" dirty="0" smtClean="0"/>
              <a:t>статьи и </a:t>
            </a:r>
            <a:r>
              <a:rPr lang="ru-RU" sz="1600" dirty="0"/>
              <a:t>методические </a:t>
            </a:r>
            <a:r>
              <a:rPr lang="ru-RU" sz="1600" dirty="0" smtClean="0"/>
              <a:t>рекомендации</a:t>
            </a:r>
            <a:endParaRPr lang="ru-RU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94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Гипотиза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основная идея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pPr algn="just"/>
            <a:r>
              <a:rPr lang="ru-RU" b="1" dirty="0" err="1" smtClean="0">
                <a:solidFill>
                  <a:srgbClr val="FF0000"/>
                </a:solidFill>
              </a:rPr>
              <a:t>Гипотиза</a:t>
            </a:r>
            <a:r>
              <a:rPr lang="ru-RU" b="1" dirty="0" smtClean="0">
                <a:solidFill>
                  <a:srgbClr val="FF0000"/>
                </a:solidFill>
              </a:rPr>
              <a:t>: </a:t>
            </a:r>
            <a:r>
              <a:rPr lang="ru-RU" sz="1800" dirty="0" smtClean="0"/>
              <a:t>повышение   </a:t>
            </a:r>
            <a:r>
              <a:rPr lang="ru-RU" sz="1800" dirty="0" smtClean="0"/>
              <a:t>профессионального мастерства педагогических работников МБОУ СОШ № 6 будет  эффективным, если будет спроектирована и внедрена в практику  внутриорганизационная система  управления </a:t>
            </a:r>
            <a:r>
              <a:rPr lang="ru-RU" sz="1800" dirty="0" smtClean="0">
                <a:ln w="18415" cmpd="sng">
                  <a:noFill/>
                  <a:prstDash val="solid"/>
                </a:ln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профессиональным </a:t>
            </a:r>
            <a:r>
              <a:rPr lang="ru-RU" sz="1800" dirty="0">
                <a:ln w="18415" cmpd="sng">
                  <a:noFill/>
                  <a:prstDash val="solid"/>
                </a:ln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развитием педагогических </a:t>
            </a:r>
            <a:r>
              <a:rPr lang="ru-RU" sz="1800" dirty="0" smtClean="0">
                <a:ln w="18415" cmpd="sng">
                  <a:noFill/>
                  <a:prstDash val="solid"/>
                </a:ln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работников   </a:t>
            </a:r>
          </a:p>
          <a:p>
            <a:pPr algn="just"/>
            <a:endParaRPr lang="ru-RU" sz="1800" dirty="0">
              <a:ln w="18415" cmpd="sng">
                <a:noFill/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идея: </a:t>
            </a:r>
            <a:r>
              <a:rPr lang="ru-RU" sz="2400" dirty="0" smtClean="0">
                <a:ln w="18415" cmpd="sng">
                  <a:noFill/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/>
              <a:t>дея </a:t>
            </a:r>
            <a:r>
              <a:rPr lang="ru-RU" sz="2400" dirty="0"/>
              <a:t>инновации состоит в создании многоуровневой системы управления,  мотивации и  поддержки профессионального развития педагогических работников  в соответствии с образовательными потребностями в условиях сельской </a:t>
            </a:r>
            <a:r>
              <a:rPr lang="ru-RU" sz="2400" dirty="0" smtClean="0"/>
              <a:t>школы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47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реализации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073272"/>
              </p:ext>
            </p:extLst>
          </p:nvPr>
        </p:nvGraphicFramePr>
        <p:xfrm>
          <a:off x="457200" y="1268760"/>
          <a:ext cx="8229600" cy="5055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317" y="4365104"/>
            <a:ext cx="1720853" cy="2480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386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Ожидаемый результат и инновационный продукты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239822"/>
              </p:ext>
            </p:extLst>
          </p:nvPr>
        </p:nvGraphicFramePr>
        <p:xfrm>
          <a:off x="457200" y="1341438"/>
          <a:ext cx="82296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317" y="4365104"/>
            <a:ext cx="1720853" cy="2480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225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взаимодействие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677898"/>
              </p:ext>
            </p:extLst>
          </p:nvPr>
        </p:nvGraphicFramePr>
        <p:xfrm>
          <a:off x="457200" y="1700809"/>
          <a:ext cx="8229600" cy="4623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317" y="4365104"/>
            <a:ext cx="1720853" cy="2480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140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244</TotalTime>
  <Words>366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Инновационный проект  «Моделирование эффективной системы управления  профессиональным развитием педагогических работников в условиях сельской школы»  </vt:lpstr>
      <vt:lpstr>Тема проекта:  Моделирование эффективной системы управления  профессиональным развитием педагогических работников в условиях сельской школы «МУЗА» </vt:lpstr>
      <vt:lpstr>Образовательная организация, авторы, руководитель проекта </vt:lpstr>
      <vt:lpstr>Актуальность проекта и проблема проекта</vt:lpstr>
      <vt:lpstr>Цели и задачи проекта </vt:lpstr>
      <vt:lpstr>Гипотиза и основная идея  </vt:lpstr>
      <vt:lpstr>Основные этапы реализации</vt:lpstr>
      <vt:lpstr>Ожидаемый результат и инновационный продукты  </vt:lpstr>
      <vt:lpstr>Сетевое взаимодействие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Инновационный проект  «Моделирование эффективной системы управления  профессиональным развитием педагогических работников в условиях сельской школы»  </dc:title>
  <dc:creator>DELL</dc:creator>
  <cp:lastModifiedBy>DELL</cp:lastModifiedBy>
  <cp:revision>17</cp:revision>
  <cp:lastPrinted>2021-11-24T09:43:48Z</cp:lastPrinted>
  <dcterms:created xsi:type="dcterms:W3CDTF">2021-11-24T05:32:10Z</dcterms:created>
  <dcterms:modified xsi:type="dcterms:W3CDTF">2021-11-24T09:58:50Z</dcterms:modified>
</cp:coreProperties>
</file>