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8" r:id="rId4"/>
    <p:sldId id="277" r:id="rId5"/>
    <p:sldId id="278" r:id="rId6"/>
    <p:sldId id="276" r:id="rId7"/>
    <p:sldId id="283" r:id="rId8"/>
    <p:sldId id="290" r:id="rId9"/>
    <p:sldId id="268" r:id="rId10"/>
    <p:sldId id="285" r:id="rId11"/>
    <p:sldId id="286" r:id="rId12"/>
    <p:sldId id="289" r:id="rId13"/>
    <p:sldId id="288" r:id="rId14"/>
    <p:sldId id="282" r:id="rId15"/>
    <p:sldId id="270" r:id="rId16"/>
    <p:sldId id="297" r:id="rId17"/>
    <p:sldId id="307" r:id="rId18"/>
    <p:sldId id="308" r:id="rId19"/>
    <p:sldId id="301" r:id="rId20"/>
    <p:sldId id="300" r:id="rId21"/>
    <p:sldId id="305" r:id="rId22"/>
    <p:sldId id="293" r:id="rId23"/>
    <p:sldId id="292" r:id="rId24"/>
    <p:sldId id="294" r:id="rId25"/>
    <p:sldId id="287" r:id="rId26"/>
    <p:sldId id="296" r:id="rId27"/>
    <p:sldId id="295" r:id="rId28"/>
    <p:sldId id="291" r:id="rId29"/>
    <p:sldId id="309" r:id="rId30"/>
  </p:sldIdLst>
  <p:sldSz cx="10691813" cy="7559675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ABEF"/>
    <a:srgbClr val="D9CBF5"/>
    <a:srgbClr val="DBDCF9"/>
    <a:srgbClr val="C1C2F5"/>
    <a:srgbClr val="A8CBEA"/>
    <a:srgbClr val="CAD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F70E2A-0AD5-481D-BEFE-1B9358EE058A}" type="doc">
      <dgm:prSet loTypeId="urn:microsoft.com/office/officeart/2005/8/layout/vProcess5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5A2290-37BB-4BC8-BEB2-B472D2088316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>
                  <a:lumMod val="95000"/>
                  <a:lumOff val="5000"/>
                </a:schemeClr>
              </a:solidFill>
            </a:rPr>
            <a:t>Создание и развитие информационно-ресурсной базы (мультимедийных УМК, электронных тренажеров, практикумов, видеоматериалов;</a:t>
          </a:r>
        </a:p>
      </dgm:t>
    </dgm:pt>
    <dgm:pt modelId="{0FAD20C7-974A-4AF5-A1C0-F075ADEA9CF5}" type="parTrans" cxnId="{BB69EB11-CF6A-4C6A-B389-E4AEFCE5277B}">
      <dgm:prSet/>
      <dgm:spPr/>
      <dgm:t>
        <a:bodyPr/>
        <a:lstStyle/>
        <a:p>
          <a:endParaRPr lang="ru-RU"/>
        </a:p>
      </dgm:t>
    </dgm:pt>
    <dgm:pt modelId="{EEE34926-4872-45D6-A045-EC98B9EA5C68}" type="sibTrans" cxnId="{BB69EB11-CF6A-4C6A-B389-E4AEFCE5277B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1155A959-8AD4-4B37-9492-31DE55B16A4A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>
                  <a:lumMod val="95000"/>
                  <a:lumOff val="5000"/>
                </a:schemeClr>
              </a:solidFill>
            </a:rPr>
            <a:t>Создание ситуации успеха для каждого обучающегося;  </a:t>
          </a:r>
        </a:p>
      </dgm:t>
    </dgm:pt>
    <dgm:pt modelId="{2E2DF399-95ED-4001-AB79-1FAEF459459A}" type="parTrans" cxnId="{4055C7DE-8559-48F1-A695-9D7682DA1BB0}">
      <dgm:prSet/>
      <dgm:spPr/>
      <dgm:t>
        <a:bodyPr/>
        <a:lstStyle/>
        <a:p>
          <a:endParaRPr lang="ru-RU"/>
        </a:p>
      </dgm:t>
    </dgm:pt>
    <dgm:pt modelId="{8C2DF60D-909C-422C-AA6F-6C81B715D44F}" type="sibTrans" cxnId="{4055C7DE-8559-48F1-A695-9D7682DA1BB0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417A7683-9E67-4B09-B8F1-BFBC85CB115A}">
      <dgm:prSet/>
      <dgm:spPr/>
      <dgm:t>
        <a:bodyPr/>
        <a:lstStyle/>
        <a:p>
          <a:endParaRPr lang="ru-RU" dirty="0"/>
        </a:p>
      </dgm:t>
    </dgm:pt>
    <dgm:pt modelId="{F8C0D6A5-DE21-4EAF-9AEB-E6B683CDBC21}" type="parTrans" cxnId="{AA146DE1-AA81-4D79-ADD4-26EF755AC0E4}">
      <dgm:prSet/>
      <dgm:spPr/>
      <dgm:t>
        <a:bodyPr/>
        <a:lstStyle/>
        <a:p>
          <a:endParaRPr lang="ru-RU"/>
        </a:p>
      </dgm:t>
    </dgm:pt>
    <dgm:pt modelId="{5A062C62-563C-49C2-A19A-622FF377BFEF}" type="sibTrans" cxnId="{AA146DE1-AA81-4D79-ADD4-26EF755AC0E4}">
      <dgm:prSet/>
      <dgm:spPr/>
      <dgm:t>
        <a:bodyPr/>
        <a:lstStyle/>
        <a:p>
          <a:endParaRPr lang="ru-RU"/>
        </a:p>
      </dgm:t>
    </dgm:pt>
    <dgm:pt modelId="{38D906D4-670C-44BA-B245-6FC45FF07A09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400" dirty="0">
              <a:solidFill>
                <a:schemeClr val="tx1">
                  <a:lumMod val="95000"/>
                  <a:lumOff val="5000"/>
                </a:schemeClr>
              </a:solidFill>
            </a:rPr>
            <a:t>Создание условий для раскрытия и повышения творческого потенциала ученика;</a:t>
          </a:r>
        </a:p>
      </dgm:t>
    </dgm:pt>
    <dgm:pt modelId="{026817C6-CBEF-4991-B6F2-878F5807F6B1}" type="parTrans" cxnId="{217E22B0-6552-4D76-8BBE-A98FC9734E03}">
      <dgm:prSet/>
      <dgm:spPr/>
      <dgm:t>
        <a:bodyPr/>
        <a:lstStyle/>
        <a:p>
          <a:endParaRPr lang="ru-RU"/>
        </a:p>
      </dgm:t>
    </dgm:pt>
    <dgm:pt modelId="{1101371C-F62B-43C2-97FD-8AA68E4A6E36}" type="sibTrans" cxnId="{217E22B0-6552-4D76-8BBE-A98FC9734E03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17148282-51F9-4007-802F-E2B36D10B57E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>
                  <a:lumMod val="95000"/>
                  <a:lumOff val="5000"/>
                </a:schemeClr>
              </a:solidFill>
            </a:rPr>
            <a:t> Реализация потенциальных способностей ребёнка на разных этапах обучения и развития.</a:t>
          </a:r>
        </a:p>
      </dgm:t>
    </dgm:pt>
    <dgm:pt modelId="{33317DDF-3B64-4B72-810C-7C1FA81F0D12}" type="parTrans" cxnId="{F48CD566-40DC-4835-8669-BBC0776C031E}">
      <dgm:prSet/>
      <dgm:spPr/>
    </dgm:pt>
    <dgm:pt modelId="{675059E2-DC14-449F-BE5D-E1027ACA3262}" type="sibTrans" cxnId="{F48CD566-40DC-4835-8669-BBC0776C031E}">
      <dgm:prSet/>
      <dgm:spPr/>
      <dgm:t>
        <a:bodyPr/>
        <a:lstStyle/>
        <a:p>
          <a:endParaRPr lang="ru-RU"/>
        </a:p>
      </dgm:t>
    </dgm:pt>
    <dgm:pt modelId="{9E39571C-CE90-499D-A5E2-A0D4591292E1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2400" dirty="0">
              <a:solidFill>
                <a:schemeClr val="tx1">
                  <a:lumMod val="95000"/>
                  <a:lumOff val="5000"/>
                </a:schemeClr>
              </a:solidFill>
            </a:rPr>
            <a:t>Взаимодействие с лучшими учителями МАОУ СОШ 9;</a:t>
          </a:r>
        </a:p>
      </dgm:t>
    </dgm:pt>
    <dgm:pt modelId="{0954D77E-F9F6-4C2F-A813-4136127C2C0B}" type="sibTrans" cxnId="{E970191B-D1EE-4DAA-B5A5-B293DC17BC04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9AD84265-2AF4-4EC2-A8D6-2E578529CA1D}" type="parTrans" cxnId="{E970191B-D1EE-4DAA-B5A5-B293DC17BC04}">
      <dgm:prSet/>
      <dgm:spPr/>
      <dgm:t>
        <a:bodyPr/>
        <a:lstStyle/>
        <a:p>
          <a:endParaRPr lang="ru-RU"/>
        </a:p>
      </dgm:t>
    </dgm:pt>
    <dgm:pt modelId="{CE91EEB9-21CA-4532-A265-06C79C154B2B}" type="pres">
      <dgm:prSet presAssocID="{3EF70E2A-0AD5-481D-BEFE-1B9358EE058A}" presName="outerComposite" presStyleCnt="0">
        <dgm:presLayoutVars>
          <dgm:chMax val="5"/>
          <dgm:dir/>
          <dgm:resizeHandles val="exact"/>
        </dgm:presLayoutVars>
      </dgm:prSet>
      <dgm:spPr/>
    </dgm:pt>
    <dgm:pt modelId="{40BBE6E8-CED2-4468-8A9B-FBF0620934D7}" type="pres">
      <dgm:prSet presAssocID="{3EF70E2A-0AD5-481D-BEFE-1B9358EE058A}" presName="dummyMaxCanvas" presStyleCnt="0">
        <dgm:presLayoutVars/>
      </dgm:prSet>
      <dgm:spPr/>
    </dgm:pt>
    <dgm:pt modelId="{6F3031CF-89D1-474F-B362-F1E661BDDA23}" type="pres">
      <dgm:prSet presAssocID="{3EF70E2A-0AD5-481D-BEFE-1B9358EE058A}" presName="FiveNodes_1" presStyleLbl="node1" presStyleIdx="0" presStyleCnt="5">
        <dgm:presLayoutVars>
          <dgm:bulletEnabled val="1"/>
        </dgm:presLayoutVars>
      </dgm:prSet>
      <dgm:spPr/>
    </dgm:pt>
    <dgm:pt modelId="{60C2AA73-972B-4433-A992-EA756C985A6E}" type="pres">
      <dgm:prSet presAssocID="{3EF70E2A-0AD5-481D-BEFE-1B9358EE058A}" presName="FiveNodes_2" presStyleLbl="node1" presStyleIdx="1" presStyleCnt="5">
        <dgm:presLayoutVars>
          <dgm:bulletEnabled val="1"/>
        </dgm:presLayoutVars>
      </dgm:prSet>
      <dgm:spPr/>
    </dgm:pt>
    <dgm:pt modelId="{FBC58D96-B961-4FEE-AE23-BA6A3599D6EE}" type="pres">
      <dgm:prSet presAssocID="{3EF70E2A-0AD5-481D-BEFE-1B9358EE058A}" presName="FiveNodes_3" presStyleLbl="node1" presStyleIdx="2" presStyleCnt="5">
        <dgm:presLayoutVars>
          <dgm:bulletEnabled val="1"/>
        </dgm:presLayoutVars>
      </dgm:prSet>
      <dgm:spPr/>
    </dgm:pt>
    <dgm:pt modelId="{7C65636F-DC2D-4C88-BFD9-5FFF5ECF6EDA}" type="pres">
      <dgm:prSet presAssocID="{3EF70E2A-0AD5-481D-BEFE-1B9358EE058A}" presName="FiveNodes_4" presStyleLbl="node1" presStyleIdx="3" presStyleCnt="5">
        <dgm:presLayoutVars>
          <dgm:bulletEnabled val="1"/>
        </dgm:presLayoutVars>
      </dgm:prSet>
      <dgm:spPr/>
    </dgm:pt>
    <dgm:pt modelId="{176F433A-29DA-4CA7-9967-AD4B9E688E22}" type="pres">
      <dgm:prSet presAssocID="{3EF70E2A-0AD5-481D-BEFE-1B9358EE058A}" presName="FiveNodes_5" presStyleLbl="node1" presStyleIdx="4" presStyleCnt="5">
        <dgm:presLayoutVars>
          <dgm:bulletEnabled val="1"/>
        </dgm:presLayoutVars>
      </dgm:prSet>
      <dgm:spPr/>
    </dgm:pt>
    <dgm:pt modelId="{BCAAD570-8C34-4909-9D52-2989815BABFD}" type="pres">
      <dgm:prSet presAssocID="{3EF70E2A-0AD5-481D-BEFE-1B9358EE058A}" presName="FiveConn_1-2" presStyleLbl="fgAccFollowNode1" presStyleIdx="0" presStyleCnt="4">
        <dgm:presLayoutVars>
          <dgm:bulletEnabled val="1"/>
        </dgm:presLayoutVars>
      </dgm:prSet>
      <dgm:spPr/>
    </dgm:pt>
    <dgm:pt modelId="{D04A83E6-F615-4207-9413-4934D5C37C79}" type="pres">
      <dgm:prSet presAssocID="{3EF70E2A-0AD5-481D-BEFE-1B9358EE058A}" presName="FiveConn_2-3" presStyleLbl="fgAccFollowNode1" presStyleIdx="1" presStyleCnt="4">
        <dgm:presLayoutVars>
          <dgm:bulletEnabled val="1"/>
        </dgm:presLayoutVars>
      </dgm:prSet>
      <dgm:spPr/>
    </dgm:pt>
    <dgm:pt modelId="{5F3E23ED-DAB8-42AF-88BA-1F149BC2C117}" type="pres">
      <dgm:prSet presAssocID="{3EF70E2A-0AD5-481D-BEFE-1B9358EE058A}" presName="FiveConn_3-4" presStyleLbl="fgAccFollowNode1" presStyleIdx="2" presStyleCnt="4">
        <dgm:presLayoutVars>
          <dgm:bulletEnabled val="1"/>
        </dgm:presLayoutVars>
      </dgm:prSet>
      <dgm:spPr/>
    </dgm:pt>
    <dgm:pt modelId="{AF02487C-BB6E-4534-AAAE-2B078BD16F47}" type="pres">
      <dgm:prSet presAssocID="{3EF70E2A-0AD5-481D-BEFE-1B9358EE058A}" presName="FiveConn_4-5" presStyleLbl="fgAccFollowNode1" presStyleIdx="3" presStyleCnt="4">
        <dgm:presLayoutVars>
          <dgm:bulletEnabled val="1"/>
        </dgm:presLayoutVars>
      </dgm:prSet>
      <dgm:spPr/>
    </dgm:pt>
    <dgm:pt modelId="{E03E6385-049D-422E-A39A-51E39E1FBC80}" type="pres">
      <dgm:prSet presAssocID="{3EF70E2A-0AD5-481D-BEFE-1B9358EE058A}" presName="FiveNodes_1_text" presStyleLbl="node1" presStyleIdx="4" presStyleCnt="5">
        <dgm:presLayoutVars>
          <dgm:bulletEnabled val="1"/>
        </dgm:presLayoutVars>
      </dgm:prSet>
      <dgm:spPr/>
    </dgm:pt>
    <dgm:pt modelId="{649B326C-7C32-42CC-A6D9-DD6562A84217}" type="pres">
      <dgm:prSet presAssocID="{3EF70E2A-0AD5-481D-BEFE-1B9358EE058A}" presName="FiveNodes_2_text" presStyleLbl="node1" presStyleIdx="4" presStyleCnt="5">
        <dgm:presLayoutVars>
          <dgm:bulletEnabled val="1"/>
        </dgm:presLayoutVars>
      </dgm:prSet>
      <dgm:spPr/>
    </dgm:pt>
    <dgm:pt modelId="{AD577ACC-C802-4ABA-A3D3-77C99A3F6300}" type="pres">
      <dgm:prSet presAssocID="{3EF70E2A-0AD5-481D-BEFE-1B9358EE058A}" presName="FiveNodes_3_text" presStyleLbl="node1" presStyleIdx="4" presStyleCnt="5">
        <dgm:presLayoutVars>
          <dgm:bulletEnabled val="1"/>
        </dgm:presLayoutVars>
      </dgm:prSet>
      <dgm:spPr/>
    </dgm:pt>
    <dgm:pt modelId="{D09319F9-52B5-457D-8029-F8A90C537D71}" type="pres">
      <dgm:prSet presAssocID="{3EF70E2A-0AD5-481D-BEFE-1B9358EE058A}" presName="FiveNodes_4_text" presStyleLbl="node1" presStyleIdx="4" presStyleCnt="5">
        <dgm:presLayoutVars>
          <dgm:bulletEnabled val="1"/>
        </dgm:presLayoutVars>
      </dgm:prSet>
      <dgm:spPr/>
    </dgm:pt>
    <dgm:pt modelId="{23003FAC-0D7B-4E01-85D7-6BAFA2C03251}" type="pres">
      <dgm:prSet presAssocID="{3EF70E2A-0AD5-481D-BEFE-1B9358EE058A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3B980C02-30ED-40C3-A157-ED857BF152E4}" type="presOf" srcId="{1155A959-8AD4-4B37-9492-31DE55B16A4A}" destId="{FBC58D96-B961-4FEE-AE23-BA6A3599D6EE}" srcOrd="0" destOrd="0" presId="urn:microsoft.com/office/officeart/2005/8/layout/vProcess5"/>
    <dgm:cxn modelId="{357C0808-8D34-41C2-B66C-A643CCCDC8B2}" type="presOf" srcId="{C45A2290-37BB-4BC8-BEB2-B472D2088316}" destId="{E03E6385-049D-422E-A39A-51E39E1FBC80}" srcOrd="1" destOrd="0" presId="urn:microsoft.com/office/officeart/2005/8/layout/vProcess5"/>
    <dgm:cxn modelId="{BB69EB11-CF6A-4C6A-B389-E4AEFCE5277B}" srcId="{3EF70E2A-0AD5-481D-BEFE-1B9358EE058A}" destId="{C45A2290-37BB-4BC8-BEB2-B472D2088316}" srcOrd="0" destOrd="0" parTransId="{0FAD20C7-974A-4AF5-A1C0-F075ADEA9CF5}" sibTransId="{EEE34926-4872-45D6-A045-EC98B9EA5C68}"/>
    <dgm:cxn modelId="{BB777318-F948-483E-B8F8-7B7B64A33A49}" type="presOf" srcId="{1155A959-8AD4-4B37-9492-31DE55B16A4A}" destId="{AD577ACC-C802-4ABA-A3D3-77C99A3F6300}" srcOrd="1" destOrd="0" presId="urn:microsoft.com/office/officeart/2005/8/layout/vProcess5"/>
    <dgm:cxn modelId="{E970191B-D1EE-4DAA-B5A5-B293DC17BC04}" srcId="{3EF70E2A-0AD5-481D-BEFE-1B9358EE058A}" destId="{9E39571C-CE90-499D-A5E2-A0D4591292E1}" srcOrd="3" destOrd="0" parTransId="{9AD84265-2AF4-4EC2-A8D6-2E578529CA1D}" sibTransId="{0954D77E-F9F6-4C2F-A813-4136127C2C0B}"/>
    <dgm:cxn modelId="{75ED7A3A-B3C2-4659-ABF3-7F549D55C37C}" type="presOf" srcId="{9E39571C-CE90-499D-A5E2-A0D4591292E1}" destId="{D09319F9-52B5-457D-8029-F8A90C537D71}" srcOrd="1" destOrd="0" presId="urn:microsoft.com/office/officeart/2005/8/layout/vProcess5"/>
    <dgm:cxn modelId="{C0BF805F-9EE3-4ED0-9565-7EA5CFF42402}" type="presOf" srcId="{C45A2290-37BB-4BC8-BEB2-B472D2088316}" destId="{6F3031CF-89D1-474F-B362-F1E661BDDA23}" srcOrd="0" destOrd="0" presId="urn:microsoft.com/office/officeart/2005/8/layout/vProcess5"/>
    <dgm:cxn modelId="{F48CD566-40DC-4835-8669-BBC0776C031E}" srcId="{3EF70E2A-0AD5-481D-BEFE-1B9358EE058A}" destId="{17148282-51F9-4007-802F-E2B36D10B57E}" srcOrd="4" destOrd="0" parTransId="{33317DDF-3B64-4B72-810C-7C1FA81F0D12}" sibTransId="{675059E2-DC14-449F-BE5D-E1027ACA3262}"/>
    <dgm:cxn modelId="{3A146647-CBEC-4960-B5E1-CB2ACEC32814}" type="presOf" srcId="{38D906D4-670C-44BA-B245-6FC45FF07A09}" destId="{649B326C-7C32-42CC-A6D9-DD6562A84217}" srcOrd="1" destOrd="0" presId="urn:microsoft.com/office/officeart/2005/8/layout/vProcess5"/>
    <dgm:cxn modelId="{0C06E847-3917-47E1-957C-7C15F64DEA6A}" type="presOf" srcId="{9E39571C-CE90-499D-A5E2-A0D4591292E1}" destId="{7C65636F-DC2D-4C88-BFD9-5FFF5ECF6EDA}" srcOrd="0" destOrd="0" presId="urn:microsoft.com/office/officeart/2005/8/layout/vProcess5"/>
    <dgm:cxn modelId="{BF4F756A-BFD8-4813-93E0-01FF996BCD67}" type="presOf" srcId="{17148282-51F9-4007-802F-E2B36D10B57E}" destId="{176F433A-29DA-4CA7-9967-AD4B9E688E22}" srcOrd="0" destOrd="0" presId="urn:microsoft.com/office/officeart/2005/8/layout/vProcess5"/>
    <dgm:cxn modelId="{0E09AA51-7F1D-48B9-8998-3FB4B7487634}" type="presOf" srcId="{17148282-51F9-4007-802F-E2B36D10B57E}" destId="{23003FAC-0D7B-4E01-85D7-6BAFA2C03251}" srcOrd="1" destOrd="0" presId="urn:microsoft.com/office/officeart/2005/8/layout/vProcess5"/>
    <dgm:cxn modelId="{45227055-3236-45B0-9058-C42100C70A99}" type="presOf" srcId="{0954D77E-F9F6-4C2F-A813-4136127C2C0B}" destId="{AF02487C-BB6E-4534-AAAE-2B078BD16F47}" srcOrd="0" destOrd="0" presId="urn:microsoft.com/office/officeart/2005/8/layout/vProcess5"/>
    <dgm:cxn modelId="{B3171699-2F5A-40FA-930C-5B28C4F09725}" type="presOf" srcId="{1101371C-F62B-43C2-97FD-8AA68E4A6E36}" destId="{D04A83E6-F615-4207-9413-4934D5C37C79}" srcOrd="0" destOrd="0" presId="urn:microsoft.com/office/officeart/2005/8/layout/vProcess5"/>
    <dgm:cxn modelId="{217E22B0-6552-4D76-8BBE-A98FC9734E03}" srcId="{3EF70E2A-0AD5-481D-BEFE-1B9358EE058A}" destId="{38D906D4-670C-44BA-B245-6FC45FF07A09}" srcOrd="1" destOrd="0" parTransId="{026817C6-CBEF-4991-B6F2-878F5807F6B1}" sibTransId="{1101371C-F62B-43C2-97FD-8AA68E4A6E36}"/>
    <dgm:cxn modelId="{936221B4-7F34-4748-8803-CD5D3CAAE8A6}" type="presOf" srcId="{38D906D4-670C-44BA-B245-6FC45FF07A09}" destId="{60C2AA73-972B-4433-A992-EA756C985A6E}" srcOrd="0" destOrd="0" presId="urn:microsoft.com/office/officeart/2005/8/layout/vProcess5"/>
    <dgm:cxn modelId="{918A1FCA-F06F-43DA-AF3B-458DF0AA2691}" type="presOf" srcId="{3EF70E2A-0AD5-481D-BEFE-1B9358EE058A}" destId="{CE91EEB9-21CA-4532-A265-06C79C154B2B}" srcOrd="0" destOrd="0" presId="urn:microsoft.com/office/officeart/2005/8/layout/vProcess5"/>
    <dgm:cxn modelId="{65671BD7-5D83-4D53-992F-950E6EFAFF5D}" type="presOf" srcId="{8C2DF60D-909C-422C-AA6F-6C81B715D44F}" destId="{5F3E23ED-DAB8-42AF-88BA-1F149BC2C117}" srcOrd="0" destOrd="0" presId="urn:microsoft.com/office/officeart/2005/8/layout/vProcess5"/>
    <dgm:cxn modelId="{4055C7DE-8559-48F1-A695-9D7682DA1BB0}" srcId="{3EF70E2A-0AD5-481D-BEFE-1B9358EE058A}" destId="{1155A959-8AD4-4B37-9492-31DE55B16A4A}" srcOrd="2" destOrd="0" parTransId="{2E2DF399-95ED-4001-AB79-1FAEF459459A}" sibTransId="{8C2DF60D-909C-422C-AA6F-6C81B715D44F}"/>
    <dgm:cxn modelId="{AA146DE1-AA81-4D79-ADD4-26EF755AC0E4}" srcId="{3EF70E2A-0AD5-481D-BEFE-1B9358EE058A}" destId="{417A7683-9E67-4B09-B8F1-BFBC85CB115A}" srcOrd="5" destOrd="0" parTransId="{F8C0D6A5-DE21-4EAF-9AEB-E6B683CDBC21}" sibTransId="{5A062C62-563C-49C2-A19A-622FF377BFEF}"/>
    <dgm:cxn modelId="{1DE6F2E7-2B16-4BE9-AEDF-038DD6D11926}" type="presOf" srcId="{EEE34926-4872-45D6-A045-EC98B9EA5C68}" destId="{BCAAD570-8C34-4909-9D52-2989815BABFD}" srcOrd="0" destOrd="0" presId="urn:microsoft.com/office/officeart/2005/8/layout/vProcess5"/>
    <dgm:cxn modelId="{716B06B9-F43A-48DC-96EA-800A544033AF}" type="presParOf" srcId="{CE91EEB9-21CA-4532-A265-06C79C154B2B}" destId="{40BBE6E8-CED2-4468-8A9B-FBF0620934D7}" srcOrd="0" destOrd="0" presId="urn:microsoft.com/office/officeart/2005/8/layout/vProcess5"/>
    <dgm:cxn modelId="{A4A24BAF-6235-4761-8F4A-A34C62340766}" type="presParOf" srcId="{CE91EEB9-21CA-4532-A265-06C79C154B2B}" destId="{6F3031CF-89D1-474F-B362-F1E661BDDA23}" srcOrd="1" destOrd="0" presId="urn:microsoft.com/office/officeart/2005/8/layout/vProcess5"/>
    <dgm:cxn modelId="{F9B93AF4-13A4-4E7B-AC6A-74F9210EA78B}" type="presParOf" srcId="{CE91EEB9-21CA-4532-A265-06C79C154B2B}" destId="{60C2AA73-972B-4433-A992-EA756C985A6E}" srcOrd="2" destOrd="0" presId="urn:microsoft.com/office/officeart/2005/8/layout/vProcess5"/>
    <dgm:cxn modelId="{60E6836C-717A-48B6-A731-BCA14CE718B9}" type="presParOf" srcId="{CE91EEB9-21CA-4532-A265-06C79C154B2B}" destId="{FBC58D96-B961-4FEE-AE23-BA6A3599D6EE}" srcOrd="3" destOrd="0" presId="urn:microsoft.com/office/officeart/2005/8/layout/vProcess5"/>
    <dgm:cxn modelId="{C2F34518-86FD-435B-A395-FDFDBE33720D}" type="presParOf" srcId="{CE91EEB9-21CA-4532-A265-06C79C154B2B}" destId="{7C65636F-DC2D-4C88-BFD9-5FFF5ECF6EDA}" srcOrd="4" destOrd="0" presId="urn:microsoft.com/office/officeart/2005/8/layout/vProcess5"/>
    <dgm:cxn modelId="{113984F4-D0F2-4064-948A-6C3EEDBD0797}" type="presParOf" srcId="{CE91EEB9-21CA-4532-A265-06C79C154B2B}" destId="{176F433A-29DA-4CA7-9967-AD4B9E688E22}" srcOrd="5" destOrd="0" presId="urn:microsoft.com/office/officeart/2005/8/layout/vProcess5"/>
    <dgm:cxn modelId="{334DB2E4-76DF-45A1-8480-D962D3D7B36C}" type="presParOf" srcId="{CE91EEB9-21CA-4532-A265-06C79C154B2B}" destId="{BCAAD570-8C34-4909-9D52-2989815BABFD}" srcOrd="6" destOrd="0" presId="urn:microsoft.com/office/officeart/2005/8/layout/vProcess5"/>
    <dgm:cxn modelId="{1B1CF541-880C-4D89-B7C6-13FE2F479FF3}" type="presParOf" srcId="{CE91EEB9-21CA-4532-A265-06C79C154B2B}" destId="{D04A83E6-F615-4207-9413-4934D5C37C79}" srcOrd="7" destOrd="0" presId="urn:microsoft.com/office/officeart/2005/8/layout/vProcess5"/>
    <dgm:cxn modelId="{EA0E3283-812D-47B4-8EEE-00F371C8A91E}" type="presParOf" srcId="{CE91EEB9-21CA-4532-A265-06C79C154B2B}" destId="{5F3E23ED-DAB8-42AF-88BA-1F149BC2C117}" srcOrd="8" destOrd="0" presId="urn:microsoft.com/office/officeart/2005/8/layout/vProcess5"/>
    <dgm:cxn modelId="{F6DE3C7A-2C23-4301-AA41-C9C35DAA071A}" type="presParOf" srcId="{CE91EEB9-21CA-4532-A265-06C79C154B2B}" destId="{AF02487C-BB6E-4534-AAAE-2B078BD16F47}" srcOrd="9" destOrd="0" presId="urn:microsoft.com/office/officeart/2005/8/layout/vProcess5"/>
    <dgm:cxn modelId="{4E8893E0-47B9-4246-823D-E2263C7EAEDF}" type="presParOf" srcId="{CE91EEB9-21CA-4532-A265-06C79C154B2B}" destId="{E03E6385-049D-422E-A39A-51E39E1FBC80}" srcOrd="10" destOrd="0" presId="urn:microsoft.com/office/officeart/2005/8/layout/vProcess5"/>
    <dgm:cxn modelId="{629D13EC-1CFD-404E-AD2C-341E9AF37E85}" type="presParOf" srcId="{CE91EEB9-21CA-4532-A265-06C79C154B2B}" destId="{649B326C-7C32-42CC-A6D9-DD6562A84217}" srcOrd="11" destOrd="0" presId="urn:microsoft.com/office/officeart/2005/8/layout/vProcess5"/>
    <dgm:cxn modelId="{47A0B47B-B631-474A-BAB0-F7DF397307F6}" type="presParOf" srcId="{CE91EEB9-21CA-4532-A265-06C79C154B2B}" destId="{AD577ACC-C802-4ABA-A3D3-77C99A3F6300}" srcOrd="12" destOrd="0" presId="urn:microsoft.com/office/officeart/2005/8/layout/vProcess5"/>
    <dgm:cxn modelId="{533365FA-EBBD-430B-A332-902B02F600C1}" type="presParOf" srcId="{CE91EEB9-21CA-4532-A265-06C79C154B2B}" destId="{D09319F9-52B5-457D-8029-F8A90C537D71}" srcOrd="13" destOrd="0" presId="urn:microsoft.com/office/officeart/2005/8/layout/vProcess5"/>
    <dgm:cxn modelId="{A6D93620-0BD9-46B4-9B4B-89B797EE1EB4}" type="presParOf" srcId="{CE91EEB9-21CA-4532-A265-06C79C154B2B}" destId="{23003FAC-0D7B-4E01-85D7-6BAFA2C03251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031CF-89D1-474F-B362-F1E661BDDA23}">
      <dsp:nvSpPr>
        <dsp:cNvPr id="0" name=""/>
        <dsp:cNvSpPr/>
      </dsp:nvSpPr>
      <dsp:spPr>
        <a:xfrm>
          <a:off x="0" y="0"/>
          <a:ext cx="7458116" cy="114812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Создание и развитие информационно-ресурсной базы (мультимедийных УМК, электронных тренажеров, практикумов, видеоматериалов;</a:t>
          </a:r>
        </a:p>
      </dsp:txBody>
      <dsp:txXfrm>
        <a:off x="33628" y="33628"/>
        <a:ext cx="6084864" cy="1080872"/>
      </dsp:txXfrm>
    </dsp:sp>
    <dsp:sp modelId="{60C2AA73-972B-4433-A992-EA756C985A6E}">
      <dsp:nvSpPr>
        <dsp:cNvPr id="0" name=""/>
        <dsp:cNvSpPr/>
      </dsp:nvSpPr>
      <dsp:spPr>
        <a:xfrm>
          <a:off x="556937" y="1307591"/>
          <a:ext cx="7458116" cy="1148128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Создание условий для раскрытия и повышения творческого потенциала ученика;</a:t>
          </a:r>
        </a:p>
      </dsp:txBody>
      <dsp:txXfrm>
        <a:off x="590565" y="1341219"/>
        <a:ext cx="6087639" cy="1080872"/>
      </dsp:txXfrm>
    </dsp:sp>
    <dsp:sp modelId="{FBC58D96-B961-4FEE-AE23-BA6A3599D6EE}">
      <dsp:nvSpPr>
        <dsp:cNvPr id="0" name=""/>
        <dsp:cNvSpPr/>
      </dsp:nvSpPr>
      <dsp:spPr>
        <a:xfrm>
          <a:off x="1113874" y="2615182"/>
          <a:ext cx="7458116" cy="114812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Создание ситуации успеха для каждого обучающегося;  </a:t>
          </a:r>
        </a:p>
      </dsp:txBody>
      <dsp:txXfrm>
        <a:off x="1147502" y="2648810"/>
        <a:ext cx="6087639" cy="1080872"/>
      </dsp:txXfrm>
    </dsp:sp>
    <dsp:sp modelId="{7C65636F-DC2D-4C88-BFD9-5FFF5ECF6EDA}">
      <dsp:nvSpPr>
        <dsp:cNvPr id="0" name=""/>
        <dsp:cNvSpPr/>
      </dsp:nvSpPr>
      <dsp:spPr>
        <a:xfrm>
          <a:off x="1670811" y="3922773"/>
          <a:ext cx="7458116" cy="114812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Взаимодействие с лучшими учителями МАОУ СОШ 9;</a:t>
          </a:r>
        </a:p>
      </dsp:txBody>
      <dsp:txXfrm>
        <a:off x="1704439" y="3956401"/>
        <a:ext cx="6087639" cy="1080872"/>
      </dsp:txXfrm>
    </dsp:sp>
    <dsp:sp modelId="{176F433A-29DA-4CA7-9967-AD4B9E688E22}">
      <dsp:nvSpPr>
        <dsp:cNvPr id="0" name=""/>
        <dsp:cNvSpPr/>
      </dsp:nvSpPr>
      <dsp:spPr>
        <a:xfrm>
          <a:off x="2227749" y="5230365"/>
          <a:ext cx="7458116" cy="114812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>
                  <a:lumMod val="95000"/>
                  <a:lumOff val="5000"/>
                </a:schemeClr>
              </a:solidFill>
            </a:rPr>
            <a:t> Реализация потенциальных способностей ребёнка на разных этапах обучения и развития.</a:t>
          </a:r>
        </a:p>
      </dsp:txBody>
      <dsp:txXfrm>
        <a:off x="2261377" y="5263993"/>
        <a:ext cx="6087639" cy="1080872"/>
      </dsp:txXfrm>
    </dsp:sp>
    <dsp:sp modelId="{BCAAD570-8C34-4909-9D52-2989815BABFD}">
      <dsp:nvSpPr>
        <dsp:cNvPr id="0" name=""/>
        <dsp:cNvSpPr/>
      </dsp:nvSpPr>
      <dsp:spPr>
        <a:xfrm>
          <a:off x="6711833" y="838771"/>
          <a:ext cx="746283" cy="7462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500" kern="1200" dirty="0"/>
        </a:p>
      </dsp:txBody>
      <dsp:txXfrm>
        <a:off x="6879747" y="838771"/>
        <a:ext cx="410455" cy="561578"/>
      </dsp:txXfrm>
    </dsp:sp>
    <dsp:sp modelId="{D04A83E6-F615-4207-9413-4934D5C37C79}">
      <dsp:nvSpPr>
        <dsp:cNvPr id="0" name=""/>
        <dsp:cNvSpPr/>
      </dsp:nvSpPr>
      <dsp:spPr>
        <a:xfrm>
          <a:off x="7268770" y="2146363"/>
          <a:ext cx="746283" cy="7462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1"/>
          </a:solidFill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500" kern="1200"/>
        </a:p>
      </dsp:txBody>
      <dsp:txXfrm>
        <a:off x="7436684" y="2146363"/>
        <a:ext cx="410455" cy="561578"/>
      </dsp:txXfrm>
    </dsp:sp>
    <dsp:sp modelId="{5F3E23ED-DAB8-42AF-88BA-1F149BC2C117}">
      <dsp:nvSpPr>
        <dsp:cNvPr id="0" name=""/>
        <dsp:cNvSpPr/>
      </dsp:nvSpPr>
      <dsp:spPr>
        <a:xfrm>
          <a:off x="7825707" y="3434819"/>
          <a:ext cx="746283" cy="7462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500" kern="1200" dirty="0"/>
        </a:p>
      </dsp:txBody>
      <dsp:txXfrm>
        <a:off x="7993621" y="3434819"/>
        <a:ext cx="410455" cy="561578"/>
      </dsp:txXfrm>
    </dsp:sp>
    <dsp:sp modelId="{AF02487C-BB6E-4534-AAAE-2B078BD16F47}">
      <dsp:nvSpPr>
        <dsp:cNvPr id="0" name=""/>
        <dsp:cNvSpPr/>
      </dsp:nvSpPr>
      <dsp:spPr>
        <a:xfrm>
          <a:off x="8382644" y="4755167"/>
          <a:ext cx="746283" cy="7462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lumMod val="20000"/>
            <a:lumOff val="80000"/>
            <a:alpha val="90000"/>
          </a:schemeClr>
        </a:solidFill>
        <a:ln>
          <a:noFill/>
        </a:ln>
        <a:effectLst/>
        <a:sp3d z="57150" extrusionH="63500" contourW="12700" prstMaterial="matte">
          <a:contourClr>
            <a:schemeClr val="dk1">
              <a:tint val="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500" kern="1200"/>
        </a:p>
      </dsp:txBody>
      <dsp:txXfrm>
        <a:off x="8550558" y="4755167"/>
        <a:ext cx="410455" cy="561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16995-2454-4228-AF68-B75C4BFCCF57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2513" y="1252538"/>
            <a:ext cx="478313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B6E80-1F3E-4B8F-99D6-673769C13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30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B6E80-1F3E-4B8F-99D6-673769C13D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20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2348401"/>
            <a:ext cx="9088041" cy="162043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400964" indent="0" algn="ctr">
              <a:buNone/>
              <a:defRPr/>
            </a:lvl2pPr>
            <a:lvl3pPr marL="801929" indent="0" algn="ctr">
              <a:buNone/>
              <a:defRPr/>
            </a:lvl3pPr>
            <a:lvl4pPr marL="1202893" indent="0" algn="ctr">
              <a:buNone/>
              <a:defRPr/>
            </a:lvl4pPr>
            <a:lvl5pPr marL="1603858" indent="0" algn="ctr">
              <a:buNone/>
              <a:defRPr/>
            </a:lvl5pPr>
            <a:lvl6pPr marL="2004822" indent="0" algn="ctr">
              <a:buNone/>
              <a:defRPr/>
            </a:lvl6pPr>
            <a:lvl7pPr marL="2405786" indent="0" algn="ctr">
              <a:buNone/>
              <a:defRPr/>
            </a:lvl7pPr>
            <a:lvl8pPr marL="2806751" indent="0" algn="ctr">
              <a:buNone/>
              <a:defRPr/>
            </a:lvl8pPr>
            <a:lvl9pPr marL="3207715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804F-3662-4649-8642-CAF42E577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4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2A80B-160E-4349-9934-4B2C66834D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9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302739"/>
            <a:ext cx="2405658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1" y="302739"/>
            <a:ext cx="7038777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4501F-ED6E-4072-A3EC-88397F10005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31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092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612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723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227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842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74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188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4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F044-6729-4199-AA5F-B61BDD52894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47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747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719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068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F804F-3662-4649-8642-CAF42E577E3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06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F044-6729-4199-AA5F-B61BDD52894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17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0" y="4857792"/>
            <a:ext cx="9088041" cy="1501435"/>
          </a:xfrm>
        </p:spPr>
        <p:txBody>
          <a:bodyPr anchor="t"/>
          <a:lstStyle>
            <a:lvl1pPr algn="l">
              <a:defRPr sz="440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2205"/>
            </a:lvl1pPr>
            <a:lvl2pPr marL="503972" indent="0">
              <a:buNone/>
              <a:defRPr sz="1984"/>
            </a:lvl2pPr>
            <a:lvl3pPr marL="1007943" indent="0">
              <a:buNone/>
              <a:defRPr sz="1764"/>
            </a:lvl3pPr>
            <a:lvl4pPr marL="1511915" indent="0">
              <a:buNone/>
              <a:defRPr sz="1543"/>
            </a:lvl4pPr>
            <a:lvl5pPr marL="2015886" indent="0">
              <a:buNone/>
              <a:defRPr sz="1543"/>
            </a:lvl5pPr>
            <a:lvl6pPr marL="2519858" indent="0">
              <a:buNone/>
              <a:defRPr sz="1543"/>
            </a:lvl6pPr>
            <a:lvl7pPr marL="3023829" indent="0">
              <a:buNone/>
              <a:defRPr sz="1543"/>
            </a:lvl7pPr>
            <a:lvl8pPr marL="3527801" indent="0">
              <a:buNone/>
              <a:defRPr sz="1543"/>
            </a:lvl8pPr>
            <a:lvl9pPr marL="4031772" indent="0">
              <a:buNone/>
              <a:defRPr sz="154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743B2-3762-430F-AF9A-F5147BAE63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17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591" y="1763925"/>
            <a:ext cx="4722217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005" y="1763925"/>
            <a:ext cx="4722217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48A84-8315-45A6-8043-5AF5DB85A0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60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3" y="1692178"/>
            <a:ext cx="4725930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1293" y="2397397"/>
            <a:ext cx="4725930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8330A-C888-42FE-8D1F-969BF4A9DAE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52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47165-AA0D-411E-8424-89C7BCA71F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86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5BA00-975D-4929-96AE-437293ADE5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92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580" y="4857793"/>
            <a:ext cx="9088041" cy="1501435"/>
          </a:xfrm>
        </p:spPr>
        <p:txBody>
          <a:bodyPr anchor="t"/>
          <a:lstStyle>
            <a:lvl1pPr algn="l">
              <a:defRPr sz="350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580" y="3204114"/>
            <a:ext cx="9088041" cy="1653678"/>
          </a:xfrm>
        </p:spPr>
        <p:txBody>
          <a:bodyPr anchor="b"/>
          <a:lstStyle>
            <a:lvl1pPr marL="0" indent="0">
              <a:buNone/>
              <a:defRPr sz="1754"/>
            </a:lvl1pPr>
            <a:lvl2pPr marL="400964" indent="0">
              <a:buNone/>
              <a:defRPr sz="1579"/>
            </a:lvl2pPr>
            <a:lvl3pPr marL="801929" indent="0">
              <a:buNone/>
              <a:defRPr sz="1403"/>
            </a:lvl3pPr>
            <a:lvl4pPr marL="1202893" indent="0">
              <a:buNone/>
              <a:defRPr sz="1228"/>
            </a:lvl4pPr>
            <a:lvl5pPr marL="1603858" indent="0">
              <a:buNone/>
              <a:defRPr sz="1228"/>
            </a:lvl5pPr>
            <a:lvl6pPr marL="2004822" indent="0">
              <a:buNone/>
              <a:defRPr sz="1228"/>
            </a:lvl6pPr>
            <a:lvl7pPr marL="2405786" indent="0">
              <a:buNone/>
              <a:defRPr sz="1228"/>
            </a:lvl7pPr>
            <a:lvl8pPr marL="2806751" indent="0">
              <a:buNone/>
              <a:defRPr sz="1228"/>
            </a:lvl8pPr>
            <a:lvl9pPr marL="3207715" indent="0">
              <a:buNone/>
              <a:defRPr sz="122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743B2-3762-430F-AF9A-F5147BAE632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818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202" y="300988"/>
            <a:ext cx="5977020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1" y="1581933"/>
            <a:ext cx="3517533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5A4EF-0CD0-453E-A1A9-1EC9255F9B9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93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33DFD-50E3-4737-A71F-924AD639E1D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94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2A80B-160E-4349-9934-4B2C66834D9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47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1564" y="302738"/>
            <a:ext cx="2405658" cy="645022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591" y="302738"/>
            <a:ext cx="7038777" cy="645022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4501F-ED6E-4072-A3EC-88397F10005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591" y="1763926"/>
            <a:ext cx="4722217" cy="4989036"/>
          </a:xfrm>
        </p:spPr>
        <p:txBody>
          <a:bodyPr/>
          <a:lstStyle>
            <a:lvl1pPr>
              <a:defRPr sz="2456"/>
            </a:lvl1pPr>
            <a:lvl2pPr>
              <a:defRPr sz="2105"/>
            </a:lvl2pPr>
            <a:lvl3pPr>
              <a:defRPr sz="1754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005" y="1763926"/>
            <a:ext cx="4722217" cy="4989036"/>
          </a:xfrm>
        </p:spPr>
        <p:txBody>
          <a:bodyPr/>
          <a:lstStyle>
            <a:lvl1pPr>
              <a:defRPr sz="2456"/>
            </a:lvl1pPr>
            <a:lvl2pPr>
              <a:defRPr sz="2105"/>
            </a:lvl2pPr>
            <a:lvl3pPr>
              <a:defRPr sz="1754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48A84-8315-45A6-8043-5AF5DB85A0E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9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591" y="1692178"/>
            <a:ext cx="4724074" cy="705219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591" y="2397397"/>
            <a:ext cx="4724074" cy="4355563"/>
          </a:xfrm>
        </p:spPr>
        <p:txBody>
          <a:bodyPr/>
          <a:lstStyle>
            <a:lvl1pPr>
              <a:defRPr sz="2105"/>
            </a:lvl1pPr>
            <a:lvl2pPr>
              <a:defRPr sz="1754"/>
            </a:lvl2pPr>
            <a:lvl3pPr>
              <a:defRPr sz="1579"/>
            </a:lvl3pPr>
            <a:lvl4pPr>
              <a:defRPr sz="1403"/>
            </a:lvl4pPr>
            <a:lvl5pPr>
              <a:defRPr sz="1403"/>
            </a:lvl5pPr>
            <a:lvl6pPr>
              <a:defRPr sz="1403"/>
            </a:lvl6pPr>
            <a:lvl7pPr>
              <a:defRPr sz="1403"/>
            </a:lvl7pPr>
            <a:lvl8pPr>
              <a:defRPr sz="1403"/>
            </a:lvl8pPr>
            <a:lvl9pPr>
              <a:defRPr sz="140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1294" y="1692178"/>
            <a:ext cx="4725930" cy="705219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1294" y="2397397"/>
            <a:ext cx="4725930" cy="4355563"/>
          </a:xfrm>
        </p:spPr>
        <p:txBody>
          <a:bodyPr/>
          <a:lstStyle>
            <a:lvl1pPr>
              <a:defRPr sz="2105"/>
            </a:lvl1pPr>
            <a:lvl2pPr>
              <a:defRPr sz="1754"/>
            </a:lvl2pPr>
            <a:lvl3pPr>
              <a:defRPr sz="1579"/>
            </a:lvl3pPr>
            <a:lvl4pPr>
              <a:defRPr sz="1403"/>
            </a:lvl4pPr>
            <a:lvl5pPr>
              <a:defRPr sz="1403"/>
            </a:lvl5pPr>
            <a:lvl6pPr>
              <a:defRPr sz="1403"/>
            </a:lvl6pPr>
            <a:lvl7pPr>
              <a:defRPr sz="1403"/>
            </a:lvl7pPr>
            <a:lvl8pPr>
              <a:defRPr sz="1403"/>
            </a:lvl8pPr>
            <a:lvl9pPr>
              <a:defRPr sz="140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8330A-C888-42FE-8D1F-969BF4A9DAE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47165-AA0D-411E-8424-89C7BCA71F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38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5BA00-975D-4929-96AE-437293ADE5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03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91" y="300987"/>
            <a:ext cx="3517533" cy="1280945"/>
          </a:xfrm>
        </p:spPr>
        <p:txBody>
          <a:bodyPr anchor="b"/>
          <a:lstStyle>
            <a:lvl1pPr algn="l">
              <a:defRPr sz="1754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202" y="300989"/>
            <a:ext cx="5977021" cy="6451973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591" y="1581934"/>
            <a:ext cx="3517533" cy="5171028"/>
          </a:xfrm>
        </p:spPr>
        <p:txBody>
          <a:bodyPr/>
          <a:lstStyle>
            <a:lvl1pPr marL="0" indent="0">
              <a:buNone/>
              <a:defRPr sz="1228"/>
            </a:lvl1pPr>
            <a:lvl2pPr marL="400964" indent="0">
              <a:buNone/>
              <a:defRPr sz="1052"/>
            </a:lvl2pPr>
            <a:lvl3pPr marL="801929" indent="0">
              <a:buNone/>
              <a:defRPr sz="877"/>
            </a:lvl3pPr>
            <a:lvl4pPr marL="1202893" indent="0">
              <a:buNone/>
              <a:defRPr sz="789"/>
            </a:lvl4pPr>
            <a:lvl5pPr marL="1603858" indent="0">
              <a:buNone/>
              <a:defRPr sz="789"/>
            </a:lvl5pPr>
            <a:lvl6pPr marL="2004822" indent="0">
              <a:buNone/>
              <a:defRPr sz="789"/>
            </a:lvl6pPr>
            <a:lvl7pPr marL="2405786" indent="0">
              <a:buNone/>
              <a:defRPr sz="789"/>
            </a:lvl7pPr>
            <a:lvl8pPr marL="2806751" indent="0">
              <a:buNone/>
              <a:defRPr sz="789"/>
            </a:lvl8pPr>
            <a:lvl9pPr marL="3207715" indent="0">
              <a:buNone/>
              <a:defRPr sz="78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5A4EF-0CD0-453E-A1A9-1EC9255F9B9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36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670" y="5291772"/>
            <a:ext cx="6415088" cy="624724"/>
          </a:xfrm>
        </p:spPr>
        <p:txBody>
          <a:bodyPr anchor="b"/>
          <a:lstStyle>
            <a:lvl1pPr algn="l">
              <a:defRPr sz="1754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670" y="675471"/>
            <a:ext cx="6415088" cy="4535805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670" y="5916496"/>
            <a:ext cx="6415088" cy="887211"/>
          </a:xfrm>
        </p:spPr>
        <p:txBody>
          <a:bodyPr/>
          <a:lstStyle>
            <a:lvl1pPr marL="0" indent="0">
              <a:buNone/>
              <a:defRPr sz="1228"/>
            </a:lvl1pPr>
            <a:lvl2pPr marL="400964" indent="0">
              <a:buNone/>
              <a:defRPr sz="1052"/>
            </a:lvl2pPr>
            <a:lvl3pPr marL="801929" indent="0">
              <a:buNone/>
              <a:defRPr sz="877"/>
            </a:lvl3pPr>
            <a:lvl4pPr marL="1202893" indent="0">
              <a:buNone/>
              <a:defRPr sz="789"/>
            </a:lvl4pPr>
            <a:lvl5pPr marL="1603858" indent="0">
              <a:buNone/>
              <a:defRPr sz="789"/>
            </a:lvl5pPr>
            <a:lvl6pPr marL="2004822" indent="0">
              <a:buNone/>
              <a:defRPr sz="789"/>
            </a:lvl6pPr>
            <a:lvl7pPr marL="2405786" indent="0">
              <a:buNone/>
              <a:defRPr sz="789"/>
            </a:lvl7pPr>
            <a:lvl8pPr marL="2806751" indent="0">
              <a:buNone/>
              <a:defRPr sz="789"/>
            </a:lvl8pPr>
            <a:lvl9pPr marL="3207715" indent="0">
              <a:buNone/>
              <a:defRPr sz="78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33DFD-50E3-4737-A71F-924AD639E1D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27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591" y="302737"/>
            <a:ext cx="9622632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591" y="1763926"/>
            <a:ext cx="9622632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591" y="6884204"/>
            <a:ext cx="249475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28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3036" y="6884204"/>
            <a:ext cx="3385741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28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466" y="6884204"/>
            <a:ext cx="249475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28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FC0120-AB91-4524-960A-F1709FF268E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8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Arial" charset="0"/>
        </a:defRPr>
      </a:lvl5pPr>
      <a:lvl6pPr marL="400964" algn="ctr" rtl="0" fontAlgn="base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Arial" charset="0"/>
        </a:defRPr>
      </a:lvl6pPr>
      <a:lvl7pPr marL="801929" algn="ctr" rtl="0" fontAlgn="base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Arial" charset="0"/>
        </a:defRPr>
      </a:lvl7pPr>
      <a:lvl8pPr marL="1202893" algn="ctr" rtl="0" fontAlgn="base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Arial" charset="0"/>
        </a:defRPr>
      </a:lvl8pPr>
      <a:lvl9pPr marL="1603858" algn="ctr" rtl="0" fontAlgn="base">
        <a:spcBef>
          <a:spcPct val="0"/>
        </a:spcBef>
        <a:spcAft>
          <a:spcPct val="0"/>
        </a:spcAft>
        <a:defRPr sz="3859">
          <a:solidFill>
            <a:schemeClr val="tx2"/>
          </a:solidFill>
          <a:latin typeface="Arial" charset="0"/>
        </a:defRPr>
      </a:lvl9pPr>
    </p:titleStyle>
    <p:bodyStyle>
      <a:lvl1pPr marL="300723" indent="-300723" algn="l" rtl="0" eaLnBrk="0" fontAlgn="base" hangingPunct="0">
        <a:spcBef>
          <a:spcPct val="20000"/>
        </a:spcBef>
        <a:spcAft>
          <a:spcPct val="0"/>
        </a:spcAft>
        <a:buChar char="•"/>
        <a:defRPr sz="2806">
          <a:solidFill>
            <a:schemeClr val="tx1"/>
          </a:solidFill>
          <a:latin typeface="+mn-lt"/>
          <a:ea typeface="+mn-ea"/>
          <a:cs typeface="+mn-cs"/>
        </a:defRPr>
      </a:lvl1pPr>
      <a:lvl2pPr marL="651567" indent="-250603" algn="l" rtl="0" eaLnBrk="0" fontAlgn="base" hangingPunct="0">
        <a:spcBef>
          <a:spcPct val="20000"/>
        </a:spcBef>
        <a:spcAft>
          <a:spcPct val="0"/>
        </a:spcAft>
        <a:buChar char="–"/>
        <a:defRPr sz="2456">
          <a:solidFill>
            <a:schemeClr val="tx1"/>
          </a:solidFill>
          <a:latin typeface="+mn-lt"/>
        </a:defRPr>
      </a:lvl2pPr>
      <a:lvl3pPr marL="1002411" indent="-200482" algn="l" rtl="0" eaLnBrk="0" fontAlgn="base" hangingPunct="0">
        <a:spcBef>
          <a:spcPct val="20000"/>
        </a:spcBef>
        <a:spcAft>
          <a:spcPct val="0"/>
        </a:spcAft>
        <a:buChar char="•"/>
        <a:defRPr sz="2105">
          <a:solidFill>
            <a:schemeClr val="tx1"/>
          </a:solidFill>
          <a:latin typeface="+mn-lt"/>
        </a:defRPr>
      </a:lvl3pPr>
      <a:lvl4pPr marL="1403375" indent="-200482" algn="l" rtl="0" eaLnBrk="0" fontAlgn="base" hangingPunct="0">
        <a:spcBef>
          <a:spcPct val="20000"/>
        </a:spcBef>
        <a:spcAft>
          <a:spcPct val="0"/>
        </a:spcAft>
        <a:buChar char="–"/>
        <a:defRPr sz="1754">
          <a:solidFill>
            <a:schemeClr val="tx1"/>
          </a:solidFill>
          <a:latin typeface="+mn-lt"/>
        </a:defRPr>
      </a:lvl4pPr>
      <a:lvl5pPr marL="1804340" indent="-200482" algn="l" rtl="0" eaLnBrk="0" fontAlgn="base" hangingPunct="0">
        <a:spcBef>
          <a:spcPct val="20000"/>
        </a:spcBef>
        <a:spcAft>
          <a:spcPct val="0"/>
        </a:spcAft>
        <a:buChar char="»"/>
        <a:defRPr sz="1754">
          <a:solidFill>
            <a:schemeClr val="tx1"/>
          </a:solidFill>
          <a:latin typeface="+mn-lt"/>
        </a:defRPr>
      </a:lvl5pPr>
      <a:lvl6pPr marL="2205304" indent="-200482" algn="l" rtl="0" fontAlgn="base">
        <a:spcBef>
          <a:spcPct val="20000"/>
        </a:spcBef>
        <a:spcAft>
          <a:spcPct val="0"/>
        </a:spcAft>
        <a:buChar char="»"/>
        <a:defRPr sz="1754">
          <a:solidFill>
            <a:schemeClr val="tx1"/>
          </a:solidFill>
          <a:latin typeface="+mn-lt"/>
        </a:defRPr>
      </a:lvl6pPr>
      <a:lvl7pPr marL="2606269" indent="-200482" algn="l" rtl="0" fontAlgn="base">
        <a:spcBef>
          <a:spcPct val="20000"/>
        </a:spcBef>
        <a:spcAft>
          <a:spcPct val="0"/>
        </a:spcAft>
        <a:buChar char="»"/>
        <a:defRPr sz="1754">
          <a:solidFill>
            <a:schemeClr val="tx1"/>
          </a:solidFill>
          <a:latin typeface="+mn-lt"/>
        </a:defRPr>
      </a:lvl7pPr>
      <a:lvl8pPr marL="3007233" indent="-200482" algn="l" rtl="0" fontAlgn="base">
        <a:spcBef>
          <a:spcPct val="20000"/>
        </a:spcBef>
        <a:spcAft>
          <a:spcPct val="0"/>
        </a:spcAft>
        <a:buChar char="»"/>
        <a:defRPr sz="1754">
          <a:solidFill>
            <a:schemeClr val="tx1"/>
          </a:solidFill>
          <a:latin typeface="+mn-lt"/>
        </a:defRPr>
      </a:lvl8pPr>
      <a:lvl9pPr marL="3408197" indent="-200482" algn="l" rtl="0" fontAlgn="base">
        <a:spcBef>
          <a:spcPct val="20000"/>
        </a:spcBef>
        <a:spcAft>
          <a:spcPct val="0"/>
        </a:spcAft>
        <a:buChar char="»"/>
        <a:defRPr sz="1754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660BA-892D-4026-8A70-82CA3B1A146F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BF8A6-FBD1-48BD-B00B-729B59E16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91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591" y="302737"/>
            <a:ext cx="9622632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591" y="1763925"/>
            <a:ext cx="9622632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591" y="6884204"/>
            <a:ext cx="249475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54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3036" y="6884204"/>
            <a:ext cx="3385741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54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466" y="6884204"/>
            <a:ext cx="2494756" cy="52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543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FC0120-AB91-4524-960A-F1709FF268E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4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5pPr>
      <a:lvl6pPr marL="503972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6pPr>
      <a:lvl7pPr marL="1007943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7pPr>
      <a:lvl8pPr marL="1511915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8pPr>
      <a:lvl9pPr marL="2015886" algn="ctr" rtl="0" fontAlgn="base">
        <a:spcBef>
          <a:spcPct val="0"/>
        </a:spcBef>
        <a:spcAft>
          <a:spcPct val="0"/>
        </a:spcAft>
        <a:defRPr sz="4850">
          <a:solidFill>
            <a:schemeClr val="tx2"/>
          </a:solidFill>
          <a:latin typeface="Arial" charset="0"/>
        </a:defRPr>
      </a:lvl9pPr>
    </p:titleStyle>
    <p:bodyStyle>
      <a:lvl1pPr marL="377979" indent="-377979" algn="l" rtl="0" eaLnBrk="0" fontAlgn="base" hangingPunct="0">
        <a:spcBef>
          <a:spcPct val="20000"/>
        </a:spcBef>
        <a:spcAft>
          <a:spcPct val="0"/>
        </a:spcAft>
        <a:buChar char="•"/>
        <a:defRPr sz="3527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rtl="0" eaLnBrk="0" fontAlgn="base" hangingPunct="0">
        <a:spcBef>
          <a:spcPct val="20000"/>
        </a:spcBef>
        <a:spcAft>
          <a:spcPct val="0"/>
        </a:spcAft>
        <a:buChar char="–"/>
        <a:defRPr sz="3086">
          <a:solidFill>
            <a:schemeClr val="tx1"/>
          </a:solidFill>
          <a:latin typeface="+mn-lt"/>
        </a:defRPr>
      </a:lvl2pPr>
      <a:lvl3pPr marL="1259929" indent="-251986" algn="l" rtl="0" eaLnBrk="0" fontAlgn="base" hangingPunct="0">
        <a:spcBef>
          <a:spcPct val="20000"/>
        </a:spcBef>
        <a:spcAft>
          <a:spcPct val="0"/>
        </a:spcAft>
        <a:buChar char="•"/>
        <a:defRPr sz="2646">
          <a:solidFill>
            <a:schemeClr val="tx1"/>
          </a:solidFill>
          <a:latin typeface="+mn-lt"/>
        </a:defRPr>
      </a:lvl3pPr>
      <a:lvl4pPr marL="1763900" indent="-251986" algn="l" rtl="0" eaLnBrk="0" fontAlgn="base" hangingPunct="0">
        <a:spcBef>
          <a:spcPct val="20000"/>
        </a:spcBef>
        <a:spcAft>
          <a:spcPct val="0"/>
        </a:spcAft>
        <a:buChar char="–"/>
        <a:defRPr sz="2205">
          <a:solidFill>
            <a:schemeClr val="tx1"/>
          </a:solidFill>
          <a:latin typeface="+mn-lt"/>
        </a:defRPr>
      </a:lvl4pPr>
      <a:lvl5pPr marL="2267872" indent="-251986" algn="l" rtl="0" eaLnBrk="0" fontAlgn="base" hangingPunct="0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5pPr>
      <a:lvl6pPr marL="2771844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6pPr>
      <a:lvl7pPr marL="3275815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7pPr>
      <a:lvl8pPr marL="3779787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8pPr>
      <a:lvl9pPr marL="4283758" indent="-251986" algn="l" rtl="0" fontAlgn="base">
        <a:spcBef>
          <a:spcPct val="20000"/>
        </a:spcBef>
        <a:spcAft>
          <a:spcPct val="0"/>
        </a:spcAft>
        <a:buChar char="»"/>
        <a:defRPr sz="2205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91813" cy="7559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03802-9C22-4969-95F9-1287C91A2A4D}"/>
              </a:ext>
            </a:extLst>
          </p:cNvPr>
          <p:cNvSpPr txBox="1"/>
          <p:nvPr/>
        </p:nvSpPr>
        <p:spPr>
          <a:xfrm>
            <a:off x="1629806" y="86965"/>
            <a:ext cx="7820992" cy="5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3" b="1" dirty="0">
                <a:latin typeface="Arial" panose="020B0604020202020204" pitchFamily="34" charset="0"/>
                <a:cs typeface="Arial" panose="020B0604020202020204" pitchFamily="34" charset="0"/>
              </a:rPr>
              <a:t>БШ МУНИЦИПАЛЬНОЕ АВТОНОМНОЕ ОБЩЕОБРАЗОВАТЕЛЬНОЕ УЧРЕЖДЕНИЕ </a:t>
            </a:r>
          </a:p>
          <a:p>
            <a:pPr algn="ctr"/>
            <a:r>
              <a:rPr lang="ru-RU" sz="1403" b="1" dirty="0">
                <a:latin typeface="Arial" panose="020B0604020202020204" pitchFamily="34" charset="0"/>
                <a:cs typeface="Arial" panose="020B0604020202020204" pitchFamily="34" charset="0"/>
              </a:rPr>
              <a:t>СРЕДНЯЯ ОБЩЕОБРАЗОВАТЕЛЬНАЯ ШКОЛА №9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431E4-B67E-4E69-BA68-E8F1D936AD21}"/>
              </a:ext>
            </a:extLst>
          </p:cNvPr>
          <p:cNvSpPr txBox="1"/>
          <p:nvPr/>
        </p:nvSpPr>
        <p:spPr>
          <a:xfrm>
            <a:off x="5602788" y="2324465"/>
            <a:ext cx="3603279" cy="2035942"/>
          </a:xfrm>
          <a:prstGeom prst="rect">
            <a:avLst/>
          </a:prstGeom>
          <a:solidFill>
            <a:srgbClr val="CAD7F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105" b="1" dirty="0">
                <a:latin typeface="Arial Black" panose="020B0A04020102020204" pitchFamily="34" charset="0"/>
                <a:cs typeface="Arial" panose="020B0604020202020204" pitchFamily="34" charset="0"/>
              </a:rPr>
              <a:t>ЦЕНТР ДИСТАНЦИОННОГО ОБУЧЕНИЯ – </a:t>
            </a:r>
          </a:p>
          <a:p>
            <a:pPr algn="ctr"/>
            <a:r>
              <a:rPr lang="ru-RU" sz="2105" b="1" dirty="0">
                <a:latin typeface="Arial Black" panose="020B0A04020102020204" pitchFamily="34" charset="0"/>
                <a:cs typeface="Arial" panose="020B0604020202020204" pitchFamily="34" charset="0"/>
              </a:rPr>
              <a:t>СТУПЕНЬ УСПЕШНОСТИ ДЛЯ КАЖДОГО УЧЕНИКА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739119-DAA0-4923-9567-2A6BF1DB2A19}"/>
              </a:ext>
            </a:extLst>
          </p:cNvPr>
          <p:cNvSpPr txBox="1"/>
          <p:nvPr/>
        </p:nvSpPr>
        <p:spPr>
          <a:xfrm>
            <a:off x="6909955" y="6054614"/>
            <a:ext cx="3410536" cy="63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54" dirty="0">
                <a:latin typeface="Arial Black" panose="020B0A04020102020204" pitchFamily="34" charset="0"/>
              </a:rPr>
              <a:t>Руководитель ЦДО </a:t>
            </a:r>
          </a:p>
          <a:p>
            <a:pPr algn="r"/>
            <a:r>
              <a:rPr lang="ru-RU" sz="1754" dirty="0">
                <a:latin typeface="Arial Black" panose="020B0A04020102020204" pitchFamily="34" charset="0"/>
              </a:rPr>
              <a:t>Сахнова Т.В.</a:t>
            </a:r>
            <a:endParaRPr lang="ru-RU" sz="1579" dirty="0"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7B563-D8C1-4A90-B7C7-F10FBDF6D223}"/>
              </a:ext>
            </a:extLst>
          </p:cNvPr>
          <p:cNvSpPr txBox="1"/>
          <p:nvPr/>
        </p:nvSpPr>
        <p:spPr>
          <a:xfrm>
            <a:off x="4490867" y="7137362"/>
            <a:ext cx="2223841" cy="335348"/>
          </a:xfrm>
          <a:prstGeom prst="rect">
            <a:avLst/>
          </a:prstGeom>
          <a:solidFill>
            <a:srgbClr val="CAD7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79" b="1" dirty="0">
                <a:latin typeface="Arial" panose="020B0604020202020204" pitchFamily="34" charset="0"/>
                <a:cs typeface="Arial" panose="020B0604020202020204" pitchFamily="34" charset="0"/>
              </a:rPr>
              <a:t>ст. Отрадная 2022г.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A912A-32F8-4B28-8238-47378263E2FE}"/>
              </a:ext>
            </a:extLst>
          </p:cNvPr>
          <p:cNvSpPr txBox="1"/>
          <p:nvPr/>
        </p:nvSpPr>
        <p:spPr>
          <a:xfrm>
            <a:off x="4799537" y="872837"/>
            <a:ext cx="4651261" cy="954107"/>
          </a:xfrm>
          <a:prstGeom prst="rect">
            <a:avLst/>
          </a:prstGeom>
          <a:solidFill>
            <a:srgbClr val="A8CBE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Учебно-практическая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1019025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9C0A36-DDA9-45DB-A446-1B195E57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7427"/>
            <a:ext cx="10691813" cy="72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8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E80160-AA84-42C3-B31E-0BE09B1808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0567555" cy="75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89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A100C5-C6D7-4D9B-8AA1-8DB90F816A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8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1902D3-DF4C-4A3A-AA11-F627D4F05A1E}"/>
              </a:ext>
            </a:extLst>
          </p:cNvPr>
          <p:cNvSpPr txBox="1"/>
          <p:nvPr/>
        </p:nvSpPr>
        <p:spPr>
          <a:xfrm>
            <a:off x="2649682" y="221646"/>
            <a:ext cx="5818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Arial Black" panose="020B0A04020102020204" pitchFamily="34" charset="0"/>
              </a:rPr>
              <a:t>Он-лайн возможности </a:t>
            </a:r>
          </a:p>
          <a:p>
            <a:pPr algn="ctr"/>
            <a:r>
              <a:rPr lang="ru-RU" sz="3200" dirty="0">
                <a:latin typeface="Arial Black" panose="020B0A04020102020204" pitchFamily="34" charset="0"/>
              </a:rPr>
              <a:t>для одарённых детей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74AF7-879E-4105-BAB6-54A6D2AC104F}"/>
              </a:ext>
            </a:extLst>
          </p:cNvPr>
          <p:cNvSpPr txBox="1"/>
          <p:nvPr/>
        </p:nvSpPr>
        <p:spPr>
          <a:xfrm>
            <a:off x="524524" y="1839191"/>
            <a:ext cx="9642764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Важнейшие компетенции сетевой личности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– умение учиться (учить себя)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– самоорганизация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саморефлексия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93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EECF5D-639A-4AB5-B916-3E057CC5EDE2}"/>
              </a:ext>
            </a:extLst>
          </p:cNvPr>
          <p:cNvSpPr txBox="1"/>
          <p:nvPr/>
        </p:nvSpPr>
        <p:spPr>
          <a:xfrm>
            <a:off x="1039090" y="155865"/>
            <a:ext cx="896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ЦЕНТР ДИСТАНЦИОННОГО ОБУЧЕНИЯ       базовой школы МАОУ СОШ №9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321536-1B39-4097-9A9B-AE614B2A1C5F}"/>
              </a:ext>
            </a:extLst>
          </p:cNvPr>
          <p:cNvSpPr/>
          <p:nvPr/>
        </p:nvSpPr>
        <p:spPr>
          <a:xfrm rot="10800000">
            <a:off x="363682" y="1101436"/>
            <a:ext cx="9809018" cy="6302374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006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EECF5D-639A-4AB5-B916-3E057CC5EDE2}"/>
              </a:ext>
            </a:extLst>
          </p:cNvPr>
          <p:cNvSpPr txBox="1"/>
          <p:nvPr/>
        </p:nvSpPr>
        <p:spPr>
          <a:xfrm>
            <a:off x="1039090" y="155865"/>
            <a:ext cx="896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ЦЕНТР ДИСТАНЦИОННОГО ОБУЧЕНИЯ       базовой школы МАОУ СОШ №9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321536-1B39-4097-9A9B-AE614B2A1C5F}"/>
              </a:ext>
            </a:extLst>
          </p:cNvPr>
          <p:cNvSpPr/>
          <p:nvPr/>
        </p:nvSpPr>
        <p:spPr>
          <a:xfrm>
            <a:off x="363682" y="1101436"/>
            <a:ext cx="9809018" cy="6302374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F05958-7756-4DFD-8147-10A5F9B43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68" y="1839191"/>
            <a:ext cx="8926296" cy="434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43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EECF5D-639A-4AB5-B916-3E057CC5EDE2}"/>
              </a:ext>
            </a:extLst>
          </p:cNvPr>
          <p:cNvSpPr txBox="1"/>
          <p:nvPr/>
        </p:nvSpPr>
        <p:spPr>
          <a:xfrm>
            <a:off x="1039090" y="155865"/>
            <a:ext cx="896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ЦЕНТР ДИСТАНЦИОННОГО ОБУЧЕНИЯ       базовой школы МАОУ СОШ №9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321536-1B39-4097-9A9B-AE614B2A1C5F}"/>
              </a:ext>
            </a:extLst>
          </p:cNvPr>
          <p:cNvSpPr/>
          <p:nvPr/>
        </p:nvSpPr>
        <p:spPr>
          <a:xfrm>
            <a:off x="363682" y="1101436"/>
            <a:ext cx="9809018" cy="6302374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96AA7E-9D7F-4CF3-BC4B-FC801D9AB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9"/>
          <a:stretch/>
        </p:blipFill>
        <p:spPr>
          <a:xfrm>
            <a:off x="735499" y="1330036"/>
            <a:ext cx="8595537" cy="58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72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EECF5D-639A-4AB5-B916-3E057CC5EDE2}"/>
              </a:ext>
            </a:extLst>
          </p:cNvPr>
          <p:cNvSpPr txBox="1"/>
          <p:nvPr/>
        </p:nvSpPr>
        <p:spPr>
          <a:xfrm>
            <a:off x="1039090" y="155865"/>
            <a:ext cx="896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ЦЕНТР ДИСТАНЦИОННОГО ОБУЧЕНИЯ       базовой школы МАОУ СОШ №9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321536-1B39-4097-9A9B-AE614B2A1C5F}"/>
              </a:ext>
            </a:extLst>
          </p:cNvPr>
          <p:cNvSpPr/>
          <p:nvPr/>
        </p:nvSpPr>
        <p:spPr>
          <a:xfrm>
            <a:off x="363682" y="1101436"/>
            <a:ext cx="9809018" cy="6302374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BE3067-3E44-4D2A-A6BE-DA1988BF51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4" y="1257300"/>
            <a:ext cx="9300296" cy="60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25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EECF5D-639A-4AB5-B916-3E057CC5EDE2}"/>
              </a:ext>
            </a:extLst>
          </p:cNvPr>
          <p:cNvSpPr txBox="1"/>
          <p:nvPr/>
        </p:nvSpPr>
        <p:spPr>
          <a:xfrm>
            <a:off x="1039090" y="155865"/>
            <a:ext cx="8967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ЦЕНТР ДИСТАНЦИОННОГО ОБУЧЕНИЯ       базовой школы МАОУ СОШ №9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321536-1B39-4097-9A9B-AE614B2A1C5F}"/>
              </a:ext>
            </a:extLst>
          </p:cNvPr>
          <p:cNvSpPr/>
          <p:nvPr/>
        </p:nvSpPr>
        <p:spPr>
          <a:xfrm>
            <a:off x="441397" y="1174173"/>
            <a:ext cx="9809018" cy="6302374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E3A3F4-CE46-4C87-9F93-63407405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01"/>
          <a:stretch/>
        </p:blipFill>
        <p:spPr>
          <a:xfrm>
            <a:off x="768928" y="1431491"/>
            <a:ext cx="8967355" cy="578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4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91813" cy="7559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03802-9C22-4969-95F9-1287C91A2A4D}"/>
              </a:ext>
            </a:extLst>
          </p:cNvPr>
          <p:cNvSpPr txBox="1"/>
          <p:nvPr/>
        </p:nvSpPr>
        <p:spPr>
          <a:xfrm>
            <a:off x="1629806" y="86965"/>
            <a:ext cx="7820992" cy="5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3" b="1" dirty="0">
                <a:latin typeface="Arial" panose="020B0604020202020204" pitchFamily="34" charset="0"/>
                <a:cs typeface="Arial" panose="020B0604020202020204" pitchFamily="34" charset="0"/>
              </a:rPr>
              <a:t>БШ МУНИЦИПАЛЬНОЕ АВТОНОМНОЕ ОБЩЕОБРАЗОВАТЕЛЬНОЕ УЧРЕЖДЕНИЕ </a:t>
            </a:r>
          </a:p>
          <a:p>
            <a:pPr algn="ctr"/>
            <a:r>
              <a:rPr lang="ru-RU" sz="1403" b="1" dirty="0">
                <a:latin typeface="Arial" panose="020B0604020202020204" pitchFamily="34" charset="0"/>
                <a:cs typeface="Arial" panose="020B0604020202020204" pitchFamily="34" charset="0"/>
              </a:rPr>
              <a:t>СРЕДНЯЯ ОБЩЕОБРАЗОВАТЕЛЬНАЯ ШКОЛА №9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431E4-B67E-4E69-BA68-E8F1D936AD21}"/>
              </a:ext>
            </a:extLst>
          </p:cNvPr>
          <p:cNvSpPr txBox="1"/>
          <p:nvPr/>
        </p:nvSpPr>
        <p:spPr>
          <a:xfrm>
            <a:off x="5602788" y="2324465"/>
            <a:ext cx="3603279" cy="2035942"/>
          </a:xfrm>
          <a:prstGeom prst="rect">
            <a:avLst/>
          </a:prstGeom>
          <a:solidFill>
            <a:srgbClr val="CAD7F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105" b="1" dirty="0">
                <a:latin typeface="Arial Black" panose="020B0A04020102020204" pitchFamily="34" charset="0"/>
                <a:cs typeface="Arial" panose="020B0604020202020204" pitchFamily="34" charset="0"/>
              </a:rPr>
              <a:t>ЦЕНТР ДИСТАНЦИОННОГО ОБУЧЕНИЯ – </a:t>
            </a:r>
          </a:p>
          <a:p>
            <a:pPr algn="ctr"/>
            <a:r>
              <a:rPr lang="ru-RU" sz="2105" b="1" dirty="0">
                <a:latin typeface="Arial Black" panose="020B0A04020102020204" pitchFamily="34" charset="0"/>
                <a:cs typeface="Arial" panose="020B0604020202020204" pitchFamily="34" charset="0"/>
              </a:rPr>
              <a:t>СТУПЕНЬ УСПЕШНОСТИ ДЛЯ КАЖДОГО УЧЕНИКА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7B563-D8C1-4A90-B7C7-F10FBDF6D223}"/>
              </a:ext>
            </a:extLst>
          </p:cNvPr>
          <p:cNvSpPr txBox="1"/>
          <p:nvPr/>
        </p:nvSpPr>
        <p:spPr>
          <a:xfrm>
            <a:off x="4490867" y="7137362"/>
            <a:ext cx="2223841" cy="335348"/>
          </a:xfrm>
          <a:prstGeom prst="rect">
            <a:avLst/>
          </a:prstGeom>
          <a:solidFill>
            <a:srgbClr val="CAD7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79" b="1" dirty="0">
                <a:latin typeface="Arial" panose="020B0604020202020204" pitchFamily="34" charset="0"/>
                <a:cs typeface="Arial" panose="020B0604020202020204" pitchFamily="34" charset="0"/>
              </a:rPr>
              <a:t>ст. Отрадная 2022г.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A912A-32F8-4B28-8238-47378263E2FE}"/>
              </a:ext>
            </a:extLst>
          </p:cNvPr>
          <p:cNvSpPr txBox="1"/>
          <p:nvPr/>
        </p:nvSpPr>
        <p:spPr>
          <a:xfrm>
            <a:off x="4799537" y="872837"/>
            <a:ext cx="4651261" cy="954107"/>
          </a:xfrm>
          <a:prstGeom prst="rect">
            <a:avLst/>
          </a:prstGeom>
          <a:solidFill>
            <a:srgbClr val="A8CBE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Учебно-практическая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377079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5597A3-CEF4-4016-9F0D-1CA07C648B6A}"/>
              </a:ext>
            </a:extLst>
          </p:cNvPr>
          <p:cNvSpPr/>
          <p:nvPr/>
        </p:nvSpPr>
        <p:spPr>
          <a:xfrm>
            <a:off x="0" y="0"/>
            <a:ext cx="10691813" cy="627321"/>
          </a:xfrm>
          <a:prstGeom prst="rect">
            <a:avLst/>
          </a:prstGeom>
          <a:solidFill>
            <a:srgbClr val="DBD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37431" y="2469615"/>
            <a:ext cx="8335734" cy="4996512"/>
          </a:xfrm>
          <a:prstGeom prst="roundRect">
            <a:avLst/>
          </a:prstGeom>
          <a:solidFill>
            <a:srgbClr val="CC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646" b="1" dirty="0">
              <a:solidFill>
                <a:srgbClr val="000000">
                  <a:lumMod val="95000"/>
                  <a:lumOff val="5000"/>
                </a:srgbClr>
              </a:solidFill>
              <a:latin typeface="Arial"/>
            </a:endParaRPr>
          </a:p>
        </p:txBody>
      </p:sp>
      <p:pic>
        <p:nvPicPr>
          <p:cNvPr id="3079" name="Picture 12" descr="D:\Мои рисунки\школа\Книги\книга Вней писать можно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935646">
            <a:off x="325202" y="153596"/>
            <a:ext cx="2304651" cy="207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 rot="20459976">
            <a:off x="657325" y="693884"/>
            <a:ext cx="1655429" cy="4994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007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23" b="1" dirty="0">
                <a:solidFill>
                  <a:srgbClr val="000000"/>
                </a:solidFill>
                <a:latin typeface="Arial"/>
              </a:rPr>
              <a:t>КОНЦЕПЦИЯ</a:t>
            </a:r>
          </a:p>
          <a:p>
            <a:pPr algn="ctr" defTabSz="100794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23" b="1" dirty="0">
                <a:solidFill>
                  <a:srgbClr val="000000"/>
                </a:solidFill>
                <a:latin typeface="Arial"/>
              </a:rPr>
              <a:t>ОДАРЕННОСТИ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95FB5-8D49-46C9-ABB4-94A3A0BB8F0C}"/>
              </a:ext>
            </a:extLst>
          </p:cNvPr>
          <p:cNvSpPr txBox="1"/>
          <p:nvPr/>
        </p:nvSpPr>
        <p:spPr>
          <a:xfrm>
            <a:off x="1337433" y="2493408"/>
            <a:ext cx="801694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Цели дистанционного центра:</a:t>
            </a:r>
          </a:p>
          <a:p>
            <a:pPr algn="ctr"/>
            <a:r>
              <a:rPr lang="ru-RU" sz="2400" b="1" dirty="0"/>
              <a:t> </a:t>
            </a:r>
            <a:r>
              <a:rPr lang="ru-RU" sz="2800" dirty="0"/>
              <a:t>– поиск и поддержка детей, имеющих высокую познавательную мотивацию, проявляющих повышенную исследовательскую, творческую активность, </a:t>
            </a:r>
          </a:p>
          <a:p>
            <a:pPr algn="ctr"/>
            <a:endParaRPr lang="ru-RU" sz="2800" dirty="0"/>
          </a:p>
          <a:p>
            <a:pPr algn="ctr"/>
            <a:r>
              <a:rPr lang="ru-RU" sz="2800" dirty="0"/>
              <a:t>- предоставление одаренным школьникам независимо от места их проживания доступа к методическим разработкам, учебно-методическим материалам и опыту учителей.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A7FA7D-8371-4E6C-8DC2-A49240EF47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208" y="208520"/>
            <a:ext cx="4926489" cy="22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4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9BBAC-4012-4976-9285-A43B20F8E2EA}"/>
              </a:ext>
            </a:extLst>
          </p:cNvPr>
          <p:cNvSpPr txBox="1"/>
          <p:nvPr/>
        </p:nvSpPr>
        <p:spPr>
          <a:xfrm>
            <a:off x="768927" y="187036"/>
            <a:ext cx="9331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Наши сетевые преподаватели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B014-44A5-436D-8015-0B31F0714231}"/>
              </a:ext>
            </a:extLst>
          </p:cNvPr>
          <p:cNvSpPr txBox="1"/>
          <p:nvPr/>
        </p:nvSpPr>
        <p:spPr>
          <a:xfrm>
            <a:off x="2608118" y="820882"/>
            <a:ext cx="566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Математика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731F70-D7F9-4F0D-9BDA-49A183BED9E6}"/>
              </a:ext>
            </a:extLst>
          </p:cNvPr>
          <p:cNvSpPr/>
          <p:nvPr/>
        </p:nvSpPr>
        <p:spPr>
          <a:xfrm>
            <a:off x="453304" y="1465117"/>
            <a:ext cx="2528887" cy="348095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D87CA6-CF37-48FD-B7B8-B785D95A17D8}"/>
              </a:ext>
            </a:extLst>
          </p:cNvPr>
          <p:cNvSpPr/>
          <p:nvPr/>
        </p:nvSpPr>
        <p:spPr>
          <a:xfrm>
            <a:off x="4161559" y="1478136"/>
            <a:ext cx="2545772" cy="348095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D66EF28-E05A-4A70-AC68-B7D3AE0F9039}"/>
              </a:ext>
            </a:extLst>
          </p:cNvPr>
          <p:cNvSpPr/>
          <p:nvPr/>
        </p:nvSpPr>
        <p:spPr>
          <a:xfrm>
            <a:off x="7495309" y="1465118"/>
            <a:ext cx="2490355" cy="348095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D9CAB3-351C-4959-9694-BE3A13EDAA37}"/>
              </a:ext>
            </a:extLst>
          </p:cNvPr>
          <p:cNvSpPr txBox="1"/>
          <p:nvPr/>
        </p:nvSpPr>
        <p:spPr>
          <a:xfrm>
            <a:off x="453304" y="5216236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Arial Black" panose="020B0A04020102020204" pitchFamily="34" charset="0"/>
              </a:rPr>
              <a:t>Моренко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Татьяна </a:t>
            </a:r>
            <a:r>
              <a:rPr lang="ru-RU" sz="2000" dirty="0" err="1">
                <a:latin typeface="Arial Black" panose="020B0A04020102020204" pitchFamily="34" charset="0"/>
              </a:rPr>
              <a:t>Евдокимовна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47E36-4539-499C-BD0F-6BE6325F6580}"/>
              </a:ext>
            </a:extLst>
          </p:cNvPr>
          <p:cNvSpPr txBox="1"/>
          <p:nvPr/>
        </p:nvSpPr>
        <p:spPr>
          <a:xfrm>
            <a:off x="4062845" y="5216236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Arial Black" panose="020B0A04020102020204" pitchFamily="34" charset="0"/>
              </a:rPr>
              <a:t>Попенкова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Елизавета Николаевна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109E4-D7C1-4083-B21E-2EE731BCCB68}"/>
              </a:ext>
            </a:extLst>
          </p:cNvPr>
          <p:cNvSpPr txBox="1"/>
          <p:nvPr/>
        </p:nvSpPr>
        <p:spPr>
          <a:xfrm>
            <a:off x="7495309" y="519019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Сорокина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Елена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1763913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9BBAC-4012-4976-9285-A43B20F8E2EA}"/>
              </a:ext>
            </a:extLst>
          </p:cNvPr>
          <p:cNvSpPr txBox="1"/>
          <p:nvPr/>
        </p:nvSpPr>
        <p:spPr>
          <a:xfrm>
            <a:off x="768927" y="187036"/>
            <a:ext cx="9331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Наши сетевые преподаватели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B014-44A5-436D-8015-0B31F0714231}"/>
              </a:ext>
            </a:extLst>
          </p:cNvPr>
          <p:cNvSpPr txBox="1"/>
          <p:nvPr/>
        </p:nvSpPr>
        <p:spPr>
          <a:xfrm>
            <a:off x="2608118" y="820882"/>
            <a:ext cx="566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История и обществознание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731F70-D7F9-4F0D-9BDA-49A183BED9E6}"/>
              </a:ext>
            </a:extLst>
          </p:cNvPr>
          <p:cNvSpPr/>
          <p:nvPr/>
        </p:nvSpPr>
        <p:spPr>
          <a:xfrm>
            <a:off x="602024" y="1483332"/>
            <a:ext cx="2445760" cy="348095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D87CA6-CF37-48FD-B7B8-B785D95A17D8}"/>
              </a:ext>
            </a:extLst>
          </p:cNvPr>
          <p:cNvSpPr/>
          <p:nvPr/>
        </p:nvSpPr>
        <p:spPr>
          <a:xfrm>
            <a:off x="4062844" y="1465116"/>
            <a:ext cx="2493819" cy="348095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D66EF28-E05A-4A70-AC68-B7D3AE0F9039}"/>
              </a:ext>
            </a:extLst>
          </p:cNvPr>
          <p:cNvSpPr/>
          <p:nvPr/>
        </p:nvSpPr>
        <p:spPr>
          <a:xfrm>
            <a:off x="7495309" y="1483332"/>
            <a:ext cx="2337957" cy="348095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C07C7-C76D-443A-9CF2-B4029913B48A}"/>
              </a:ext>
            </a:extLst>
          </p:cNvPr>
          <p:cNvSpPr txBox="1"/>
          <p:nvPr/>
        </p:nvSpPr>
        <p:spPr>
          <a:xfrm>
            <a:off x="453304" y="522662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Власюк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 Ольга </a:t>
            </a:r>
          </a:p>
          <a:p>
            <a:pPr algn="ctr"/>
            <a:r>
              <a:rPr lang="ru-RU" sz="2000" dirty="0" err="1">
                <a:latin typeface="Arial Black" panose="020B0A04020102020204" pitchFamily="34" charset="0"/>
              </a:rPr>
              <a:t>Манаевна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9DC1BA-40B3-464B-B0A7-F298F6C3C7F5}"/>
              </a:ext>
            </a:extLst>
          </p:cNvPr>
          <p:cNvSpPr txBox="1"/>
          <p:nvPr/>
        </p:nvSpPr>
        <p:spPr>
          <a:xfrm>
            <a:off x="4062845" y="5190197"/>
            <a:ext cx="267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Кравченко Алексей Александрович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388A0-40C4-4DAB-BD0E-7D26AB23B801}"/>
              </a:ext>
            </a:extLst>
          </p:cNvPr>
          <p:cNvSpPr txBox="1"/>
          <p:nvPr/>
        </p:nvSpPr>
        <p:spPr>
          <a:xfrm>
            <a:off x="7495309" y="5190197"/>
            <a:ext cx="2670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Кравченко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Лидия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1641418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9BBAC-4012-4976-9285-A43B20F8E2EA}"/>
              </a:ext>
            </a:extLst>
          </p:cNvPr>
          <p:cNvSpPr txBox="1"/>
          <p:nvPr/>
        </p:nvSpPr>
        <p:spPr>
          <a:xfrm>
            <a:off x="768927" y="187036"/>
            <a:ext cx="9331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Наши сетевые преподаватели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B014-44A5-436D-8015-0B31F0714231}"/>
              </a:ext>
            </a:extLst>
          </p:cNvPr>
          <p:cNvSpPr txBox="1"/>
          <p:nvPr/>
        </p:nvSpPr>
        <p:spPr>
          <a:xfrm>
            <a:off x="2608118" y="820882"/>
            <a:ext cx="566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Русский язык и литература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731F70-D7F9-4F0D-9BDA-49A183BED9E6}"/>
              </a:ext>
            </a:extLst>
          </p:cNvPr>
          <p:cNvSpPr/>
          <p:nvPr/>
        </p:nvSpPr>
        <p:spPr>
          <a:xfrm>
            <a:off x="1527463" y="1535286"/>
            <a:ext cx="2473037" cy="3480955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D66EF28-E05A-4A70-AC68-B7D3AE0F9039}"/>
              </a:ext>
            </a:extLst>
          </p:cNvPr>
          <p:cNvSpPr/>
          <p:nvPr/>
        </p:nvSpPr>
        <p:spPr>
          <a:xfrm>
            <a:off x="6762749" y="1535285"/>
            <a:ext cx="2500746" cy="3480955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8B2E32-C646-4A89-B3FC-4655E613C125}"/>
              </a:ext>
            </a:extLst>
          </p:cNvPr>
          <p:cNvSpPr txBox="1"/>
          <p:nvPr/>
        </p:nvSpPr>
        <p:spPr>
          <a:xfrm>
            <a:off x="1170277" y="5330536"/>
            <a:ext cx="2975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Ионова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Юлия Владимировна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A7351-3ADD-4785-9992-34816D36AA1C}"/>
              </a:ext>
            </a:extLst>
          </p:cNvPr>
          <p:cNvSpPr txBox="1"/>
          <p:nvPr/>
        </p:nvSpPr>
        <p:spPr>
          <a:xfrm>
            <a:off x="6504709" y="5468631"/>
            <a:ext cx="3016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Arial Black" panose="020B0A04020102020204" pitchFamily="34" charset="0"/>
              </a:rPr>
              <a:t>Чечелян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Наталья </a:t>
            </a:r>
            <a:r>
              <a:rPr lang="ru-RU" sz="2000" dirty="0" err="1">
                <a:latin typeface="Arial Black" panose="020B0A04020102020204" pitchFamily="34" charset="0"/>
              </a:rPr>
              <a:t>Астафьевна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71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9BBAC-4012-4976-9285-A43B20F8E2EA}"/>
              </a:ext>
            </a:extLst>
          </p:cNvPr>
          <p:cNvSpPr txBox="1"/>
          <p:nvPr/>
        </p:nvSpPr>
        <p:spPr>
          <a:xfrm>
            <a:off x="768927" y="187036"/>
            <a:ext cx="9331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Наши сетевые преподаватели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B014-44A5-436D-8015-0B31F0714231}"/>
              </a:ext>
            </a:extLst>
          </p:cNvPr>
          <p:cNvSpPr txBox="1"/>
          <p:nvPr/>
        </p:nvSpPr>
        <p:spPr>
          <a:xfrm>
            <a:off x="2608118" y="820882"/>
            <a:ext cx="566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Английский язык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731F70-D7F9-4F0D-9BDA-49A183BED9E6}"/>
              </a:ext>
            </a:extLst>
          </p:cNvPr>
          <p:cNvSpPr/>
          <p:nvPr/>
        </p:nvSpPr>
        <p:spPr>
          <a:xfrm>
            <a:off x="453304" y="1220993"/>
            <a:ext cx="2743200" cy="3984852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D87CA6-CF37-48FD-B7B8-B785D95A17D8}"/>
              </a:ext>
            </a:extLst>
          </p:cNvPr>
          <p:cNvSpPr/>
          <p:nvPr/>
        </p:nvSpPr>
        <p:spPr>
          <a:xfrm>
            <a:off x="4062845" y="1465117"/>
            <a:ext cx="2743200" cy="401456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D66EF28-E05A-4A70-AC68-B7D3AE0F9039}"/>
              </a:ext>
            </a:extLst>
          </p:cNvPr>
          <p:cNvSpPr/>
          <p:nvPr/>
        </p:nvSpPr>
        <p:spPr>
          <a:xfrm>
            <a:off x="7495309" y="1220992"/>
            <a:ext cx="2743200" cy="3880943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4A99E-B0FD-44E4-B780-8572675AFEC3}"/>
              </a:ext>
            </a:extLst>
          </p:cNvPr>
          <p:cNvSpPr txBox="1"/>
          <p:nvPr/>
        </p:nvSpPr>
        <p:spPr>
          <a:xfrm>
            <a:off x="453304" y="5479686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Баранник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Ирина Григорьевна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4E191-ECB9-4D22-A618-13602CD22141}"/>
              </a:ext>
            </a:extLst>
          </p:cNvPr>
          <p:cNvSpPr txBox="1"/>
          <p:nvPr/>
        </p:nvSpPr>
        <p:spPr>
          <a:xfrm>
            <a:off x="4062845" y="556952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Габриелян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Ольга Николаевна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C2051-14BE-443B-8C72-E6B938F43B09}"/>
              </a:ext>
            </a:extLst>
          </p:cNvPr>
          <p:cNvSpPr txBox="1"/>
          <p:nvPr/>
        </p:nvSpPr>
        <p:spPr>
          <a:xfrm>
            <a:off x="7588827" y="5479685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Коржова Валентина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37029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9BBAC-4012-4976-9285-A43B20F8E2EA}"/>
              </a:ext>
            </a:extLst>
          </p:cNvPr>
          <p:cNvSpPr txBox="1"/>
          <p:nvPr/>
        </p:nvSpPr>
        <p:spPr>
          <a:xfrm>
            <a:off x="768927" y="187036"/>
            <a:ext cx="9331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Наши сетевые преподаватели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B014-44A5-436D-8015-0B31F0714231}"/>
              </a:ext>
            </a:extLst>
          </p:cNvPr>
          <p:cNvSpPr txBox="1"/>
          <p:nvPr/>
        </p:nvSpPr>
        <p:spPr>
          <a:xfrm>
            <a:off x="2608118" y="820882"/>
            <a:ext cx="566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Информатика, физика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731F70-D7F9-4F0D-9BDA-49A183BED9E6}"/>
              </a:ext>
            </a:extLst>
          </p:cNvPr>
          <p:cNvSpPr/>
          <p:nvPr/>
        </p:nvSpPr>
        <p:spPr>
          <a:xfrm>
            <a:off x="1569027" y="1795173"/>
            <a:ext cx="2743200" cy="3969327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3B4E89-27E1-436E-A175-59918786B0CF}"/>
              </a:ext>
            </a:extLst>
          </p:cNvPr>
          <p:cNvSpPr txBox="1"/>
          <p:nvPr/>
        </p:nvSpPr>
        <p:spPr>
          <a:xfrm>
            <a:off x="4384963" y="2992582"/>
            <a:ext cx="4208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Баёв</a:t>
            </a:r>
            <a:r>
              <a:rPr lang="ru-RU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Александр</a:t>
            </a:r>
          </a:p>
          <a:p>
            <a:pPr algn="ctr"/>
            <a:r>
              <a:rPr lang="ru-RU" sz="2000" b="1" dirty="0">
                <a:latin typeface="Arial Black" panose="020B0A04020102020204" pitchFamily="34" charset="0"/>
                <a:cs typeface="Arial" panose="020B0604020202020204" pitchFamily="34" charset="0"/>
              </a:rPr>
              <a:t>Алексеевич</a:t>
            </a:r>
          </a:p>
        </p:txBody>
      </p:sp>
    </p:spTree>
    <p:extLst>
      <p:ext uri="{BB962C8B-B14F-4D97-AF65-F5344CB8AC3E}">
        <p14:creationId xmlns:p14="http://schemas.microsoft.com/office/powerpoint/2010/main" val="3544850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9BBAC-4012-4976-9285-A43B20F8E2EA}"/>
              </a:ext>
            </a:extLst>
          </p:cNvPr>
          <p:cNvSpPr txBox="1"/>
          <p:nvPr/>
        </p:nvSpPr>
        <p:spPr>
          <a:xfrm>
            <a:off x="768927" y="187036"/>
            <a:ext cx="9331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Наши сетевые преподаватели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B014-44A5-436D-8015-0B31F0714231}"/>
              </a:ext>
            </a:extLst>
          </p:cNvPr>
          <p:cNvSpPr txBox="1"/>
          <p:nvPr/>
        </p:nvSpPr>
        <p:spPr>
          <a:xfrm>
            <a:off x="2608118" y="820882"/>
            <a:ext cx="566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Биология, химия, география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731F70-D7F9-4F0D-9BDA-49A183BED9E6}"/>
              </a:ext>
            </a:extLst>
          </p:cNvPr>
          <p:cNvSpPr/>
          <p:nvPr/>
        </p:nvSpPr>
        <p:spPr>
          <a:xfrm>
            <a:off x="1236518" y="1465117"/>
            <a:ext cx="2795155" cy="4083628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D87CA6-CF37-48FD-B7B8-B785D95A17D8}"/>
              </a:ext>
            </a:extLst>
          </p:cNvPr>
          <p:cNvSpPr/>
          <p:nvPr/>
        </p:nvSpPr>
        <p:spPr>
          <a:xfrm>
            <a:off x="6109855" y="1465117"/>
            <a:ext cx="3075709" cy="408362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49298D-3018-4C7C-A590-D2903C2EE05F}"/>
              </a:ext>
            </a:extLst>
          </p:cNvPr>
          <p:cNvSpPr txBox="1"/>
          <p:nvPr/>
        </p:nvSpPr>
        <p:spPr>
          <a:xfrm>
            <a:off x="997527" y="5657275"/>
            <a:ext cx="3221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Гулевская </a:t>
            </a:r>
          </a:p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Светлана Геннадьевна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4069B-DB52-4ADA-B31D-E60725A54703}"/>
              </a:ext>
            </a:extLst>
          </p:cNvPr>
          <p:cNvSpPr txBox="1"/>
          <p:nvPr/>
        </p:nvSpPr>
        <p:spPr>
          <a:xfrm>
            <a:off x="6037118" y="5792870"/>
            <a:ext cx="3221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Степанова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Светлана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049072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9BBAC-4012-4976-9285-A43B20F8E2EA}"/>
              </a:ext>
            </a:extLst>
          </p:cNvPr>
          <p:cNvSpPr txBox="1"/>
          <p:nvPr/>
        </p:nvSpPr>
        <p:spPr>
          <a:xfrm>
            <a:off x="768927" y="187036"/>
            <a:ext cx="9331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Наши сетевые преподаватели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B014-44A5-436D-8015-0B31F0714231}"/>
              </a:ext>
            </a:extLst>
          </p:cNvPr>
          <p:cNvSpPr txBox="1"/>
          <p:nvPr/>
        </p:nvSpPr>
        <p:spPr>
          <a:xfrm>
            <a:off x="2608118" y="820882"/>
            <a:ext cx="566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Начальные классы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731F70-D7F9-4F0D-9BDA-49A183BED9E6}"/>
              </a:ext>
            </a:extLst>
          </p:cNvPr>
          <p:cNvSpPr/>
          <p:nvPr/>
        </p:nvSpPr>
        <p:spPr>
          <a:xfrm>
            <a:off x="20129" y="602673"/>
            <a:ext cx="2015836" cy="2683597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E7CBFE6-D702-47D6-8599-B1909D1B820E}"/>
              </a:ext>
            </a:extLst>
          </p:cNvPr>
          <p:cNvSpPr/>
          <p:nvPr/>
        </p:nvSpPr>
        <p:spPr>
          <a:xfrm>
            <a:off x="2150700" y="1475510"/>
            <a:ext cx="2015836" cy="2727404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E65B196-8EFF-4856-8A40-BDF8BA9D17C5}"/>
              </a:ext>
            </a:extLst>
          </p:cNvPr>
          <p:cNvSpPr/>
          <p:nvPr/>
        </p:nvSpPr>
        <p:spPr>
          <a:xfrm>
            <a:off x="4280621" y="2213264"/>
            <a:ext cx="2015836" cy="2787505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544E2F4-8AD1-43AA-B18C-BE9732869317}"/>
              </a:ext>
            </a:extLst>
          </p:cNvPr>
          <p:cNvSpPr/>
          <p:nvPr/>
        </p:nvSpPr>
        <p:spPr>
          <a:xfrm>
            <a:off x="6409892" y="2839212"/>
            <a:ext cx="2015836" cy="2881026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137B5FA-6A6A-4939-916F-FE96B1091BDF}"/>
              </a:ext>
            </a:extLst>
          </p:cNvPr>
          <p:cNvSpPr/>
          <p:nvPr/>
        </p:nvSpPr>
        <p:spPr>
          <a:xfrm>
            <a:off x="8489373" y="3460173"/>
            <a:ext cx="2015836" cy="2761529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C1D5C-7617-4B0D-B4F5-B36A05B01BCC}"/>
              </a:ext>
            </a:extLst>
          </p:cNvPr>
          <p:cNvSpPr txBox="1"/>
          <p:nvPr/>
        </p:nvSpPr>
        <p:spPr>
          <a:xfrm>
            <a:off x="20129" y="3460173"/>
            <a:ext cx="2015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Arial Black" panose="020B0A04020102020204" pitchFamily="34" charset="0"/>
              </a:rPr>
              <a:t>Леванян</a:t>
            </a:r>
            <a:r>
              <a:rPr lang="ru-RU" sz="2000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 Нина Викторовна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EACF4C-F6FE-476E-B28D-6F6F0D4C652C}"/>
              </a:ext>
            </a:extLst>
          </p:cNvPr>
          <p:cNvSpPr txBox="1"/>
          <p:nvPr/>
        </p:nvSpPr>
        <p:spPr>
          <a:xfrm>
            <a:off x="2150050" y="4353791"/>
            <a:ext cx="2015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Шатохина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Татьяна Юрьевна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E6287-A0E3-43B6-AA87-3062758779A2}"/>
              </a:ext>
            </a:extLst>
          </p:cNvPr>
          <p:cNvSpPr txBox="1"/>
          <p:nvPr/>
        </p:nvSpPr>
        <p:spPr>
          <a:xfrm>
            <a:off x="4279971" y="5151000"/>
            <a:ext cx="2015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Arial Black" panose="020B0A04020102020204" pitchFamily="34" charset="0"/>
              </a:rPr>
              <a:t>Шушкеева</a:t>
            </a:r>
            <a:r>
              <a:rPr lang="ru-RU" sz="2000" dirty="0">
                <a:latin typeface="Arial Black" panose="020B0A04020102020204" pitchFamily="34" charset="0"/>
              </a:rPr>
              <a:t> Елена Александровна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3F1AE-BF91-416B-BC19-1357E4388680}"/>
              </a:ext>
            </a:extLst>
          </p:cNvPr>
          <p:cNvSpPr txBox="1"/>
          <p:nvPr/>
        </p:nvSpPr>
        <p:spPr>
          <a:xfrm>
            <a:off x="6410542" y="5797331"/>
            <a:ext cx="2015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Arial Black" panose="020B0A04020102020204" pitchFamily="34" charset="0"/>
              </a:rPr>
              <a:t>Элизбарова</a:t>
            </a:r>
            <a:r>
              <a:rPr lang="ru-RU" sz="2000" b="1" dirty="0">
                <a:latin typeface="Arial Black" panose="020B0A04020102020204" pitchFamily="34" charset="0"/>
              </a:rPr>
              <a:t> Светлана Васильевна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C6308-DC5E-491F-B529-6C1864C9917F}"/>
              </a:ext>
            </a:extLst>
          </p:cNvPr>
          <p:cNvSpPr txBox="1"/>
          <p:nvPr/>
        </p:nvSpPr>
        <p:spPr>
          <a:xfrm>
            <a:off x="8488723" y="6320551"/>
            <a:ext cx="2015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Arial Black" panose="020B0A04020102020204" pitchFamily="34" charset="0"/>
              </a:rPr>
              <a:t>Якубина</a:t>
            </a:r>
            <a:r>
              <a:rPr lang="ru-RU" sz="2000" dirty="0">
                <a:latin typeface="Arial Black" panose="020B0A04020102020204" pitchFamily="34" charset="0"/>
              </a:rPr>
              <a:t> Елена Васильевна</a:t>
            </a:r>
          </a:p>
        </p:txBody>
      </p:sp>
    </p:spTree>
    <p:extLst>
      <p:ext uri="{BB962C8B-B14F-4D97-AF65-F5344CB8AC3E}">
        <p14:creationId xmlns:p14="http://schemas.microsoft.com/office/powerpoint/2010/main" val="3987604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691813" cy="7559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03802-9C22-4969-95F9-1287C91A2A4D}"/>
              </a:ext>
            </a:extLst>
          </p:cNvPr>
          <p:cNvSpPr txBox="1"/>
          <p:nvPr/>
        </p:nvSpPr>
        <p:spPr>
          <a:xfrm>
            <a:off x="1629806" y="86965"/>
            <a:ext cx="7820992" cy="524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3" b="1" dirty="0">
                <a:latin typeface="Arial" panose="020B0604020202020204" pitchFamily="34" charset="0"/>
                <a:cs typeface="Arial" panose="020B0604020202020204" pitchFamily="34" charset="0"/>
              </a:rPr>
              <a:t>БШ МУНИЦИПАЛЬНОЕ АВТОНОМНОЕ ОБЩЕОБРАЗОВАТЕЛЬНОЕ УЧРЕЖДЕНИЕ </a:t>
            </a:r>
          </a:p>
          <a:p>
            <a:pPr algn="ctr"/>
            <a:r>
              <a:rPr lang="ru-RU" sz="1403" b="1" dirty="0">
                <a:latin typeface="Arial" panose="020B0604020202020204" pitchFamily="34" charset="0"/>
                <a:cs typeface="Arial" panose="020B0604020202020204" pitchFamily="34" charset="0"/>
              </a:rPr>
              <a:t>СРЕДНЯЯ ОБЩЕОБРАЗОВАТЕЛЬНАЯ ШКОЛА №9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431E4-B67E-4E69-BA68-E8F1D936AD21}"/>
              </a:ext>
            </a:extLst>
          </p:cNvPr>
          <p:cNvSpPr txBox="1"/>
          <p:nvPr/>
        </p:nvSpPr>
        <p:spPr>
          <a:xfrm>
            <a:off x="5602788" y="2324465"/>
            <a:ext cx="3603279" cy="2035942"/>
          </a:xfrm>
          <a:prstGeom prst="rect">
            <a:avLst/>
          </a:prstGeom>
          <a:solidFill>
            <a:srgbClr val="CAD7F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105" b="1" dirty="0">
                <a:latin typeface="Arial Black" panose="020B0A04020102020204" pitchFamily="34" charset="0"/>
                <a:cs typeface="Arial" panose="020B0604020202020204" pitchFamily="34" charset="0"/>
              </a:rPr>
              <a:t>ЦЕНТР ДИСТАНЦИОННОГО ОБУЧЕНИЯ – </a:t>
            </a:r>
          </a:p>
          <a:p>
            <a:pPr algn="ctr"/>
            <a:r>
              <a:rPr lang="ru-RU" sz="2105" b="1" dirty="0">
                <a:latin typeface="Arial Black" panose="020B0A04020102020204" pitchFamily="34" charset="0"/>
                <a:cs typeface="Arial" panose="020B0604020202020204" pitchFamily="34" charset="0"/>
              </a:rPr>
              <a:t>СТУПЕНЬ УСПЕШНОСТИ ДЛЯ КАЖДОГО УЧЕНИКА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37B563-D8C1-4A90-B7C7-F10FBDF6D223}"/>
              </a:ext>
            </a:extLst>
          </p:cNvPr>
          <p:cNvSpPr txBox="1"/>
          <p:nvPr/>
        </p:nvSpPr>
        <p:spPr>
          <a:xfrm>
            <a:off x="4490867" y="7137362"/>
            <a:ext cx="2223841" cy="335348"/>
          </a:xfrm>
          <a:prstGeom prst="rect">
            <a:avLst/>
          </a:prstGeom>
          <a:solidFill>
            <a:srgbClr val="CAD7F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79" b="1" dirty="0">
                <a:latin typeface="Arial" panose="020B0604020202020204" pitchFamily="34" charset="0"/>
                <a:cs typeface="Arial" panose="020B0604020202020204" pitchFamily="34" charset="0"/>
              </a:rPr>
              <a:t>ст. Отрадная 2022г.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A912A-32F8-4B28-8238-47378263E2FE}"/>
              </a:ext>
            </a:extLst>
          </p:cNvPr>
          <p:cNvSpPr txBox="1"/>
          <p:nvPr/>
        </p:nvSpPr>
        <p:spPr>
          <a:xfrm>
            <a:off x="4799537" y="872837"/>
            <a:ext cx="4651261" cy="954107"/>
          </a:xfrm>
          <a:prstGeom prst="rect">
            <a:avLst/>
          </a:prstGeom>
          <a:solidFill>
            <a:srgbClr val="A8CBEA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Учебно-практическая конференция</a:t>
            </a:r>
          </a:p>
        </p:txBody>
      </p:sp>
    </p:spTree>
    <p:extLst>
      <p:ext uri="{BB962C8B-B14F-4D97-AF65-F5344CB8AC3E}">
        <p14:creationId xmlns:p14="http://schemas.microsoft.com/office/powerpoint/2010/main" val="386694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84958472"/>
              </p:ext>
            </p:extLst>
          </p:nvPr>
        </p:nvGraphicFramePr>
        <p:xfrm>
          <a:off x="699823" y="1181181"/>
          <a:ext cx="9685866" cy="6378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099" name="WordArt 4"/>
          <p:cNvSpPr>
            <a:spLocks noChangeArrowheads="1" noChangeShapeType="1" noTextEdit="1"/>
          </p:cNvSpPr>
          <p:nvPr/>
        </p:nvSpPr>
        <p:spPr bwMode="auto">
          <a:xfrm rot="5400000">
            <a:off x="-1583796" y="4252317"/>
            <a:ext cx="5197277" cy="787466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3968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Arial Black"/>
              </a:rPr>
              <a:t>Задачи</a:t>
            </a:r>
          </a:p>
        </p:txBody>
      </p:sp>
      <p:pic>
        <p:nvPicPr>
          <p:cNvPr id="4100" name="Picture 5" descr="D:\Мои рисунки\школа\Книги\анимированные\1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75753">
            <a:off x="7911466" y="281110"/>
            <a:ext cx="2540891" cy="233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1F41B-260A-48C0-A040-08518E4FFDD3}"/>
              </a:ext>
            </a:extLst>
          </p:cNvPr>
          <p:cNvSpPr txBox="1"/>
          <p:nvPr/>
        </p:nvSpPr>
        <p:spPr>
          <a:xfrm>
            <a:off x="0" y="114931"/>
            <a:ext cx="1069181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endParaRPr lang="ru-RU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1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93" y="0"/>
            <a:ext cx="10483702" cy="939717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itchFamily="18" charset="0"/>
              </a:rPr>
              <a:t>Одаренность</a:t>
            </a:r>
            <a:endParaRPr lang="ru-RU" sz="4000" dirty="0"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861" y="3384569"/>
            <a:ext cx="3531258" cy="403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DBEE7B-77EA-4B05-9612-3747C6E29B28}"/>
              </a:ext>
            </a:extLst>
          </p:cNvPr>
          <p:cNvSpPr txBox="1"/>
          <p:nvPr/>
        </p:nvSpPr>
        <p:spPr>
          <a:xfrm>
            <a:off x="238990" y="3779837"/>
            <a:ext cx="7252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kern="0" dirty="0">
                <a:solidFill>
                  <a:srgbClr val="000000">
                    <a:lumMod val="75000"/>
                  </a:srgbClr>
                </a:solidFill>
                <a:latin typeface="Arial"/>
              </a:rPr>
              <a:t>Академически одаренные дети </a:t>
            </a:r>
            <a:r>
              <a:rPr lang="ru-RU" sz="3200" b="1" kern="0" dirty="0">
                <a:solidFill>
                  <a:srgbClr val="000000">
                    <a:lumMod val="75000"/>
                  </a:srgbClr>
                </a:solidFill>
                <a:latin typeface="Arial"/>
              </a:rPr>
              <a:t>— успешно обучаются в школе: отлично справляются с учебным материалом, имеют глубокую и стойкую внутреннюю мотивацию к познавательной деятельности</a:t>
            </a:r>
            <a:endParaRPr lang="ru-RU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F7BF0-1FD6-4F49-BF2F-97D3A630532F}"/>
              </a:ext>
            </a:extLst>
          </p:cNvPr>
          <p:cNvSpPr txBox="1"/>
          <p:nvPr/>
        </p:nvSpPr>
        <p:spPr>
          <a:xfrm>
            <a:off x="112418" y="939717"/>
            <a:ext cx="10483701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Все дети от природы одарены и имеют ряд особенностей: любознательны, настойчивы в поиске ответов на сложные вопросы, склонны к размышлениям, отличаются хорошей памятью.</a:t>
            </a:r>
            <a:endParaRPr lang="ru-RU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8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37CB4-CF29-4571-B61D-4E8869B433EF}"/>
              </a:ext>
            </a:extLst>
          </p:cNvPr>
          <p:cNvSpPr txBox="1"/>
          <p:nvPr/>
        </p:nvSpPr>
        <p:spPr>
          <a:xfrm>
            <a:off x="0" y="71911"/>
            <a:ext cx="106918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Модель взаимодействия участников образовательного процесса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предполагает обучение учеников, организованных в виртуальные классы и осваивающих разработанные программы с участием учителей-кураторов.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Текущий контроль знаний проводится в формате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on-line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of-line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с оцениванием результатов, проверкой сканов заданий с подробными решениями.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E2376B0-77B7-4A3E-A197-21AC6D5674F7}"/>
              </a:ext>
            </a:extLst>
          </p:cNvPr>
          <p:cNvGrpSpPr/>
          <p:nvPr/>
        </p:nvGrpSpPr>
        <p:grpSpPr>
          <a:xfrm>
            <a:off x="1552353" y="3487479"/>
            <a:ext cx="6900530" cy="4000285"/>
            <a:chOff x="1778417" y="3356126"/>
            <a:chExt cx="7134978" cy="40927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4C06BC6-9443-4095-8BB9-1DA9EA5B7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8417" y="3356126"/>
              <a:ext cx="7134978" cy="4092763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99698874-6D77-4E23-A473-2EEA89E0E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8836" y="4529798"/>
              <a:ext cx="1527464" cy="87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69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5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828C8E-5C89-4B94-858C-9DCB0A323A33}"/>
              </a:ext>
            </a:extLst>
          </p:cNvPr>
          <p:cNvSpPr txBox="1"/>
          <p:nvPr/>
        </p:nvSpPr>
        <p:spPr>
          <a:xfrm>
            <a:off x="0" y="0"/>
            <a:ext cx="108664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Технологической платформой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позволяющей выстраивать коммуникации между всеми участниками процесса обучения с использованием современных инструментов и сервисов, выбрана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Microsoft Office 365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— это программа на использование облачных сервисов и офисных приложений Microsoft.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CA0CF7-11DC-4FD9-8139-8B6A3E17F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70" y="2592350"/>
            <a:ext cx="9713497" cy="49673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95009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145811-84AE-4C0D-8221-01852592A5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01" y="233796"/>
            <a:ext cx="9660572" cy="69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0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0D574-6981-4F9C-8814-9B9432DA69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66" y="382010"/>
            <a:ext cx="9935747" cy="679565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519404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ABEF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740031-EA8A-4332-A966-18C7FCDA1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81" y="197427"/>
            <a:ext cx="4854390" cy="43434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A8DBD-1594-4FEA-88B6-4F0D67D669C5}"/>
              </a:ext>
            </a:extLst>
          </p:cNvPr>
          <p:cNvSpPr txBox="1"/>
          <p:nvPr/>
        </p:nvSpPr>
        <p:spPr>
          <a:xfrm>
            <a:off x="4080572" y="80705"/>
            <a:ext cx="626877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                это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командной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позволяющая удаленно выполнять многие важные задачи. С помощью Microsoft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мы можем общаться в чате, проводить видеоконференции, совместно работать с другими командами. Используемая платформа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разработана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для поддержки и обеспечения учебного процесса и  управления им.</a:t>
            </a:r>
          </a:p>
        </p:txBody>
      </p:sp>
    </p:spTree>
    <p:extLst>
      <p:ext uri="{BB962C8B-B14F-4D97-AF65-F5344CB8AC3E}">
        <p14:creationId xmlns:p14="http://schemas.microsoft.com/office/powerpoint/2010/main" val="3853577918"/>
      </p:ext>
    </p:extLst>
  </p:cSld>
  <p:clrMapOvr>
    <a:masterClrMapping/>
  </p:clrMapOvr>
</p:sld>
</file>

<file path=ppt/theme/theme1.xml><?xml version="1.0" encoding="utf-8"?>
<a:theme xmlns:a="http://schemas.openxmlformats.org/drawingml/2006/main" name="1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530</Words>
  <Application>Microsoft Office PowerPoint</Application>
  <PresentationFormat>Произвольный</PresentationFormat>
  <Paragraphs>100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12_Оформление по умолчанию</vt:lpstr>
      <vt:lpstr>Тема Office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Одаренность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Евдокимовна Моренко</dc:creator>
  <cp:lastModifiedBy>Татьяна Сахнова</cp:lastModifiedBy>
  <cp:revision>22</cp:revision>
  <cp:lastPrinted>2022-02-20T19:48:52Z</cp:lastPrinted>
  <dcterms:created xsi:type="dcterms:W3CDTF">2022-02-17T12:03:14Z</dcterms:created>
  <dcterms:modified xsi:type="dcterms:W3CDTF">2022-02-25T20:48:10Z</dcterms:modified>
</cp:coreProperties>
</file>