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69" autoAdjust="0"/>
  </p:normalViewPr>
  <p:slideViewPr>
    <p:cSldViewPr>
      <p:cViewPr varScale="1">
        <p:scale>
          <a:sx n="88" d="100"/>
          <a:sy n="88" d="100"/>
        </p:scale>
        <p:origin x="-96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EC02-C940-4CF8-AC95-F2AC97A32C62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9CC3A-42AA-41DE-BEF6-5A3E86575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EC02-C940-4CF8-AC95-F2AC97A32C62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9CC3A-42AA-41DE-BEF6-5A3E86575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EC02-C940-4CF8-AC95-F2AC97A32C62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9CC3A-42AA-41DE-BEF6-5A3E86575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EC02-C940-4CF8-AC95-F2AC97A32C62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9CC3A-42AA-41DE-BEF6-5A3E86575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EC02-C940-4CF8-AC95-F2AC97A32C62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9CC3A-42AA-41DE-BEF6-5A3E86575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EC02-C940-4CF8-AC95-F2AC97A32C62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9CC3A-42AA-41DE-BEF6-5A3E86575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EC02-C940-4CF8-AC95-F2AC97A32C62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9CC3A-42AA-41DE-BEF6-5A3E86575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EC02-C940-4CF8-AC95-F2AC97A32C62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9CC3A-42AA-41DE-BEF6-5A3E86575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EC02-C940-4CF8-AC95-F2AC97A32C62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9CC3A-42AA-41DE-BEF6-5A3E86575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EC02-C940-4CF8-AC95-F2AC97A32C62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9CC3A-42AA-41DE-BEF6-5A3E86575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EC02-C940-4CF8-AC95-F2AC97A32C62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9CC3A-42AA-41DE-BEF6-5A3E86575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CEC02-C940-4CF8-AC95-F2AC97A32C62}" type="datetimeFigureOut">
              <a:rPr lang="ru-RU" smtClean="0"/>
              <a:pPr/>
              <a:t>16.08.2012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9CC3A-42AA-41DE-BEF6-5A3E86575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Библиотека\Рабочий стол\DSCN2924.JPG"/>
          <p:cNvPicPr>
            <a:picLocks noChangeAspect="1" noChangeArrowheads="1"/>
          </p:cNvPicPr>
          <p:nvPr/>
        </p:nvPicPr>
        <p:blipFill>
          <a:blip r:embed="rId2" cstate="print"/>
          <a:srcRect b="12201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179512" y="1916832"/>
            <a:ext cx="8640960" cy="2752725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254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Arial Black"/>
              </a:rPr>
              <a:t>БЕСЛЕНЕЕВЦЫ - РОВЕСНИКИ </a:t>
            </a:r>
          </a:p>
          <a:p>
            <a:pPr algn="ctr" rtl="0"/>
            <a:r>
              <a:rPr lang="ru-RU" sz="3600" kern="10" spc="0" dirty="0" smtClean="0">
                <a:ln w="254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Arial Black"/>
              </a:rPr>
              <a:t>КРАСНОДАРСКОГО КРАЯ</a:t>
            </a:r>
            <a:endParaRPr lang="ru-RU" sz="3600" kern="10" spc="0" dirty="0">
              <a:ln w="25400">
                <a:solidFill>
                  <a:srgbClr val="0000FF"/>
                </a:solidFill>
                <a:round/>
                <a:headEnd/>
                <a:tailEnd/>
              </a:ln>
              <a:solidFill>
                <a:srgbClr val="FFFF00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I:\последний звонок\74671369_2064475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857496"/>
            <a:ext cx="3428992" cy="2571744"/>
          </a:xfrm>
          <a:prstGeom prst="rect">
            <a:avLst/>
          </a:prstGeom>
          <a:noFill/>
        </p:spPr>
      </p:pic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285720" y="1214422"/>
            <a:ext cx="8643998" cy="2143140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758355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25400">
                  <a:solidFill>
                    <a:srgbClr val="17365D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Arial Black"/>
              </a:rPr>
              <a:t>СПАСИБО ЗА ВНИМАНИЕ</a:t>
            </a:r>
            <a:endParaRPr lang="ru-RU" sz="3600" kern="10" spc="0" dirty="0">
              <a:ln w="25400">
                <a:solidFill>
                  <a:srgbClr val="17365D"/>
                </a:solidFill>
                <a:round/>
                <a:headEnd/>
                <a:tailEnd/>
              </a:ln>
              <a:solidFill>
                <a:srgbClr val="FFFF00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Изображение 307.jpg"/>
          <p:cNvPicPr>
            <a:picLocks noChangeAspect="1" noChangeArrowheads="1"/>
          </p:cNvPicPr>
          <p:nvPr/>
        </p:nvPicPr>
        <p:blipFill>
          <a:blip r:embed="rId2" cstate="print"/>
          <a:srcRect l="65750" t="71532" r="10162" b="6930"/>
          <a:stretch>
            <a:fillRect/>
          </a:stretch>
        </p:blipFill>
        <p:spPr bwMode="auto">
          <a:xfrm rot="10800000">
            <a:off x="0" y="1052736"/>
            <a:ext cx="4067944" cy="50405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87624" y="260648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СЕЛИН  МИХАИЛ ГРИГОРЬЕВИЧ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4067944" y="1124744"/>
            <a:ext cx="4896544" cy="5544616"/>
            <a:chOff x="4067944" y="1124744"/>
            <a:chExt cx="4896544" cy="5544616"/>
          </a:xfrm>
        </p:grpSpPr>
        <p:sp>
          <p:nvSpPr>
            <p:cNvPr id="4" name="Вертикальный свиток 3"/>
            <p:cNvSpPr/>
            <p:nvPr/>
          </p:nvSpPr>
          <p:spPr>
            <a:xfrm rot="10800000">
              <a:off x="4067944" y="1124744"/>
              <a:ext cx="4896544" cy="5544616"/>
            </a:xfrm>
            <a:prstGeom prst="verticalScroll">
              <a:avLst/>
            </a:prstGeom>
            <a:solidFill>
              <a:schemeClr val="bg1"/>
            </a:solidFill>
            <a:ln w="88900" cmpd="sng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716016" y="1268760"/>
              <a:ext cx="3528392" cy="4708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i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15 ноября  1937 года.</a:t>
              </a:r>
            </a:p>
            <a:p>
              <a:pPr algn="ctr"/>
              <a:endPara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just"/>
              <a:r>
                <a:rPr lang="ru-RU" sz="2000" b="1" i="1" dirty="0" smtClean="0">
                  <a:latin typeface="Times New Roman" pitchFamily="18" charset="0"/>
                  <a:cs typeface="Times New Roman" pitchFamily="18" charset="0"/>
                </a:rPr>
                <a:t>Родился в Карачаево-Черкесской республике, аул Красно-Восточный. Закончил среднюю школу и Кубанский сельскохозяйственный институт. Дважды был женат. Работал по специальности  - зоотехник в Курганинском районе. 12 лет до пенсии работал в  откормочном комплексе станицы </a:t>
              </a:r>
              <a:r>
                <a:rPr lang="ru-RU" sz="2000" b="1" i="1" dirty="0" err="1" smtClean="0">
                  <a:latin typeface="Times New Roman" pitchFamily="18" charset="0"/>
                  <a:cs typeface="Times New Roman" pitchFamily="18" charset="0"/>
                </a:rPr>
                <a:t>Бесленеевской</a:t>
              </a:r>
              <a:endParaRPr lang="ru-RU" sz="2000" b="1" i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Изображение 307.jpg"/>
          <p:cNvPicPr>
            <a:picLocks noChangeAspect="1" noChangeArrowheads="1"/>
          </p:cNvPicPr>
          <p:nvPr/>
        </p:nvPicPr>
        <p:blipFill>
          <a:blip r:embed="rId2" cstate="print"/>
          <a:srcRect l="22235" t="70001" r="52751" b="7787"/>
          <a:stretch>
            <a:fillRect/>
          </a:stretch>
        </p:blipFill>
        <p:spPr bwMode="auto">
          <a:xfrm rot="10800000">
            <a:off x="179512" y="1556791"/>
            <a:ext cx="3707904" cy="4819913"/>
          </a:xfrm>
          <a:prstGeom prst="rect">
            <a:avLst/>
          </a:prstGeom>
          <a:noFill/>
        </p:spPr>
      </p:pic>
      <p:grpSp>
        <p:nvGrpSpPr>
          <p:cNvPr id="9" name="Группа 8"/>
          <p:cNvGrpSpPr/>
          <p:nvPr/>
        </p:nvGrpSpPr>
        <p:grpSpPr>
          <a:xfrm>
            <a:off x="4283968" y="1052736"/>
            <a:ext cx="4464496" cy="5805264"/>
            <a:chOff x="4283968" y="1052736"/>
            <a:chExt cx="4464496" cy="5805264"/>
          </a:xfrm>
        </p:grpSpPr>
        <p:sp>
          <p:nvSpPr>
            <p:cNvPr id="5" name="Горизонтальный свиток 4"/>
            <p:cNvSpPr/>
            <p:nvPr/>
          </p:nvSpPr>
          <p:spPr>
            <a:xfrm>
              <a:off x="4283968" y="1052736"/>
              <a:ext cx="4464496" cy="5805264"/>
            </a:xfrm>
            <a:prstGeom prst="horizontalScroll">
              <a:avLst/>
            </a:prstGeom>
            <a:solidFill>
              <a:schemeClr val="bg1"/>
            </a:solidFill>
            <a:ln w="50800" cap="sq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932040" y="1988840"/>
              <a:ext cx="3600400" cy="4031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i="1" dirty="0" smtClean="0">
                  <a:solidFill>
                    <a:srgbClr val="0000FF"/>
                  </a:solidFill>
                </a:rPr>
                <a:t>20 сентября 1937 года</a:t>
              </a:r>
            </a:p>
            <a:p>
              <a:endParaRPr lang="ru-RU" sz="2000" b="1" i="1" dirty="0" smtClean="0"/>
            </a:p>
            <a:p>
              <a:pPr algn="just"/>
              <a:r>
                <a:rPr lang="ru-RU" sz="2000" b="1" i="1" dirty="0" smtClean="0"/>
                <a:t>Родилась в ст. </a:t>
              </a:r>
              <a:r>
                <a:rPr lang="ru-RU" sz="2000" b="1" i="1" dirty="0" err="1" smtClean="0"/>
                <a:t>Бесленеевской</a:t>
              </a:r>
              <a:r>
                <a:rPr lang="ru-RU" sz="2000" b="1" i="1" dirty="0" smtClean="0"/>
                <a:t> в  семье колхозников. Имеет 7 классов образования. Работала разнорабочей в лесу, на полях колхоза, путейцем на железной дороге. Вышла замуж в 1959 году. Имеет  2 сыновей, 3 внуков  и 1 правнука. </a:t>
              </a:r>
            </a:p>
            <a:p>
              <a:endParaRPr lang="ru-RU" dirty="0" smtClean="0"/>
            </a:p>
            <a:p>
              <a:endParaRPr lang="ru-RU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0" y="26064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ГРИГОРЁВА НАДЕЖДА МИХАЙЛОВНА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I:\Изображение 307.jpg"/>
          <p:cNvPicPr>
            <a:picLocks noChangeAspect="1" noChangeArrowheads="1"/>
          </p:cNvPicPr>
          <p:nvPr/>
        </p:nvPicPr>
        <p:blipFill>
          <a:blip r:embed="rId2" cstate="print"/>
          <a:srcRect l="33324" t="29800" r="18500" b="44623"/>
          <a:stretch>
            <a:fillRect/>
          </a:stretch>
        </p:blipFill>
        <p:spPr bwMode="auto">
          <a:xfrm rot="10800000">
            <a:off x="2051720" y="980728"/>
            <a:ext cx="5389656" cy="39604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26064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ЖУДИКОВА  АЛЕКСАНДРА ПЕТРОВНА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95536" y="4653136"/>
            <a:ext cx="8424936" cy="2204864"/>
            <a:chOff x="395536" y="4653136"/>
            <a:chExt cx="8424936" cy="2204864"/>
          </a:xfrm>
        </p:grpSpPr>
        <p:sp>
          <p:nvSpPr>
            <p:cNvPr id="5" name="Горизонтальный свиток 4"/>
            <p:cNvSpPr/>
            <p:nvPr/>
          </p:nvSpPr>
          <p:spPr>
            <a:xfrm>
              <a:off x="395536" y="4653136"/>
              <a:ext cx="8424936" cy="2204864"/>
            </a:xfrm>
            <a:prstGeom prst="horizontalScroll">
              <a:avLst/>
            </a:prstGeom>
            <a:solidFill>
              <a:schemeClr val="bg1"/>
            </a:solidFill>
            <a:ln w="508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55576" y="4941168"/>
              <a:ext cx="7776864" cy="1908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i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26 сентября 1937 года </a:t>
              </a:r>
            </a:p>
            <a:p>
              <a:pPr algn="ctr"/>
              <a:endPara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just"/>
              <a:r>
                <a:rPr lang="ru-RU" sz="2000" b="1" i="1" dirty="0" smtClean="0">
                  <a:latin typeface="Times New Roman" pitchFamily="18" charset="0"/>
                  <a:cs typeface="Times New Roman" pitchFamily="18" charset="0"/>
                </a:rPr>
                <a:t>В 1947 году переехала с родителями в  п. Псебай.  В 1961 году вышла замуж  и переехала  жить в станицу </a:t>
              </a:r>
              <a:r>
                <a:rPr lang="ru-RU" sz="2000" b="1" i="1" dirty="0" err="1" smtClean="0">
                  <a:latin typeface="Times New Roman" pitchFamily="18" charset="0"/>
                  <a:cs typeface="Times New Roman" pitchFamily="18" charset="0"/>
                </a:rPr>
                <a:t>Бесленеевскую</a:t>
              </a:r>
              <a:r>
                <a:rPr lang="ru-RU" sz="2000" b="1" i="1" dirty="0" smtClean="0">
                  <a:latin typeface="Times New Roman" pitchFamily="18" charset="0"/>
                  <a:cs typeface="Times New Roman" pitchFamily="18" charset="0"/>
                </a:rPr>
                <a:t>.  Имеет 3 дочерей, 8 внуков и 7 правнуков.</a:t>
              </a:r>
            </a:p>
            <a:p>
              <a:endParaRPr lang="ru-RU" dirty="0"/>
            </a:p>
          </p:txBody>
        </p:sp>
      </p:grpSp>
      <p:sp>
        <p:nvSpPr>
          <p:cNvPr id="7" name="Овал 6"/>
          <p:cNvSpPr/>
          <p:nvPr/>
        </p:nvSpPr>
        <p:spPr>
          <a:xfrm>
            <a:off x="4572000" y="2276872"/>
            <a:ext cx="1296144" cy="11521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I:\Изображение 308.jpg"/>
          <p:cNvPicPr>
            <a:picLocks noChangeAspect="1" noChangeArrowheads="1"/>
          </p:cNvPicPr>
          <p:nvPr/>
        </p:nvPicPr>
        <p:blipFill>
          <a:blip r:embed="rId2" cstate="print"/>
          <a:srcRect l="50926" t="53358" r="4604" b="17955"/>
          <a:stretch>
            <a:fillRect/>
          </a:stretch>
        </p:blipFill>
        <p:spPr bwMode="auto">
          <a:xfrm rot="5400000">
            <a:off x="-14338" y="1822650"/>
            <a:ext cx="4743676" cy="42119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26064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ПАНЧЕНКО ЕВДОКИЯ НИКОЛАЕВНА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4499992" y="1196752"/>
            <a:ext cx="4464496" cy="5184576"/>
            <a:chOff x="4499992" y="1196752"/>
            <a:chExt cx="4464496" cy="5184576"/>
          </a:xfrm>
        </p:grpSpPr>
        <p:sp>
          <p:nvSpPr>
            <p:cNvPr id="4" name="Вертикальный свиток 3"/>
            <p:cNvSpPr/>
            <p:nvPr/>
          </p:nvSpPr>
          <p:spPr>
            <a:xfrm rot="10800000">
              <a:off x="4499992" y="1196752"/>
              <a:ext cx="4464496" cy="5184576"/>
            </a:xfrm>
            <a:prstGeom prst="verticalScroll">
              <a:avLst/>
            </a:prstGeom>
            <a:solidFill>
              <a:schemeClr val="bg1"/>
            </a:solidFill>
            <a:ln w="508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148064" y="1484784"/>
              <a:ext cx="2952328" cy="43396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i="1" dirty="0" smtClean="0">
                  <a:solidFill>
                    <a:srgbClr val="0000FF"/>
                  </a:solidFill>
                </a:rPr>
                <a:t>1937 год</a:t>
              </a:r>
            </a:p>
            <a:p>
              <a:endParaRPr lang="ru-RU" sz="2000" b="1" i="1" dirty="0" smtClean="0"/>
            </a:p>
            <a:p>
              <a:pPr algn="just"/>
              <a:r>
                <a:rPr lang="ru-RU" sz="2000" b="1" i="1" dirty="0" smtClean="0"/>
                <a:t>Родилась  в 1937 году в станице </a:t>
              </a:r>
              <a:r>
                <a:rPr lang="ru-RU" sz="2000" b="1" i="1" dirty="0" err="1" smtClean="0"/>
                <a:t>Бесленеевской</a:t>
              </a:r>
              <a:r>
                <a:rPr lang="ru-RU" sz="2000" b="1" i="1" dirty="0" smtClean="0"/>
                <a:t>. Закончила всего 3 класса. Работала разнорабочей в колхозе. Замуж вышла в 1958 году, венчалась в церкви. </a:t>
              </a:r>
            </a:p>
            <a:p>
              <a:pPr algn="just"/>
              <a:r>
                <a:rPr lang="ru-RU" sz="2000" b="1" i="1" dirty="0" smtClean="0"/>
                <a:t>У нее одна дочь, трое внуков и 2 правнука.</a:t>
              </a:r>
            </a:p>
            <a:p>
              <a:endParaRPr lang="ru-RU" dirty="0" smtClean="0"/>
            </a:p>
            <a:p>
              <a:endParaRPr lang="ru-RU" dirty="0"/>
            </a:p>
          </p:txBody>
        </p:sp>
      </p:grp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I:\Изображение 308.jpg"/>
          <p:cNvPicPr>
            <a:picLocks noChangeAspect="1" noChangeArrowheads="1"/>
          </p:cNvPicPr>
          <p:nvPr/>
        </p:nvPicPr>
        <p:blipFill>
          <a:blip r:embed="rId2" cstate="print"/>
          <a:srcRect l="6456" t="47973" r="51853" b="8949"/>
          <a:stretch>
            <a:fillRect/>
          </a:stretch>
        </p:blipFill>
        <p:spPr bwMode="auto">
          <a:xfrm rot="10800000">
            <a:off x="1979712" y="1412776"/>
            <a:ext cx="5256584" cy="52292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00FF"/>
                </a:solidFill>
              </a:rPr>
              <a:t>ЕВДОКИЯ НИКОЛАЕВНА </a:t>
            </a:r>
          </a:p>
          <a:p>
            <a:pPr algn="ctr"/>
            <a:r>
              <a:rPr lang="ru-RU" sz="4000" b="1" i="1" dirty="0" smtClean="0">
                <a:solidFill>
                  <a:srgbClr val="0000FF"/>
                </a:solidFill>
              </a:rPr>
              <a:t>в кругу семьи</a:t>
            </a:r>
            <a:endParaRPr lang="ru-RU" sz="4000" b="1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ПЕТРАШОВА МАРИЯ ГРИГОРЬЕВНА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pic>
        <p:nvPicPr>
          <p:cNvPr id="19458" name="Picture 2" descr="H:\Изображение 311.jpg"/>
          <p:cNvPicPr>
            <a:picLocks noChangeAspect="1" noChangeArrowheads="1"/>
          </p:cNvPicPr>
          <p:nvPr/>
        </p:nvPicPr>
        <p:blipFill>
          <a:blip r:embed="rId2" cstate="print"/>
          <a:srcRect l="14823" t="72205" r="60163" b="4237"/>
          <a:stretch>
            <a:fillRect/>
          </a:stretch>
        </p:blipFill>
        <p:spPr bwMode="auto">
          <a:xfrm rot="10800000">
            <a:off x="395536" y="1772816"/>
            <a:ext cx="3563888" cy="4619855"/>
          </a:xfrm>
          <a:prstGeom prst="rect">
            <a:avLst/>
          </a:prstGeom>
          <a:noFill/>
        </p:spPr>
      </p:pic>
      <p:grpSp>
        <p:nvGrpSpPr>
          <p:cNvPr id="13" name="Группа 12"/>
          <p:cNvGrpSpPr/>
          <p:nvPr/>
        </p:nvGrpSpPr>
        <p:grpSpPr>
          <a:xfrm>
            <a:off x="4283968" y="1052736"/>
            <a:ext cx="4536504" cy="5805264"/>
            <a:chOff x="4283968" y="1052736"/>
            <a:chExt cx="4536504" cy="5805264"/>
          </a:xfrm>
        </p:grpSpPr>
        <p:sp>
          <p:nvSpPr>
            <p:cNvPr id="4" name="Горизонтальный свиток 3"/>
            <p:cNvSpPr/>
            <p:nvPr/>
          </p:nvSpPr>
          <p:spPr>
            <a:xfrm>
              <a:off x="4283968" y="1052736"/>
              <a:ext cx="4536504" cy="5805264"/>
            </a:xfrm>
            <a:prstGeom prst="horizontalScroll">
              <a:avLst/>
            </a:prstGeom>
            <a:solidFill>
              <a:schemeClr val="bg1"/>
            </a:solidFill>
            <a:ln w="508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04048" y="1700808"/>
              <a:ext cx="3384376" cy="43396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i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1937 год</a:t>
              </a:r>
            </a:p>
            <a:p>
              <a:pPr algn="ctr"/>
              <a:endPara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just"/>
              <a:r>
                <a:rPr lang="ru-RU" sz="2000" b="1" i="1" dirty="0" smtClean="0">
                  <a:latin typeface="Times New Roman" pitchFamily="18" charset="0"/>
                  <a:cs typeface="Times New Roman" pitchFamily="18" charset="0"/>
                </a:rPr>
                <a:t>Родилась в станице </a:t>
              </a:r>
              <a:r>
                <a:rPr lang="ru-RU" sz="2000" b="1" i="1" dirty="0" err="1" smtClean="0">
                  <a:latin typeface="Times New Roman" pitchFamily="18" charset="0"/>
                  <a:cs typeface="Times New Roman" pitchFamily="18" charset="0"/>
                </a:rPr>
                <a:t>Переправной</a:t>
              </a:r>
              <a:r>
                <a:rPr lang="ru-RU" sz="2000" b="1" i="1" dirty="0" smtClean="0">
                  <a:latin typeface="Times New Roman" pitchFamily="18" charset="0"/>
                  <a:cs typeface="Times New Roman" pitchFamily="18" charset="0"/>
                </a:rPr>
                <a:t>  в 1937 году. Образование 7 классов. Работала в садово-огородной бригаде, до пенсии работала </a:t>
              </a:r>
              <a:r>
                <a:rPr lang="ru-RU" sz="2000" b="1" i="1" dirty="0" err="1" smtClean="0">
                  <a:latin typeface="Times New Roman" pitchFamily="18" charset="0"/>
                  <a:cs typeface="Times New Roman" pitchFamily="18" charset="0"/>
                </a:rPr>
                <a:t>молокосборщиком</a:t>
              </a:r>
              <a:r>
                <a:rPr lang="ru-RU" sz="2000" b="1" i="1" dirty="0" smtClean="0">
                  <a:latin typeface="Times New Roman" pitchFamily="18" charset="0"/>
                  <a:cs typeface="Times New Roman" pitchFamily="18" charset="0"/>
                </a:rPr>
                <a:t>.  Замуж вышла 14 августа 1955 года. Имеет двоих детей, 4 внуков и 2 правнуков.</a:t>
              </a:r>
            </a:p>
            <a:p>
              <a:r>
                <a:rPr lang="ru-RU" sz="2000" dirty="0" smtClean="0"/>
                <a:t> </a:t>
              </a:r>
            </a:p>
            <a:p>
              <a:endParaRPr lang="ru-RU" dirty="0"/>
            </a:p>
          </p:txBody>
        </p:sp>
      </p:grp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А ТАКЖЕ</a:t>
            </a:r>
            <a:r>
              <a:rPr lang="ru-RU" dirty="0" smtClean="0">
                <a:solidFill>
                  <a:srgbClr val="C00000"/>
                </a:solidFill>
              </a:rPr>
              <a:t>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b="1" i="1" dirty="0" smtClean="0">
                <a:solidFill>
                  <a:srgbClr val="000099"/>
                </a:solidFill>
              </a:rPr>
              <a:t>Харитонова Валентина Владимировна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b="1" i="1" dirty="0" err="1" smtClean="0">
                <a:solidFill>
                  <a:srgbClr val="000099"/>
                </a:solidFill>
              </a:rPr>
              <a:t>Белик</a:t>
            </a:r>
            <a:r>
              <a:rPr lang="ru-RU" b="1" i="1" dirty="0" smtClean="0">
                <a:solidFill>
                  <a:srgbClr val="000099"/>
                </a:solidFill>
              </a:rPr>
              <a:t> Тамара Ивановна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b="1" i="1" dirty="0" smtClean="0">
                <a:solidFill>
                  <a:srgbClr val="000099"/>
                </a:solidFill>
              </a:rPr>
              <a:t>Фролова Тамара Федоровна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b="1" i="1" dirty="0" smtClean="0">
                <a:solidFill>
                  <a:srgbClr val="000099"/>
                </a:solidFill>
              </a:rPr>
              <a:t>Ефимцева Валентина Петровна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b="1" i="1" dirty="0" smtClean="0">
                <a:solidFill>
                  <a:srgbClr val="000099"/>
                </a:solidFill>
              </a:rPr>
              <a:t>  </a:t>
            </a:r>
            <a:r>
              <a:rPr lang="ru-RU" b="1" i="1" dirty="0" err="1" smtClean="0">
                <a:solidFill>
                  <a:srgbClr val="000099"/>
                </a:solidFill>
              </a:rPr>
              <a:t>Рубилко</a:t>
            </a:r>
            <a:r>
              <a:rPr lang="ru-RU" b="1" i="1" dirty="0" smtClean="0">
                <a:solidFill>
                  <a:srgbClr val="000099"/>
                </a:solidFill>
              </a:rPr>
              <a:t> Вера Зиновьевна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b="1" i="1" dirty="0" smtClean="0">
                <a:solidFill>
                  <a:srgbClr val="000099"/>
                </a:solidFill>
              </a:rPr>
              <a:t>Никифоров Николай Николаевич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НАД ПРОЕКТОМ РАБОТАЛИ УЧАЩИЕСЯ  6-7 КЛАССА 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21506" name="Picture 2" descr="C:\Documents and Settings\Библиотека\Рабочий стол\555\DSCF05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2162" r="6306" b="9459"/>
          <a:stretch>
            <a:fillRect/>
          </a:stretch>
        </p:blipFill>
        <p:spPr bwMode="auto">
          <a:xfrm>
            <a:off x="683568" y="1412776"/>
            <a:ext cx="7920880" cy="47525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268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А ТАКЖЕ:</vt:lpstr>
      <vt:lpstr>НАД ПРОЕКТОМ РАБОТАЛИ УЧАЩИЕСЯ  6-7 КЛАССА </vt:lpstr>
      <vt:lpstr>Слайд 10</vt:lpstr>
    </vt:vector>
  </TitlesOfParts>
  <Company>МОУ СОШ№8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Библиотека</dc:creator>
  <cp:lastModifiedBy>USER</cp:lastModifiedBy>
  <cp:revision>41</cp:revision>
  <dcterms:created xsi:type="dcterms:W3CDTF">2012-05-21T08:36:45Z</dcterms:created>
  <dcterms:modified xsi:type="dcterms:W3CDTF">2012-08-16T18:18:37Z</dcterms:modified>
</cp:coreProperties>
</file>