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75" r:id="rId12"/>
    <p:sldId id="278" r:id="rId13"/>
    <p:sldId id="279" r:id="rId14"/>
    <p:sldId id="280" r:id="rId15"/>
    <p:sldId id="273" r:id="rId16"/>
    <p:sldId id="281" r:id="rId17"/>
    <p:sldId id="276" r:id="rId18"/>
    <p:sldId id="274" r:id="rId19"/>
    <p:sldId id="268" r:id="rId20"/>
    <p:sldId id="269" r:id="rId21"/>
    <p:sldId id="270" r:id="rId22"/>
    <p:sldId id="271" r:id="rId23"/>
    <p:sldId id="272" r:id="rId24"/>
    <p:sldId id="283" r:id="rId25"/>
    <p:sldId id="282" r:id="rId26"/>
    <p:sldId id="284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4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5;&#1086;&#1083;&#1100;&#1079;&#1086;&#1074;&#1072;&#1090;&#1077;&#1083;&#1100;\Desktop\&#1055;&#1088;&#1086;&#1097;&#1072;&#1081;%20&#1076;&#1077;&#1090;&#1089;&#1082;&#1080;&#1081;%20&#1089;&#1072;&#1076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4706" y="332541"/>
            <a:ext cx="6461314" cy="5480429"/>
          </a:xfrm>
        </p:spPr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 </a:t>
            </a:r>
            <a:br>
              <a:rPr lang="ru-RU" sz="6000" dirty="0" smtClean="0"/>
            </a:br>
            <a:endParaRPr lang="ru-RU" sz="60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3326" y="261257"/>
            <a:ext cx="8177348" cy="6204857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Муниципальное бюджетное дошкольное образовательное учреждение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Детский сад №6 села Солёного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муниципального образования Мостовский район</a:t>
            </a: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5400" b="1" i="1" dirty="0" smtClean="0">
                <a:solidFill>
                  <a:srgbClr val="002060"/>
                </a:solidFill>
              </a:rPr>
              <a:t>Куда уходит детство …</a:t>
            </a:r>
          </a:p>
          <a:p>
            <a:endParaRPr lang="ru-RU" sz="5400" i="1" dirty="0" smtClean="0">
              <a:solidFill>
                <a:srgbClr val="002060"/>
              </a:solidFill>
            </a:endParaRP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Подготовила: 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 воспитатель  Мирошниченко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 Светлана Алексеевна</a:t>
            </a:r>
          </a:p>
          <a:p>
            <a:pPr algn="r"/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endParaRPr lang="ru-RU" sz="1400" b="1" i="1" dirty="0" smtClean="0">
              <a:solidFill>
                <a:srgbClr val="002060"/>
              </a:solidFill>
            </a:endParaRPr>
          </a:p>
          <a:p>
            <a:pPr algn="r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2020 год  </a:t>
            </a: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Пользователь\Desktop\IMG_20190423_113731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445" y="2116183"/>
            <a:ext cx="4101737" cy="4323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Прощай детский с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341223" y="603286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esktop\фото к презентации выпуска\IMG_20190326_1001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80" y="1427639"/>
            <a:ext cx="2900362" cy="3867149"/>
          </a:xfrm>
          <a:prstGeom prst="rect">
            <a:avLst/>
          </a:prstGeom>
          <a:noFill/>
        </p:spPr>
      </p:pic>
      <p:pic>
        <p:nvPicPr>
          <p:cNvPr id="9219" name="Picture 3" descr="C:\Users\Пользователь\Desktop\фото к презентации выпуска\IMG_20190423_1010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5659" y="1297011"/>
            <a:ext cx="2900363" cy="3867151"/>
          </a:xfrm>
          <a:prstGeom prst="rect">
            <a:avLst/>
          </a:prstGeom>
          <a:noFill/>
        </p:spPr>
      </p:pic>
      <p:pic>
        <p:nvPicPr>
          <p:cNvPr id="9220" name="Picture 4" descr="C:\Users\Пользователь\Desktop\фото к презентации выпуска\IMG_20190403_1036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4274" y="4010297"/>
            <a:ext cx="2847703" cy="2599509"/>
          </a:xfrm>
          <a:prstGeom prst="rect">
            <a:avLst/>
          </a:prstGeom>
          <a:noFill/>
        </p:spPr>
      </p:pic>
      <p:pic>
        <p:nvPicPr>
          <p:cNvPr id="9221" name="Picture 5" descr="C:\Users\Пользователь\Desktop\фото к презентации выпуска\IMG_20190403_1152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4284" y="287383"/>
            <a:ext cx="2597876" cy="359228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Пользователь\Desktop\фото работа 11.2019\20200219_1017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4871" y="878999"/>
            <a:ext cx="2900362" cy="3867149"/>
          </a:xfrm>
          <a:prstGeom prst="rect">
            <a:avLst/>
          </a:prstGeom>
          <a:noFill/>
        </p:spPr>
      </p:pic>
      <p:pic>
        <p:nvPicPr>
          <p:cNvPr id="17411" name="Picture 3" descr="C:\Users\Пользователь\Desktop\фото работа 11.2019\20200226_0952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596" y="173604"/>
            <a:ext cx="2900363" cy="3867151"/>
          </a:xfrm>
          <a:prstGeom prst="rect">
            <a:avLst/>
          </a:prstGeom>
          <a:noFill/>
        </p:spPr>
      </p:pic>
      <p:pic>
        <p:nvPicPr>
          <p:cNvPr id="17412" name="Picture 4" descr="C:\Users\Пользователь\Desktop\фото работа 11.2019\20200226_1010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639" y="3200400"/>
            <a:ext cx="2741567" cy="350084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Зимние забавы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20482" name="Picture 2" descr="C:\Users\Пользователь\Desktop\фото к презентации выпуска\IMG-20181228-WA00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2299" y="1313847"/>
            <a:ext cx="3538809" cy="2578884"/>
          </a:xfrm>
          <a:prstGeom prst="rect">
            <a:avLst/>
          </a:prstGeom>
          <a:noFill/>
        </p:spPr>
      </p:pic>
      <p:pic>
        <p:nvPicPr>
          <p:cNvPr id="20483" name="Picture 3" descr="C:\Users\Пользователь\Desktop\фото к презентации выпуска\IMG-20181228-WA00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02183" y="1310585"/>
            <a:ext cx="3434307" cy="2569083"/>
          </a:xfrm>
          <a:prstGeom prst="rect">
            <a:avLst/>
          </a:prstGeom>
          <a:noFill/>
        </p:spPr>
      </p:pic>
      <p:pic>
        <p:nvPicPr>
          <p:cNvPr id="20484" name="Picture 4" descr="C:\Users\Пользователь\Desktop\фото работа 11.2019\20200128_1153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5381" y="3265714"/>
            <a:ext cx="3394710" cy="343553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Пользователь\Desktop\фото работа 11.2019\20200128_1154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168" y="199730"/>
            <a:ext cx="2900362" cy="38671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507" name="Picture 3" descr="C:\Users\Пользователь\Desktop\фото работа 11.2019\20200213_1142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0345" y="173603"/>
            <a:ext cx="2900363" cy="3867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508" name="Picture 4" descr="C:\Users\Пользователь\Desktop\фото работа 11.2019\IMG_20190123_112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0959" y="3239589"/>
            <a:ext cx="3499213" cy="3370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Пользователь\Desktop\фото\IMG-20191205-WA00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77441" y="809897"/>
            <a:ext cx="5264330" cy="532964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Пользователь\Desktop\фото работа 11.2019\20200128_1153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149" y="783772"/>
            <a:ext cx="3789861" cy="4889840"/>
          </a:xfrm>
          <a:prstGeom prst="rect">
            <a:avLst/>
          </a:prstGeom>
          <a:noFill/>
        </p:spPr>
      </p:pic>
      <p:pic>
        <p:nvPicPr>
          <p:cNvPr id="16387" name="Picture 3" descr="C:\Users\Пользователь\Desktop\фото работа 11.2019\20200213_1142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1634" y="796834"/>
            <a:ext cx="3683726" cy="485065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27651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Где водятся волшебники…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23554" name="Picture 2" descr="C:\Users\Пользователь\Desktop\фото\IMG-20200120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309" y="1280160"/>
            <a:ext cx="4715691" cy="5303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7030A0"/>
                </a:solidFill>
              </a:rPr>
              <a:t>Весёлая масленица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18434" name="Picture 2" descr="C:\Users\Пользователь\Desktop\фото работа 11.2019\20200228_0850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431" y="2028531"/>
            <a:ext cx="3577998" cy="4280829"/>
          </a:xfrm>
          <a:prstGeom prst="rect">
            <a:avLst/>
          </a:prstGeom>
          <a:noFill/>
        </p:spPr>
      </p:pic>
      <p:pic>
        <p:nvPicPr>
          <p:cNvPr id="18435" name="Picture 3" descr="C:\Users\Пользователь\Desktop\фото работа 11.2019\20200228_0845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5955" y="2015466"/>
            <a:ext cx="3316742" cy="422858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145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«Фруктовое веселье»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5363" name="Picture 3" descr="C:\Users\Пользователь\Desktop\фото работа 11.2019\20191004_1030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8389" y="1045030"/>
            <a:ext cx="3540034" cy="5094514"/>
          </a:xfrm>
          <a:prstGeom prst="rect">
            <a:avLst/>
          </a:prstGeom>
          <a:noFill/>
        </p:spPr>
      </p:pic>
      <p:pic>
        <p:nvPicPr>
          <p:cNvPr id="15364" name="Picture 4" descr="C:\Users\Пользователь\Desktop\фото работа 11.2019\20191004_1049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35" y="1058092"/>
            <a:ext cx="3997234" cy="505532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На прогулке весело в любую погоду!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0243" name="Picture 3" descr="C:\Users\Пользователь\Desktop\фото к презентации выпуска\20191018_1130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9532" y="1048815"/>
            <a:ext cx="2900363" cy="3867151"/>
          </a:xfrm>
          <a:prstGeom prst="rect">
            <a:avLst/>
          </a:prstGeom>
          <a:noFill/>
        </p:spPr>
      </p:pic>
      <p:pic>
        <p:nvPicPr>
          <p:cNvPr id="10244" name="Picture 4" descr="C:\Users\Пользователь\Desktop\фото к презентации выпуска\дождик. дождик пуще!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18" y="1423853"/>
            <a:ext cx="2638697" cy="3148148"/>
          </a:xfrm>
          <a:prstGeom prst="rect">
            <a:avLst/>
          </a:prstGeom>
          <a:noFill/>
        </p:spPr>
      </p:pic>
      <p:pic>
        <p:nvPicPr>
          <p:cNvPr id="10245" name="Picture 5" descr="C:\Users\Пользователь\Desktop\фото к презентации выпуска\IMG_20190423_113358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32216" y="2442754"/>
            <a:ext cx="2650127" cy="399723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378823"/>
            <a:ext cx="6858000" cy="1332411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</a:rPr>
              <a:t>Промчались весело года,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r>
              <a:rPr lang="ru-RU" sz="1600" b="1" dirty="0" smtClean="0">
                <a:solidFill>
                  <a:srgbClr val="7030A0"/>
                </a:solidFill>
              </a:rPr>
              <a:t>Не позабыть их никогда!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r>
              <a:rPr lang="ru-RU" sz="1600" b="1" dirty="0" smtClean="0">
                <a:solidFill>
                  <a:srgbClr val="7030A0"/>
                </a:solidFill>
              </a:rPr>
              <a:t>Но подошла пора расстаться-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r>
              <a:rPr lang="ru-RU" sz="1600" b="1" dirty="0" smtClean="0">
                <a:solidFill>
                  <a:srgbClr val="7030A0"/>
                </a:solidFill>
              </a:rPr>
              <a:t>Ведь скоро в школу собираться!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2697" y="1489166"/>
            <a:ext cx="8464732" cy="4820194"/>
          </a:xfrm>
        </p:spPr>
        <p:txBody>
          <a:bodyPr/>
          <a:lstStyle/>
          <a:p>
            <a:pPr algn="r"/>
            <a:endParaRPr lang="ru-RU" dirty="0"/>
          </a:p>
        </p:txBody>
      </p:sp>
      <p:pic>
        <p:nvPicPr>
          <p:cNvPr id="2051" name="Picture 3" descr="C:\Users\Пользователь\Desktop\фото к презентации выпуска\IMG_20190426_110127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823" y="1489166"/>
            <a:ext cx="6244045" cy="481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Пользователь\Desktop\iCAAW732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1245" y="1541417"/>
            <a:ext cx="2116183" cy="479406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День Победы 9 мая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1266" name="Picture 2" descr="C:\Users\Пользователь\Desktop\фото к презентации выпуска\SAM_19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3851" y="1489806"/>
            <a:ext cx="3827418" cy="2834000"/>
          </a:xfrm>
          <a:prstGeom prst="rect">
            <a:avLst/>
          </a:prstGeom>
          <a:noFill/>
        </p:spPr>
      </p:pic>
      <p:pic>
        <p:nvPicPr>
          <p:cNvPr id="11267" name="Picture 3" descr="C:\Users\Пользователь\Desktop\фото к презентации выпуска\Моряки 9 ма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0091" y="1372240"/>
            <a:ext cx="3173051" cy="2468239"/>
          </a:xfrm>
          <a:prstGeom prst="rect">
            <a:avLst/>
          </a:prstGeom>
          <a:noFill/>
        </p:spPr>
      </p:pic>
      <p:pic>
        <p:nvPicPr>
          <p:cNvPr id="11268" name="Picture 4" descr="C:\Users\Пользователь\Desktop\s12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076" y="4484040"/>
            <a:ext cx="3657607" cy="220066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Лето - это здорово !!!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2290" name="Picture 2" descr="C:\Users\Пользователь\Desktop\фото к презентации выпуска\IMG-20190822-WA0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4766" y="1867989"/>
            <a:ext cx="4023360" cy="3879668"/>
          </a:xfrm>
          <a:prstGeom prst="rect">
            <a:avLst/>
          </a:prstGeom>
          <a:noFill/>
        </p:spPr>
      </p:pic>
      <p:pic>
        <p:nvPicPr>
          <p:cNvPr id="12291" name="Picture 3" descr="C:\Users\Пользователь\Desktop\фото к презентации выпуска\IMG_20190730_0825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2263" y="1871775"/>
            <a:ext cx="3486559" cy="386715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Пользователь\Desktop\фото к презентации выпуска\IMG_20190724_1038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545" y="2342038"/>
            <a:ext cx="2900362" cy="3867149"/>
          </a:xfrm>
          <a:prstGeom prst="rect">
            <a:avLst/>
          </a:prstGeom>
          <a:noFill/>
        </p:spPr>
      </p:pic>
      <p:pic>
        <p:nvPicPr>
          <p:cNvPr id="13315" name="Picture 3" descr="C:\Users\Пользователь\Desktop\фото к презентации выпуска\IMG_20190729_1607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0345" y="2198347"/>
            <a:ext cx="2900363" cy="3867151"/>
          </a:xfrm>
          <a:prstGeom prst="rect">
            <a:avLst/>
          </a:prstGeom>
          <a:noFill/>
        </p:spPr>
      </p:pic>
      <p:pic>
        <p:nvPicPr>
          <p:cNvPr id="13316" name="Picture 4" descr="C:\Users\Пользователь\Desktop\фото к презентации выпуска\IMG_20190724_103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154" y="666206"/>
            <a:ext cx="2534195" cy="368372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Осень золотая …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4338" name="Picture 2" descr="C:\Users\Пользователь\Desktop\фото к презентации выпуска\групповое фото , осенью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828801"/>
            <a:ext cx="2900362" cy="4106068"/>
          </a:xfrm>
          <a:prstGeom prst="rect">
            <a:avLst/>
          </a:prstGeom>
          <a:noFill/>
        </p:spPr>
      </p:pic>
      <p:pic>
        <p:nvPicPr>
          <p:cNvPr id="14339" name="Picture 3" descr="C:\Users\Пользователь\Desktop\фото работа 11.2019\20191004_1003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6150" y="1854925"/>
            <a:ext cx="4861016" cy="404948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78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Спасибо нашему повару, за вкусные и полезные блюда.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24578" name="Picture 2" descr="C:\Users\Пользователь\Desktop\фото\IMG-20200219-WA00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7074" y="1175656"/>
            <a:ext cx="4585063" cy="5473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57834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Весна 2020 года, принесла нам много сюрпризов. Мы узнали , что такое «</a:t>
            </a:r>
            <a:r>
              <a:rPr lang="ru-RU" sz="2400" i="1" dirty="0" err="1" smtClean="0">
                <a:solidFill>
                  <a:srgbClr val="7030A0"/>
                </a:solidFill>
              </a:rPr>
              <a:t>дистанционка</a:t>
            </a:r>
            <a:r>
              <a:rPr lang="ru-RU" sz="2400" i="1" dirty="0" smtClean="0">
                <a:solidFill>
                  <a:srgbClr val="7030A0"/>
                </a:solidFill>
              </a:rPr>
              <a:t>» в детском саду.</a:t>
            </a:r>
            <a:endParaRPr lang="ru-RU" sz="2400" i="1" dirty="0">
              <a:solidFill>
                <a:srgbClr val="7030A0"/>
              </a:solidFill>
            </a:endParaRPr>
          </a:p>
        </p:txBody>
      </p:sp>
      <p:pic>
        <p:nvPicPr>
          <p:cNvPr id="25602" name="Picture 2" descr="C:\Users\Пользователь\Desktop\фото\IMG-20200416-WA0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168" y="824732"/>
            <a:ext cx="2900362" cy="3871182"/>
          </a:xfrm>
          <a:prstGeom prst="rect">
            <a:avLst/>
          </a:prstGeom>
          <a:noFill/>
        </p:spPr>
      </p:pic>
      <p:pic>
        <p:nvPicPr>
          <p:cNvPr id="25603" name="Picture 3" descr="C:\Users\Пользователь\Desktop\фото\IMG-20200424-WA00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72643" y="1750423"/>
            <a:ext cx="2770958" cy="3570424"/>
          </a:xfrm>
          <a:prstGeom prst="rect">
            <a:avLst/>
          </a:prstGeom>
          <a:noFill/>
        </p:spPr>
      </p:pic>
      <p:pic>
        <p:nvPicPr>
          <p:cNvPr id="25606" name="Picture 6" descr="C:\Users\Пользователь\Desktop\фото\IMG-20200428-WA00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5988" y="2417717"/>
            <a:ext cx="2932069" cy="4257403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Пользователь\Desktop\фото\IMG-20200503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41864" y="404949"/>
            <a:ext cx="6858000" cy="615260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889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75 годовщина Победы.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Мы поздравляли, как могли…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7650" name="Picture 2" descr="C:\Users\Пользователь\Desktop\фото\IMG-20200502-WA00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6023" y="1319350"/>
            <a:ext cx="3424101" cy="4511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1" name="Picture 3" descr="C:\Users\Пользователь\Downloads\IMG-20200505-WA00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24252" y="1319349"/>
            <a:ext cx="3592286" cy="4454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28650" y="391886"/>
            <a:ext cx="7886700" cy="5785077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Дорогие наши выпускники!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Дорогие наши детки, мы с грустью, но и с гордостью выпускаем вас, из таких уже родных стен, детского сада. Мы желаем вам взрослеть, становиться еще умнее и самостоятельнее.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Ничего не бойтесь, ведь впереди вас ждет столько неизведанного вами, интересного и увлекательного. Скоро школа встретит вас.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И вы обязательно подружитесь с вашими новыми учителями. Встретите настоящих и верных друзей среди ваших одноклассников и найдете много ответов на ваши постоянные «А зачем?», «А почему?».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 В добрый путь !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57551"/>
            <a:ext cx="7886700" cy="898895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В садике я очень любил:</a:t>
            </a:r>
            <a:endParaRPr lang="ru-RU" sz="4800" b="1" i="1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600" y="4025154"/>
            <a:ext cx="5168900" cy="555625"/>
            <a:chOff x="1248" y="1440"/>
            <a:chExt cx="325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39" y="1482"/>
              <a:ext cx="276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Слушать сказки;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33600" y="1510554"/>
            <a:ext cx="5111750" cy="555625"/>
            <a:chOff x="1248" y="2030"/>
            <a:chExt cx="3220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731" y="2072"/>
              <a:ext cx="273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Рисовать, лепить, клеить;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33600" y="2348754"/>
            <a:ext cx="5141913" cy="555625"/>
            <a:chOff x="1248" y="2640"/>
            <a:chExt cx="3239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39" y="2682"/>
              <a:ext cx="274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Заводить новых друзей;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3186954"/>
            <a:ext cx="5168900" cy="555625"/>
            <a:chOff x="1248" y="3230"/>
            <a:chExt cx="325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47" y="3272"/>
              <a:ext cx="275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Играть на свежем воздухе;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133600" y="4885582"/>
            <a:ext cx="5116513" cy="896938"/>
            <a:chOff x="1248" y="3230"/>
            <a:chExt cx="3223" cy="565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723" y="3272"/>
              <a:ext cx="2748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Ходить на экскурсии и многое другое…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7030A0"/>
                </a:solidFill>
              </a:rPr>
              <a:t>Самый родной человек для меня – 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моя мамочка!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Users\Пользователь\Desktop\фото к презентации выпуска\20191122_104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1108" y="1825625"/>
            <a:ext cx="5801784" cy="435133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Поэтому мы очень старались, когда готовились к праздникам, ведь главными гостями ,</a:t>
            </a:r>
            <a:br>
              <a:rPr lang="ru-RU" sz="2400" i="1" dirty="0" smtClean="0">
                <a:solidFill>
                  <a:srgbClr val="7030A0"/>
                </a:solidFill>
              </a:rPr>
            </a:br>
            <a:r>
              <a:rPr lang="ru-RU" sz="2400" i="1" dirty="0" smtClean="0">
                <a:solidFill>
                  <a:srgbClr val="7030A0"/>
                </a:solidFill>
              </a:rPr>
              <a:t> были наши мамы!</a:t>
            </a:r>
            <a:endParaRPr lang="ru-RU" sz="2400" i="1" dirty="0">
              <a:solidFill>
                <a:srgbClr val="7030A0"/>
              </a:solidFill>
            </a:endParaRPr>
          </a:p>
        </p:txBody>
      </p:sp>
      <p:pic>
        <p:nvPicPr>
          <p:cNvPr id="4098" name="Picture 2" descr="C:\Users\Пользователь\Desktop\фото к презентации выпуска\IMG_20181123_103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1108" y="1825625"/>
            <a:ext cx="5801784" cy="435133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фото к презентации выпуска\IMG_20181123_1010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9819" y="493213"/>
            <a:ext cx="2842179" cy="4196352"/>
          </a:xfrm>
          <a:prstGeom prst="rect">
            <a:avLst/>
          </a:prstGeom>
          <a:noFill/>
        </p:spPr>
      </p:pic>
      <p:pic>
        <p:nvPicPr>
          <p:cNvPr id="5123" name="Picture 3" descr="C:\Users\Пользователь\Desktop\фото к презентации выпуска\IMG_20181221_1616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7029" y="1776550"/>
            <a:ext cx="3017519" cy="423669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7030A0"/>
                </a:solidFill>
              </a:rPr>
              <a:t>В садике мы научились  соблюдать ЗОЖ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6146" name="Picture 2" descr="C:\Users\Пользователь\Desktop\фото к презентации выпуска\IMG_20181203_0837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846" y="1658982"/>
            <a:ext cx="3448594" cy="4585063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фото к презентации выпуска\IMG_20190617_160059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6949" y="1645920"/>
            <a:ext cx="3342867" cy="4585063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У нас было много интересных занятий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7170" name="Picture 2" descr="C:\Users\Пользователь\Desktop\фото к презентации выпуска\IMG_20181218_1023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717" y="2015468"/>
            <a:ext cx="2900362" cy="3867149"/>
          </a:xfrm>
          <a:prstGeom prst="rect">
            <a:avLst/>
          </a:prstGeom>
          <a:noFill/>
        </p:spPr>
      </p:pic>
      <p:pic>
        <p:nvPicPr>
          <p:cNvPr id="7171" name="Picture 3" descr="C:\Users\Пользователь\Desktop\фото к презентации выпуска\IMG_20181218_1028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6390" y="2015467"/>
            <a:ext cx="2900363" cy="386715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Пользователь\Desktop\фото к презентации выпуска\IMG_20181224_1047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4857" y="199730"/>
            <a:ext cx="2728914" cy="4267767"/>
          </a:xfrm>
          <a:prstGeom prst="rect">
            <a:avLst/>
          </a:prstGeom>
          <a:noFill/>
        </p:spPr>
      </p:pic>
      <p:pic>
        <p:nvPicPr>
          <p:cNvPr id="8196" name="Picture 4" descr="C:\Users\Пользователь\Desktop\фото к презентации выпуска\IMG_20190426_1034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17" y="212793"/>
            <a:ext cx="3069772" cy="4293893"/>
          </a:xfrm>
          <a:prstGeom prst="rect">
            <a:avLst/>
          </a:prstGeom>
          <a:noFill/>
        </p:spPr>
      </p:pic>
      <p:pic>
        <p:nvPicPr>
          <p:cNvPr id="8197" name="Picture 5" descr="C:\Users\Пользователь\Desktop\фото к презентации выпуска\IMG_20190320_103724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206" y="1502229"/>
            <a:ext cx="3577590" cy="514676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152</Words>
  <Application>Microsoft Office PowerPoint</Application>
  <PresentationFormat>Экран (4:3)</PresentationFormat>
  <Paragraphs>57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  </vt:lpstr>
      <vt:lpstr>Промчались весело года, Не позабыть их никогда! Но подошла пора расстаться- Ведь скоро в школу собираться! </vt:lpstr>
      <vt:lpstr>В садике я очень любил:</vt:lpstr>
      <vt:lpstr>Самый родной человек для меня –  моя мамочка! </vt:lpstr>
      <vt:lpstr>Поэтому мы очень старались, когда готовились к праздникам, ведь главными гостями ,  были наши мамы!</vt:lpstr>
      <vt:lpstr>Слайд 6</vt:lpstr>
      <vt:lpstr>В садике мы научились  соблюдать ЗОЖ </vt:lpstr>
      <vt:lpstr>У нас было много интересных занятий</vt:lpstr>
      <vt:lpstr>Слайд 9</vt:lpstr>
      <vt:lpstr>Слайд 10</vt:lpstr>
      <vt:lpstr>Слайд 11</vt:lpstr>
      <vt:lpstr>Зимние забавы</vt:lpstr>
      <vt:lpstr>Слайд 13</vt:lpstr>
      <vt:lpstr>Слайд 14</vt:lpstr>
      <vt:lpstr>Слайд 15</vt:lpstr>
      <vt:lpstr>Где водятся волшебники…</vt:lpstr>
      <vt:lpstr>Весёлая масленица </vt:lpstr>
      <vt:lpstr>«Фруктовое веселье»</vt:lpstr>
      <vt:lpstr>На прогулке весело в любую погоду!</vt:lpstr>
      <vt:lpstr>День Победы 9 мая</vt:lpstr>
      <vt:lpstr>Лето - это здорово !!!</vt:lpstr>
      <vt:lpstr>Слайд 22</vt:lpstr>
      <vt:lpstr>Осень золотая …</vt:lpstr>
      <vt:lpstr>Спасибо нашему повару, за вкусные и полезные блюда.</vt:lpstr>
      <vt:lpstr>Весна 2020 года, принесла нам много сюрпризов. Мы узнали , что такое «дистанционка» в детском саду.</vt:lpstr>
      <vt:lpstr>Слайд 26</vt:lpstr>
      <vt:lpstr>75 годовщина Победы. Мы поздравляли, как могли…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</cp:lastModifiedBy>
  <cp:revision>78</cp:revision>
  <dcterms:created xsi:type="dcterms:W3CDTF">2014-11-21T11:00:06Z</dcterms:created>
  <dcterms:modified xsi:type="dcterms:W3CDTF">2020-05-26T18:46:36Z</dcterms:modified>
</cp:coreProperties>
</file>