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0" r:id="rId2"/>
    <p:sldId id="257" r:id="rId3"/>
    <p:sldId id="262" r:id="rId4"/>
    <p:sldId id="261" r:id="rId5"/>
    <p:sldId id="256" r:id="rId6"/>
    <p:sldId id="263" r:id="rId7"/>
    <p:sldId id="264" r:id="rId8"/>
    <p:sldId id="265" r:id="rId9"/>
    <p:sldId id="266" r:id="rId10"/>
    <p:sldId id="259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934" autoAdjust="0"/>
  </p:normalViewPr>
  <p:slideViewPr>
    <p:cSldViewPr>
      <p:cViewPr>
        <p:scale>
          <a:sx n="83" d="100"/>
          <a:sy n="83" d="100"/>
        </p:scale>
        <p:origin x="-1426" y="-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26E68-678D-4022-9C31-11B846F8DFF8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4A16D-5977-4918-B498-0B56095834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076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Данная</a:t>
            </a:r>
            <a:r>
              <a:rPr lang="ru-RU" baseline="0" dirty="0" smtClean="0"/>
              <a:t> презентация предназначена для отработки 32-х неправильных глаголов. Состоит из 7 блоков: 1-4 представляют по 8 глаголов  для отработки, 5-7 - игровые задания (6 туров игры «Поле чудес», 4 кроссворда и 3 слайда с ребусами). Если хотите повторить какой-то блок заново, закройте презентацию и войдите заново, чтобы обновились ссылки.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A16D-5977-4918-B498-0B560958343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хоровой и индивидуальной отработки. 2</a:t>
            </a:r>
            <a:r>
              <a:rPr lang="ru-RU" baseline="0" dirty="0" smtClean="0"/>
              <a:t> и третья формы появляются по щелчку на квадратах с 1 формой. Можно в любом порядке.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A16D-5977-4918-B498-0B560958343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Щелкая</a:t>
            </a:r>
            <a:r>
              <a:rPr lang="ru-RU" baseline="0" dirty="0" smtClean="0"/>
              <a:t> по квадратам справа, подбираем 2 и третью форму данных слева глаголов.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A16D-5977-4918-B498-0B560958343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Команды по очереди называют буквы и стараются угадать три формы глагола. Количество квадратов не всегда соответствует количеству букв! Чтобы буквы появились на табло вверху, нужно щелкать по названным буквам на нижнем табло.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A16D-5977-4918-B498-0B560958343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Дети называют нужные формы глаголов данных справа</a:t>
            </a:r>
            <a:r>
              <a:rPr lang="ru-RU" baseline="0" dirty="0" smtClean="0"/>
              <a:t> (можно вписать буквы в пустые квадраты или устно </a:t>
            </a:r>
            <a:r>
              <a:rPr lang="ru-RU" baseline="0" dirty="0" err="1" smtClean="0"/>
              <a:t>проспеллинговать</a:t>
            </a:r>
            <a:r>
              <a:rPr lang="ru-RU" baseline="0" dirty="0" smtClean="0"/>
              <a:t> их). Правильный ответ появляется автоматически при щелчке на квадраты с глаголами в задании.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A16D-5977-4918-B498-0B5609583437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Решаем ребусы. Правильный ответ появляется по щелчку </a:t>
            </a:r>
            <a:r>
              <a:rPr lang="ru-RU" smtClean="0"/>
              <a:t>на соответствующий </a:t>
            </a:r>
            <a:r>
              <a:rPr lang="ru-RU" dirty="0" smtClean="0"/>
              <a:t>большой квадрат.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A16D-5977-4918-B498-0B5609583437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A1D-1587-4157-BCA7-ACA1E0F3282A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D6266-28A7-410B-A0A2-7F9E692EB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A1D-1587-4157-BCA7-ACA1E0F3282A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D6266-28A7-410B-A0A2-7F9E692EB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A1D-1587-4157-BCA7-ACA1E0F3282A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D6266-28A7-410B-A0A2-7F9E692EB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A1D-1587-4157-BCA7-ACA1E0F3282A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D6266-28A7-410B-A0A2-7F9E692EB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A1D-1587-4157-BCA7-ACA1E0F3282A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D6266-28A7-410B-A0A2-7F9E692EB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A1D-1587-4157-BCA7-ACA1E0F3282A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D6266-28A7-410B-A0A2-7F9E692EB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A1D-1587-4157-BCA7-ACA1E0F3282A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D6266-28A7-410B-A0A2-7F9E692EB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A1D-1587-4157-BCA7-ACA1E0F3282A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D6266-28A7-410B-A0A2-7F9E692EB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A1D-1587-4157-BCA7-ACA1E0F3282A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D6266-28A7-410B-A0A2-7F9E692EB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A1D-1587-4157-BCA7-ACA1E0F3282A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D6266-28A7-410B-A0A2-7F9E692EB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2A1D-1587-4157-BCA7-ACA1E0F3282A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D6266-28A7-410B-A0A2-7F9E692EB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C2A1D-1587-4157-BCA7-ACA1E0F3282A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D6266-28A7-410B-A0A2-7F9E692EB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2.jpeg"/><Relationship Id="rId7" Type="http://schemas.openxmlformats.org/officeDocument/2006/relationships/slide" Target="slide8.xml"/><Relationship Id="rId12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image" Target="../media/image3.gif"/><Relationship Id="rId5" Type="http://schemas.openxmlformats.org/officeDocument/2006/relationships/slide" Target="slide4.xml"/><Relationship Id="rId10" Type="http://schemas.openxmlformats.org/officeDocument/2006/relationships/slide" Target="slide20.xml"/><Relationship Id="rId4" Type="http://schemas.openxmlformats.org/officeDocument/2006/relationships/slide" Target="slide2.xml"/><Relationship Id="rId9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imgurl=http://www.davidccook.com/mrkids/vbs/waterworks/clipart/DG_Color_Waves.jpg&amp;imgrefurl=http://www.davidccook.com/MRKids/vbs/waterworks/downloads.htm&amp;h=877&amp;w=901&amp;sz=249&amp;tbnid=GHFlI_rCWlHcwM::&amp;tbnh=142&amp;tbnw=146&amp;prev=/images?q=clipart+waves&amp;hl=ru&amp;usg=__zrI1QI5t-v7vScVrqYqhAuAwdaE=&amp;ei=Jt8JSuCfFYuS_Qb2osyTCw&amp;sa=X&amp;oi=image_result&amp;resnum=2&amp;ct=image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ru/imgres?imgurl=http://www.clker.com/cliparts/9/3/1/3/1194989450326225818blue_gun_alex_fernandez_01.svg.hi.png&amp;imgrefurl=http://www.clker.com/clipart-6803.html&amp;h=401&amp;w=600&amp;sz=36&amp;tbnid=L_6IUpx0UZdrTM::&amp;tbnh=90&amp;tbnw=135&amp;prev=/images?q=clipart+gun&amp;hl=ru&amp;usg=__zT_rxDeSX95MXjpqz_JWR5N783c=&amp;ei=FOAJStWyMsGL_QaN94GSCw&amp;sa=X&amp;oi=image_result&amp;resnum=3&amp;ct=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 descr="sun-happy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1538" y="0"/>
            <a:ext cx="1500198" cy="1869198"/>
          </a:xfrm>
          <a:prstGeom prst="rect">
            <a:avLst/>
          </a:prstGeom>
        </p:spPr>
      </p:pic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3000364" y="3286124"/>
            <a:ext cx="1571636" cy="76944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4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1-8</a:t>
            </a:r>
            <a:endParaRPr lang="ru-RU" sz="4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>
            <a:hlinkClick r:id="rId5" action="ppaction://hlinksldjump"/>
          </p:cNvPr>
          <p:cNvSpPr/>
          <p:nvPr/>
        </p:nvSpPr>
        <p:spPr>
          <a:xfrm>
            <a:off x="4643438" y="3286124"/>
            <a:ext cx="1571636" cy="76944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4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9-17</a:t>
            </a:r>
            <a:endParaRPr lang="ru-RU" sz="4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>
            <a:hlinkClick r:id="rId6" action="ppaction://hlinksldjump"/>
          </p:cNvPr>
          <p:cNvSpPr/>
          <p:nvPr/>
        </p:nvSpPr>
        <p:spPr>
          <a:xfrm>
            <a:off x="3000364" y="4143380"/>
            <a:ext cx="1571636" cy="76944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4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18-24</a:t>
            </a:r>
            <a:endParaRPr lang="ru-RU" sz="4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>
            <a:hlinkClick r:id="rId7" action="ppaction://hlinksldjump"/>
          </p:cNvPr>
          <p:cNvSpPr/>
          <p:nvPr/>
        </p:nvSpPr>
        <p:spPr>
          <a:xfrm>
            <a:off x="4643438" y="4143380"/>
            <a:ext cx="1571636" cy="76944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4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25-32</a:t>
            </a:r>
            <a:endParaRPr lang="ru-RU" sz="4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>
            <a:hlinkClick r:id="rId8" action="ppaction://hlinksldjump"/>
          </p:cNvPr>
          <p:cNvSpPr/>
          <p:nvPr/>
        </p:nvSpPr>
        <p:spPr>
          <a:xfrm>
            <a:off x="1428728" y="4929198"/>
            <a:ext cx="2090015" cy="76944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4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Game</a:t>
            </a:r>
            <a:r>
              <a:rPr lang="ru-RU" sz="4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4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>
            <a:hlinkClick r:id="rId9" action="ppaction://hlinksldjump"/>
          </p:cNvPr>
          <p:cNvSpPr/>
          <p:nvPr/>
        </p:nvSpPr>
        <p:spPr>
          <a:xfrm>
            <a:off x="3571868" y="4929198"/>
            <a:ext cx="2081977" cy="76944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4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Game</a:t>
            </a:r>
            <a:r>
              <a:rPr lang="ru-RU" sz="4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4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>
            <a:hlinkClick r:id="rId10" action="ppaction://hlinksldjump"/>
          </p:cNvPr>
          <p:cNvSpPr/>
          <p:nvPr/>
        </p:nvSpPr>
        <p:spPr>
          <a:xfrm>
            <a:off x="5715008" y="4929198"/>
            <a:ext cx="2091459" cy="76944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4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Game</a:t>
            </a:r>
            <a:r>
              <a:rPr lang="ru-RU" sz="4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4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1571604" y="1500174"/>
            <a:ext cx="5929354" cy="1714512"/>
          </a:xfrm>
          <a:prstGeom prst="triangle">
            <a:avLst>
              <a:gd name="adj" fmla="val 50664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142852"/>
            <a:ext cx="3786214" cy="150019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Learn and play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8" name="Рисунок 17" descr="occupations_detective_s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85852" y="3143248"/>
            <a:ext cx="1725336" cy="1822084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4929190" y="428604"/>
            <a:ext cx="135732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1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00364" y="1928802"/>
            <a:ext cx="3357586" cy="12858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Irregular verbs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3" name="Рисунок 22" descr="deskhand.gif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flipH="1">
            <a:off x="6215074" y="2571744"/>
            <a:ext cx="1371060" cy="229984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 55"/>
          <p:cNvSpPr/>
          <p:nvPr/>
        </p:nvSpPr>
        <p:spPr>
          <a:xfrm>
            <a:off x="2214546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3000364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3786182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4572000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2214546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3000364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786182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2214546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3000364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b="1" dirty="0" smtClean="0">
                <a:solidFill>
                  <a:prstClr val="white"/>
                </a:solidFill>
              </a:rPr>
              <a:t>b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</a:t>
            </a:r>
            <a:endParaRPr lang="ru-RU" sz="36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857620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43438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f</a:t>
            </a:r>
            <a:endParaRPr lang="ru-RU" sz="36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g</a:t>
            </a:r>
            <a:endParaRPr lang="ru-RU" sz="36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215074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h</a:t>
            </a:r>
            <a:endParaRPr lang="ru-RU" sz="36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000892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i</a:t>
            </a:r>
            <a:endParaRPr lang="ru-RU" sz="36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786710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j</a:t>
            </a:r>
            <a:endParaRPr lang="ru-RU" sz="36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14348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k</a:t>
            </a:r>
            <a:endParaRPr lang="ru-RU" sz="36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500166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l</a:t>
            </a:r>
            <a:endParaRPr lang="ru-RU" sz="36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285984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m</a:t>
            </a:r>
            <a:endParaRPr lang="ru-RU" sz="36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071802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n</a:t>
            </a:r>
            <a:endParaRPr lang="ru-RU" sz="36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857620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o</a:t>
            </a:r>
            <a:endParaRPr lang="ru-RU" sz="36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643438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</a:t>
            </a:r>
            <a:endParaRPr lang="ru-RU" sz="36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429256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q</a:t>
            </a:r>
            <a:endParaRPr lang="ru-RU" sz="36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215074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r</a:t>
            </a:r>
            <a:endParaRPr lang="ru-RU" sz="36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000892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s</a:t>
            </a:r>
            <a:endParaRPr lang="ru-RU" sz="36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786710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</a:t>
            </a:r>
            <a:endParaRPr lang="ru-RU" sz="36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285984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u</a:t>
            </a:r>
            <a:endParaRPr lang="ru-RU" sz="36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071802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v</a:t>
            </a:r>
            <a:endParaRPr lang="ru-RU" sz="36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857620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w</a:t>
            </a:r>
            <a:endParaRPr lang="ru-RU" sz="36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643438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x</a:t>
            </a:r>
            <a:endParaRPr lang="ru-RU" sz="36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429256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y</a:t>
            </a:r>
            <a:endParaRPr lang="ru-RU" sz="36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215074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z</a:t>
            </a:r>
            <a:endParaRPr lang="ru-RU" sz="36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214546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000364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o</a:t>
            </a:r>
            <a:endParaRPr lang="ru-RU" sz="36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786182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n</a:t>
            </a:r>
            <a:endParaRPr lang="ru-RU" sz="36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572000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5357818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37" name="Прямоугольник 36"/>
          <p:cNvSpPr/>
          <p:nvPr/>
        </p:nvSpPr>
        <p:spPr>
          <a:xfrm>
            <a:off x="6143636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38" name="Прямоугольник 37"/>
          <p:cNvSpPr/>
          <p:nvPr/>
        </p:nvSpPr>
        <p:spPr>
          <a:xfrm>
            <a:off x="2214546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00364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i</a:t>
            </a:r>
            <a:endParaRPr lang="ru-RU" sz="36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3786182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572000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2" name="Прямоугольник 41"/>
          <p:cNvSpPr/>
          <p:nvPr/>
        </p:nvSpPr>
        <p:spPr>
          <a:xfrm>
            <a:off x="5357818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3" name="Прямоугольник 42"/>
          <p:cNvSpPr/>
          <p:nvPr/>
        </p:nvSpPr>
        <p:spPr>
          <a:xfrm>
            <a:off x="6143636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4" name="Прямоугольник 43"/>
          <p:cNvSpPr/>
          <p:nvPr/>
        </p:nvSpPr>
        <p:spPr>
          <a:xfrm>
            <a:off x="2214546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o</a:t>
            </a:r>
            <a:endParaRPr lang="ru-RU" sz="36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3786182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7" name="Прямоугольник 46"/>
          <p:cNvSpPr/>
          <p:nvPr/>
        </p:nvSpPr>
        <p:spPr>
          <a:xfrm>
            <a:off x="4572000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8" name="Прямоугольник 47"/>
          <p:cNvSpPr/>
          <p:nvPr/>
        </p:nvSpPr>
        <p:spPr>
          <a:xfrm>
            <a:off x="5357818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9" name="Прямоугольник 48"/>
          <p:cNvSpPr/>
          <p:nvPr/>
        </p:nvSpPr>
        <p:spPr>
          <a:xfrm>
            <a:off x="6143636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66" name="Управляющая кнопка: далее 65">
            <a:hlinkClick r:id="" action="ppaction://hlinkshowjump?jump=nextslide" highlightClick="1"/>
          </p:cNvPr>
          <p:cNvSpPr/>
          <p:nvPr/>
        </p:nvSpPr>
        <p:spPr>
          <a:xfrm>
            <a:off x="7286644" y="6215082"/>
            <a:ext cx="1271606" cy="321622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314" name="Picture 2" descr="Download Wheel of Fortu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219123">
            <a:off x="424186" y="928322"/>
            <a:ext cx="1357322" cy="1287716"/>
          </a:xfrm>
          <a:prstGeom prst="rect">
            <a:avLst/>
          </a:prstGeom>
          <a:noFill/>
        </p:spPr>
      </p:pic>
      <p:pic>
        <p:nvPicPr>
          <p:cNvPr id="2" name="Picture 2" descr="http://www.juegomania.org/Wheel+of+Fortune/foto/nes/0/912/912.jpg/Foto+Wheel+of+Fortune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511064">
            <a:off x="7229808" y="957574"/>
            <a:ext cx="1449470" cy="12697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5" name="Управляющая кнопка: домой 64">
            <a:hlinkClick r:id="" action="ppaction://hlinkshowjump?jump=firstslide" highlightClick="1"/>
          </p:cNvPr>
          <p:cNvSpPr/>
          <p:nvPr/>
        </p:nvSpPr>
        <p:spPr>
          <a:xfrm>
            <a:off x="571472" y="5786454"/>
            <a:ext cx="785818" cy="714356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714348" y="2000240"/>
            <a:ext cx="9813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№1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8" grpId="0" animBg="1"/>
      <p:bldP spid="39" grpId="0" animBg="1"/>
      <p:bldP spid="40" grpId="0" animBg="1"/>
      <p:bldP spid="44" grpId="0" animBg="1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 55"/>
          <p:cNvSpPr/>
          <p:nvPr/>
        </p:nvSpPr>
        <p:spPr>
          <a:xfrm>
            <a:off x="2214546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3000364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3786182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4572000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2214546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3000364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786182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2214546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3000364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5357818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37" name="Прямоугольник 36"/>
          <p:cNvSpPr/>
          <p:nvPr/>
        </p:nvSpPr>
        <p:spPr>
          <a:xfrm>
            <a:off x="6143636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1" name="Прямоугольник 40"/>
          <p:cNvSpPr/>
          <p:nvPr/>
        </p:nvSpPr>
        <p:spPr>
          <a:xfrm>
            <a:off x="4572000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2" name="Прямоугольник 41"/>
          <p:cNvSpPr/>
          <p:nvPr/>
        </p:nvSpPr>
        <p:spPr>
          <a:xfrm>
            <a:off x="5357818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3" name="Прямоугольник 42"/>
          <p:cNvSpPr/>
          <p:nvPr/>
        </p:nvSpPr>
        <p:spPr>
          <a:xfrm>
            <a:off x="6143636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6" name="Прямоугольник 45"/>
          <p:cNvSpPr/>
          <p:nvPr/>
        </p:nvSpPr>
        <p:spPr>
          <a:xfrm>
            <a:off x="3786182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7" name="Прямоугольник 46"/>
          <p:cNvSpPr/>
          <p:nvPr/>
        </p:nvSpPr>
        <p:spPr>
          <a:xfrm>
            <a:off x="4572000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8" name="Прямоугольник 47"/>
          <p:cNvSpPr/>
          <p:nvPr/>
        </p:nvSpPr>
        <p:spPr>
          <a:xfrm>
            <a:off x="5357818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9" name="Прямоугольник 48"/>
          <p:cNvSpPr/>
          <p:nvPr/>
        </p:nvSpPr>
        <p:spPr>
          <a:xfrm>
            <a:off x="6143636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b="1" dirty="0" smtClean="0">
                <a:solidFill>
                  <a:prstClr val="white"/>
                </a:solidFill>
              </a:rPr>
              <a:t>b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g</a:t>
            </a:r>
            <a:endParaRPr lang="ru-RU" sz="36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215074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h</a:t>
            </a:r>
            <a:endParaRPr lang="ru-RU" sz="36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857620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o</a:t>
            </a:r>
            <a:endParaRPr lang="ru-RU" sz="36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786710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</a:t>
            </a:r>
            <a:endParaRPr lang="ru-RU" sz="36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285984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u</a:t>
            </a:r>
            <a:endParaRPr lang="ru-RU" sz="36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429256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y</a:t>
            </a:r>
            <a:endParaRPr lang="ru-RU" sz="36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214546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00364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o</a:t>
            </a:r>
            <a:endParaRPr lang="ru-RU" sz="36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3786182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u</a:t>
            </a:r>
            <a:endParaRPr lang="ru-RU" sz="36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214546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u</a:t>
            </a:r>
            <a:endParaRPr lang="ru-RU" sz="3600" b="1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3786182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y</a:t>
            </a:r>
            <a:endParaRPr lang="ru-RU" sz="3600" b="1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4572000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g</a:t>
            </a:r>
            <a:endParaRPr lang="ru-RU" sz="3600" b="1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5357818" y="2500282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h</a:t>
            </a:r>
            <a:endParaRPr lang="ru-RU" sz="3600" b="1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6143636" y="2500282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</a:t>
            </a:r>
            <a:endParaRPr lang="ru-RU" sz="3600" b="1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2214546" y="314322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000364" y="314322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o</a:t>
            </a:r>
            <a:endParaRPr lang="ru-RU" sz="3600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3786182" y="314322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u</a:t>
            </a:r>
            <a:endParaRPr lang="ru-RU" sz="3600" b="1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4572000" y="3143200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g</a:t>
            </a:r>
            <a:endParaRPr lang="ru-RU" sz="3600" b="1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5357818" y="3143200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h</a:t>
            </a:r>
            <a:endParaRPr lang="ru-RU" sz="3600" b="1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6143636" y="3143200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</a:t>
            </a:r>
            <a:endParaRPr lang="ru-RU" sz="3600" b="1" dirty="0"/>
          </a:p>
        </p:txBody>
      </p:sp>
      <p:sp>
        <p:nvSpPr>
          <p:cNvPr id="76" name="Управляющая кнопка: далее 75">
            <a:hlinkClick r:id="" action="ppaction://hlinkshowjump?jump=nextslide" highlightClick="1"/>
          </p:cNvPr>
          <p:cNvSpPr/>
          <p:nvPr/>
        </p:nvSpPr>
        <p:spPr>
          <a:xfrm>
            <a:off x="7286644" y="6215082"/>
            <a:ext cx="1271606" cy="321622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7" name="Picture 2" descr="http://www.juegomania.org/Wheel+of+Fortune/foto/nes/0/912/912.jpg/Foto+Wheel+of+Fortune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511064">
            <a:off x="7229808" y="957574"/>
            <a:ext cx="1449470" cy="12697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8" name="Picture 2" descr="Download Wheel of Fortu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219123">
            <a:off x="424186" y="928322"/>
            <a:ext cx="1357322" cy="1287716"/>
          </a:xfrm>
          <a:prstGeom prst="rect">
            <a:avLst/>
          </a:prstGeom>
          <a:noFill/>
        </p:spPr>
      </p:pic>
      <p:sp>
        <p:nvSpPr>
          <p:cNvPr id="79" name="Управляющая кнопка: домой 78">
            <a:hlinkClick r:id="" action="ppaction://hlinkshowjump?jump=firstslide" highlightClick="1"/>
          </p:cNvPr>
          <p:cNvSpPr/>
          <p:nvPr/>
        </p:nvSpPr>
        <p:spPr>
          <a:xfrm>
            <a:off x="571472" y="5786454"/>
            <a:ext cx="785818" cy="714356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/>
          <p:cNvSpPr txBox="1"/>
          <p:nvPr/>
        </p:nvSpPr>
        <p:spPr>
          <a:xfrm>
            <a:off x="714348" y="2000240"/>
            <a:ext cx="9813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№2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714348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2285984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</a:t>
            </a:r>
            <a:endParaRPr lang="ru-RU" sz="3600" b="1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3071802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3857620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4643438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f</a:t>
            </a:r>
            <a:endParaRPr lang="ru-RU" sz="3600" b="1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7000892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i</a:t>
            </a:r>
            <a:endParaRPr lang="ru-RU" sz="3600" b="1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7786710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j</a:t>
            </a:r>
            <a:endParaRPr lang="ru-RU" sz="3600" b="1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714348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k</a:t>
            </a:r>
            <a:endParaRPr lang="ru-RU" sz="3600" b="1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1500166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l</a:t>
            </a:r>
            <a:endParaRPr lang="ru-RU" sz="3600" b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2285984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m</a:t>
            </a:r>
            <a:endParaRPr lang="ru-RU" sz="3600" b="1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3071802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n</a:t>
            </a:r>
            <a:endParaRPr lang="ru-RU" sz="36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4643438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</a:t>
            </a:r>
            <a:endParaRPr lang="ru-RU" sz="3600" b="1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5429256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q</a:t>
            </a:r>
            <a:endParaRPr lang="ru-RU" sz="3600" b="1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6215074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r</a:t>
            </a:r>
            <a:endParaRPr lang="ru-RU" sz="3600" b="1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7000892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s</a:t>
            </a:r>
            <a:endParaRPr lang="ru-RU" sz="3600" b="1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3071802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v</a:t>
            </a:r>
            <a:endParaRPr lang="ru-RU" sz="3600" b="1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3857620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w</a:t>
            </a:r>
            <a:endParaRPr lang="ru-RU" sz="3600" b="1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4643438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x</a:t>
            </a:r>
            <a:endParaRPr lang="ru-RU" sz="3600" b="1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6215074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z</a:t>
            </a:r>
            <a:endParaRPr lang="ru-RU" sz="36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4" grpId="0" animBg="1"/>
      <p:bldP spid="45" grpId="0" animBg="1"/>
      <p:bldP spid="66" grpId="1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5357818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6" name="Прямоугольник 45"/>
          <p:cNvSpPr/>
          <p:nvPr/>
        </p:nvSpPr>
        <p:spPr>
          <a:xfrm>
            <a:off x="3786182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62" name="Прямоугольник 61"/>
          <p:cNvSpPr/>
          <p:nvPr/>
        </p:nvSpPr>
        <p:spPr>
          <a:xfrm>
            <a:off x="3786182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2214546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3000364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3786182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4572000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2214546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3000364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2214546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3000364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3786182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214546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00364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</a:t>
            </a:r>
            <a:endParaRPr lang="ru-RU" sz="36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214546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3786182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</a:t>
            </a:r>
            <a:endParaRPr lang="ru-RU" sz="3600" b="1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2214546" y="314322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000364" y="314322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3786182" y="314322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</a:t>
            </a:r>
            <a:endParaRPr lang="ru-RU" sz="3600" b="1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4572000" y="3143200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5357818" y="3143200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n</a:t>
            </a:r>
            <a:endParaRPr lang="ru-RU" sz="36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6143636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1" name="Прямоугольник 40"/>
          <p:cNvSpPr/>
          <p:nvPr/>
        </p:nvSpPr>
        <p:spPr>
          <a:xfrm>
            <a:off x="4572000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2" name="Прямоугольник 41"/>
          <p:cNvSpPr/>
          <p:nvPr/>
        </p:nvSpPr>
        <p:spPr>
          <a:xfrm>
            <a:off x="5357818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7" name="Прямоугольник 46"/>
          <p:cNvSpPr/>
          <p:nvPr/>
        </p:nvSpPr>
        <p:spPr>
          <a:xfrm>
            <a:off x="4572000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5357818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6143636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3" name="Прямоугольник 42"/>
          <p:cNvSpPr/>
          <p:nvPr/>
        </p:nvSpPr>
        <p:spPr>
          <a:xfrm>
            <a:off x="6143636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857620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071802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n</a:t>
            </a:r>
            <a:endParaRPr lang="ru-RU" sz="36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786710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</a:t>
            </a:r>
            <a:endParaRPr lang="ru-RU" sz="3600" b="1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4572000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5357818" y="2500282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6143636" y="2500282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6143636" y="3143200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76" name="Управляющая кнопка: далее 75">
            <a:hlinkClick r:id="" action="ppaction://hlinkshowjump?jump=nextslide" highlightClick="1"/>
          </p:cNvPr>
          <p:cNvSpPr/>
          <p:nvPr/>
        </p:nvSpPr>
        <p:spPr>
          <a:xfrm>
            <a:off x="7215206" y="6215082"/>
            <a:ext cx="1271606" cy="321622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7" name="Picture 2" descr="http://www.juegomania.org/Wheel+of+Fortune/foto/nes/0/912/912.jpg/Foto+Wheel+of+Fortune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511064">
            <a:off x="7229808" y="957574"/>
            <a:ext cx="1449470" cy="12697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8" name="Picture 2" descr="Download Wheel of Fortu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219123">
            <a:off x="424186" y="928322"/>
            <a:ext cx="1357322" cy="1287716"/>
          </a:xfrm>
          <a:prstGeom prst="rect">
            <a:avLst/>
          </a:prstGeom>
          <a:noFill/>
        </p:spPr>
      </p:pic>
      <p:sp>
        <p:nvSpPr>
          <p:cNvPr id="79" name="Управляющая кнопка: домой 78">
            <a:hlinkClick r:id="" action="ppaction://hlinkshowjump?jump=firstslide" highlightClick="1"/>
          </p:cNvPr>
          <p:cNvSpPr/>
          <p:nvPr/>
        </p:nvSpPr>
        <p:spPr>
          <a:xfrm>
            <a:off x="571472" y="5786454"/>
            <a:ext cx="785818" cy="714356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TextBox 80"/>
          <p:cNvSpPr txBox="1"/>
          <p:nvPr/>
        </p:nvSpPr>
        <p:spPr>
          <a:xfrm>
            <a:off x="714348" y="2000240"/>
            <a:ext cx="9813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№3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500166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b="1" dirty="0" smtClean="0">
                <a:solidFill>
                  <a:prstClr val="white"/>
                </a:solidFill>
              </a:rPr>
              <a:t>b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2285984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</a:t>
            </a:r>
            <a:endParaRPr lang="ru-RU" sz="3600" b="1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3071802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4643438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f</a:t>
            </a:r>
            <a:endParaRPr lang="ru-RU" sz="3600" b="1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5429256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g</a:t>
            </a:r>
            <a:endParaRPr lang="ru-RU" sz="3600" b="1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6215074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h</a:t>
            </a:r>
            <a:endParaRPr lang="ru-RU" sz="3600" b="1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7000892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i</a:t>
            </a:r>
            <a:endParaRPr lang="ru-RU" sz="3600" b="1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7786710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j</a:t>
            </a:r>
            <a:endParaRPr lang="ru-RU" sz="3600" b="1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714348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k</a:t>
            </a:r>
            <a:endParaRPr lang="ru-RU" sz="3600" b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1500166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l</a:t>
            </a:r>
            <a:endParaRPr lang="ru-RU" sz="3600" b="1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2285984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m</a:t>
            </a:r>
            <a:endParaRPr lang="ru-RU" sz="36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3857620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o</a:t>
            </a:r>
            <a:endParaRPr lang="ru-RU" sz="3600" b="1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4643438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</a:t>
            </a:r>
            <a:endParaRPr lang="ru-RU" sz="3600" b="1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5429256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q</a:t>
            </a:r>
            <a:endParaRPr lang="ru-RU" sz="3600" b="1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6215074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r</a:t>
            </a:r>
            <a:endParaRPr lang="ru-RU" sz="3600" b="1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7000892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s</a:t>
            </a:r>
            <a:endParaRPr lang="ru-RU" sz="3600" b="1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2285984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u</a:t>
            </a:r>
            <a:endParaRPr lang="ru-RU" sz="3600" b="1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3071802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v</a:t>
            </a:r>
            <a:endParaRPr lang="ru-RU" sz="3600" b="1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3857620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w</a:t>
            </a:r>
            <a:endParaRPr lang="ru-RU" sz="3600" b="1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4643438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x</a:t>
            </a:r>
            <a:endParaRPr lang="ru-RU" sz="3600" b="1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5429256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y</a:t>
            </a:r>
            <a:endParaRPr lang="ru-RU" sz="3600" b="1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6215074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z</a:t>
            </a:r>
            <a:endParaRPr lang="ru-RU" sz="36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</p:childTnLst>
        </p:cTn>
      </p:par>
    </p:tnLst>
    <p:bldLst>
      <p:bldP spid="40" grpId="0" animBg="1"/>
      <p:bldP spid="38" grpId="0" animBg="1"/>
      <p:bldP spid="39" grpId="0" animBg="1"/>
      <p:bldP spid="44" grpId="0" animBg="1"/>
      <p:bldP spid="45" grpId="0" animBg="1"/>
      <p:bldP spid="66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19" grpId="0" animBg="1"/>
      <p:bldP spid="80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Прямоугольник 76"/>
          <p:cNvSpPr/>
          <p:nvPr/>
        </p:nvSpPr>
        <p:spPr>
          <a:xfrm>
            <a:off x="5357818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76" name="Прямоугольник 75"/>
          <p:cNvSpPr/>
          <p:nvPr/>
        </p:nvSpPr>
        <p:spPr>
          <a:xfrm>
            <a:off x="4572000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36" name="Прямоугольник 35"/>
          <p:cNvSpPr/>
          <p:nvPr/>
        </p:nvSpPr>
        <p:spPr>
          <a:xfrm>
            <a:off x="5357818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6" name="Прямоугольник 45"/>
          <p:cNvSpPr/>
          <p:nvPr/>
        </p:nvSpPr>
        <p:spPr>
          <a:xfrm>
            <a:off x="3786182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62" name="Прямоугольник 61"/>
          <p:cNvSpPr/>
          <p:nvPr/>
        </p:nvSpPr>
        <p:spPr>
          <a:xfrm>
            <a:off x="3786182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2214546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3000364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3786182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4572000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2214546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3000364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2214546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3000364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6143636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1" name="Прямоугольник 40"/>
          <p:cNvSpPr/>
          <p:nvPr/>
        </p:nvSpPr>
        <p:spPr>
          <a:xfrm>
            <a:off x="4572000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2" name="Прямоугольник 41"/>
          <p:cNvSpPr/>
          <p:nvPr/>
        </p:nvSpPr>
        <p:spPr>
          <a:xfrm>
            <a:off x="5357818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9" name="Прямоугольник 48"/>
          <p:cNvSpPr/>
          <p:nvPr/>
        </p:nvSpPr>
        <p:spPr>
          <a:xfrm>
            <a:off x="6143636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3" name="Прямоугольник 42"/>
          <p:cNvSpPr/>
          <p:nvPr/>
        </p:nvSpPr>
        <p:spPr>
          <a:xfrm>
            <a:off x="6143636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b="1" dirty="0" smtClean="0">
                <a:solidFill>
                  <a:prstClr val="white"/>
                </a:solidFill>
              </a:rPr>
              <a:t>b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57620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14348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k</a:t>
            </a:r>
            <a:endParaRPr lang="ru-RU" sz="36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071802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n</a:t>
            </a:r>
            <a:endParaRPr lang="ru-RU" sz="36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857620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o</a:t>
            </a:r>
            <a:endParaRPr lang="ru-RU" sz="36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215074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r</a:t>
            </a:r>
            <a:endParaRPr lang="ru-RU" sz="3600" b="1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6143636" y="2500282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3786182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o</a:t>
            </a:r>
            <a:endParaRPr lang="ru-RU" sz="36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214546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00364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r</a:t>
            </a:r>
            <a:endParaRPr lang="ru-RU" sz="36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214546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r</a:t>
            </a:r>
            <a:endParaRPr lang="ru-RU" sz="3600" b="1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3786182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2214546" y="314322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000364" y="314322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r</a:t>
            </a:r>
            <a:endParaRPr lang="ru-RU" sz="3600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3786182" y="314322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o</a:t>
            </a:r>
            <a:endParaRPr lang="ru-RU" sz="3600" b="1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4572000" y="3143200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k</a:t>
            </a:r>
            <a:endParaRPr lang="ru-RU" sz="3600" b="1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5357818" y="3143200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572000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5357818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k</a:t>
            </a:r>
            <a:endParaRPr lang="ru-RU" sz="3600" b="1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4572000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k</a:t>
            </a:r>
            <a:endParaRPr lang="ru-RU" sz="3600" b="1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5357818" y="2500282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6143636" y="3143200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n</a:t>
            </a:r>
            <a:endParaRPr lang="ru-RU" sz="3600" b="1" dirty="0"/>
          </a:p>
        </p:txBody>
      </p:sp>
      <p:sp>
        <p:nvSpPr>
          <p:cNvPr id="78" name="Управляющая кнопка: далее 77">
            <a:hlinkClick r:id="" action="ppaction://hlinkshowjump?jump=nextslide" highlightClick="1"/>
          </p:cNvPr>
          <p:cNvSpPr/>
          <p:nvPr/>
        </p:nvSpPr>
        <p:spPr>
          <a:xfrm>
            <a:off x="7286644" y="6215082"/>
            <a:ext cx="1271606" cy="321622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9" name="Picture 2" descr="http://www.juegomania.org/Wheel+of+Fortune/foto/nes/0/912/912.jpg/Foto+Wheel+of+Fortune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511064">
            <a:off x="7229808" y="957574"/>
            <a:ext cx="1449470" cy="12697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0" name="Picture 2" descr="Download Wheel of Fortu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219123">
            <a:off x="424186" y="928322"/>
            <a:ext cx="1357322" cy="1287716"/>
          </a:xfrm>
          <a:prstGeom prst="rect">
            <a:avLst/>
          </a:prstGeom>
          <a:noFill/>
        </p:spPr>
      </p:pic>
      <p:sp>
        <p:nvSpPr>
          <p:cNvPr id="81" name="Управляющая кнопка: домой 80">
            <a:hlinkClick r:id="" action="ppaction://hlinkshowjump?jump=firstslide" highlightClick="1"/>
          </p:cNvPr>
          <p:cNvSpPr/>
          <p:nvPr/>
        </p:nvSpPr>
        <p:spPr>
          <a:xfrm>
            <a:off x="571472" y="5786454"/>
            <a:ext cx="785818" cy="714356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TextBox 82"/>
          <p:cNvSpPr txBox="1"/>
          <p:nvPr/>
        </p:nvSpPr>
        <p:spPr>
          <a:xfrm>
            <a:off x="714348" y="2000240"/>
            <a:ext cx="9813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№4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2285984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</a:t>
            </a:r>
            <a:endParaRPr lang="ru-RU" sz="3600" b="1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3071802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4643438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f</a:t>
            </a:r>
            <a:endParaRPr lang="ru-RU" sz="3600" b="1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5429256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g</a:t>
            </a:r>
            <a:endParaRPr lang="ru-RU" sz="3600" b="1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6215074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h</a:t>
            </a:r>
            <a:endParaRPr lang="ru-RU" sz="3600" b="1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7000892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i</a:t>
            </a:r>
            <a:endParaRPr lang="ru-RU" sz="3600" b="1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7786710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j</a:t>
            </a:r>
            <a:endParaRPr lang="ru-RU" sz="3600" b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1500166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l</a:t>
            </a:r>
            <a:endParaRPr lang="ru-RU" sz="3600" b="1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2285984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m</a:t>
            </a:r>
            <a:endParaRPr lang="ru-RU" sz="36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4643438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</a:t>
            </a:r>
            <a:endParaRPr lang="ru-RU" sz="3600" b="1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5429256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q</a:t>
            </a:r>
            <a:endParaRPr lang="ru-RU" sz="3600" b="1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7000892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s</a:t>
            </a:r>
            <a:endParaRPr lang="ru-RU" sz="3600" b="1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7786710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</a:t>
            </a:r>
            <a:endParaRPr lang="ru-RU" sz="3600" b="1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2285984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u</a:t>
            </a:r>
            <a:endParaRPr lang="ru-RU" sz="3600" b="1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3071802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v</a:t>
            </a:r>
            <a:endParaRPr lang="ru-RU" sz="3600" b="1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3857620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w</a:t>
            </a:r>
            <a:endParaRPr lang="ru-RU" sz="3600" b="1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4643438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x</a:t>
            </a:r>
            <a:endParaRPr lang="ru-RU" sz="3600" b="1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5429256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y</a:t>
            </a:r>
            <a:endParaRPr lang="ru-RU" sz="3600" b="1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6215074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z</a:t>
            </a:r>
            <a:endParaRPr lang="ru-RU" sz="3600" b="1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714348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a</a:t>
            </a:r>
            <a:endParaRPr lang="ru-RU" sz="36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19" grpId="0" animBg="1"/>
      <p:bldP spid="40" grpId="0" animBg="1"/>
      <p:bldP spid="38" grpId="0" animBg="1"/>
      <p:bldP spid="39" grpId="0" animBg="1"/>
      <p:bldP spid="44" grpId="0" animBg="1"/>
      <p:bldP spid="45" grpId="0" animBg="1"/>
      <p:bldP spid="66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47" grpId="0" animBg="1"/>
      <p:bldP spid="48" grpId="0" animBg="1"/>
      <p:bldP spid="67" grpId="0" animBg="1"/>
      <p:bldP spid="68" grpId="0" animBg="1"/>
      <p:bldP spid="75" grpId="0" animBg="1"/>
      <p:bldP spid="82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Прямоугольник 76"/>
          <p:cNvSpPr/>
          <p:nvPr/>
        </p:nvSpPr>
        <p:spPr>
          <a:xfrm>
            <a:off x="5357818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76" name="Прямоугольник 75"/>
          <p:cNvSpPr/>
          <p:nvPr/>
        </p:nvSpPr>
        <p:spPr>
          <a:xfrm>
            <a:off x="4572000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36" name="Прямоугольник 35"/>
          <p:cNvSpPr/>
          <p:nvPr/>
        </p:nvSpPr>
        <p:spPr>
          <a:xfrm>
            <a:off x="5357818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6" name="Прямоугольник 45"/>
          <p:cNvSpPr/>
          <p:nvPr/>
        </p:nvSpPr>
        <p:spPr>
          <a:xfrm>
            <a:off x="3786182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62" name="Прямоугольник 61"/>
          <p:cNvSpPr/>
          <p:nvPr/>
        </p:nvSpPr>
        <p:spPr>
          <a:xfrm>
            <a:off x="3786182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2214546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3000364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3786182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4572000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2214546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3000364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2214546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3000364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6143636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1" name="Прямоугольник 40"/>
          <p:cNvSpPr/>
          <p:nvPr/>
        </p:nvSpPr>
        <p:spPr>
          <a:xfrm>
            <a:off x="4572000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2" name="Прямоугольник 41"/>
          <p:cNvSpPr/>
          <p:nvPr/>
        </p:nvSpPr>
        <p:spPr>
          <a:xfrm>
            <a:off x="5357818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9" name="Прямоугольник 48"/>
          <p:cNvSpPr/>
          <p:nvPr/>
        </p:nvSpPr>
        <p:spPr>
          <a:xfrm>
            <a:off x="6143636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3" name="Прямоугольник 42"/>
          <p:cNvSpPr/>
          <p:nvPr/>
        </p:nvSpPr>
        <p:spPr>
          <a:xfrm>
            <a:off x="6143636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10" name="Прямоугольник 9"/>
          <p:cNvSpPr/>
          <p:nvPr/>
        </p:nvSpPr>
        <p:spPr>
          <a:xfrm>
            <a:off x="3857620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g</a:t>
            </a:r>
            <a:endParaRPr lang="ru-RU" sz="36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071802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n</a:t>
            </a:r>
            <a:endParaRPr lang="ru-RU" sz="36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857620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o</a:t>
            </a:r>
            <a:endParaRPr lang="ru-RU" sz="36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786710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</a:t>
            </a:r>
            <a:endParaRPr lang="ru-RU" sz="36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857620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w</a:t>
            </a:r>
            <a:endParaRPr lang="ru-RU" sz="3600" b="1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6143636" y="2500282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3786182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n</a:t>
            </a:r>
            <a:endParaRPr lang="ru-RU" sz="36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214546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w</a:t>
            </a:r>
            <a:endParaRPr lang="ru-RU" sz="36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00364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214546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g</a:t>
            </a:r>
            <a:endParaRPr lang="ru-RU" sz="36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o</a:t>
            </a:r>
            <a:endParaRPr lang="ru-RU" sz="3600" b="1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3786182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2214546" y="314322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g</a:t>
            </a:r>
            <a:endParaRPr lang="ru-RU" sz="3600" b="1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000364" y="314322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o</a:t>
            </a:r>
            <a:endParaRPr lang="ru-RU" sz="3600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3786182" y="314322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n</a:t>
            </a:r>
            <a:endParaRPr lang="ru-RU" sz="3600" b="1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4572000" y="3143200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5357818" y="3143200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572000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5357818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4572000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</a:t>
            </a:r>
            <a:endParaRPr lang="ru-RU" sz="3600" b="1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5357818" y="2500282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6143636" y="3143200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78" name="Управляющая кнопка: далее 77">
            <a:hlinkClick r:id="" action="ppaction://hlinkshowjump?jump=nextslide" highlightClick="1"/>
          </p:cNvPr>
          <p:cNvSpPr/>
          <p:nvPr/>
        </p:nvSpPr>
        <p:spPr>
          <a:xfrm>
            <a:off x="7286644" y="6215082"/>
            <a:ext cx="1271606" cy="321622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9" name="Picture 2" descr="Download Wheel of Fortu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219123">
            <a:off x="424186" y="928322"/>
            <a:ext cx="1357322" cy="1287716"/>
          </a:xfrm>
          <a:prstGeom prst="rect">
            <a:avLst/>
          </a:prstGeom>
          <a:noFill/>
        </p:spPr>
      </p:pic>
      <p:pic>
        <p:nvPicPr>
          <p:cNvPr id="80" name="Picture 2" descr="http://www.juegomania.org/Wheel+of+Fortune/foto/nes/0/912/912.jpg/Foto+Wheel+of+Fortune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511064">
            <a:off x="7229808" y="957574"/>
            <a:ext cx="1449470" cy="12697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1" name="Управляющая кнопка: домой 80">
            <a:hlinkClick r:id="" action="ppaction://hlinkshowjump?jump=firstslide" highlightClick="1"/>
          </p:cNvPr>
          <p:cNvSpPr/>
          <p:nvPr/>
        </p:nvSpPr>
        <p:spPr>
          <a:xfrm>
            <a:off x="571472" y="5786454"/>
            <a:ext cx="785818" cy="714356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TextBox 82"/>
          <p:cNvSpPr txBox="1"/>
          <p:nvPr/>
        </p:nvSpPr>
        <p:spPr>
          <a:xfrm>
            <a:off x="714348" y="2000240"/>
            <a:ext cx="9813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№5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714348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1500166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b="1" dirty="0" smtClean="0">
                <a:solidFill>
                  <a:prstClr val="white"/>
                </a:solidFill>
              </a:rPr>
              <a:t>b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2285984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</a:t>
            </a:r>
            <a:endParaRPr lang="ru-RU" sz="3600" b="1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3071802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4643438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f</a:t>
            </a:r>
            <a:endParaRPr lang="ru-RU" sz="3600" b="1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6215074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h</a:t>
            </a:r>
            <a:endParaRPr lang="ru-RU" sz="3600" b="1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7000892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i</a:t>
            </a:r>
            <a:endParaRPr lang="ru-RU" sz="3600" b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7786710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j</a:t>
            </a:r>
            <a:endParaRPr lang="ru-RU" sz="3600" b="1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714348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k</a:t>
            </a:r>
            <a:endParaRPr lang="ru-RU" sz="36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1500166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l</a:t>
            </a:r>
            <a:endParaRPr lang="ru-RU" sz="3600" b="1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2285984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m</a:t>
            </a:r>
            <a:endParaRPr lang="ru-RU" sz="3600" b="1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4643438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</a:t>
            </a:r>
            <a:endParaRPr lang="ru-RU" sz="3600" b="1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5429256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q</a:t>
            </a:r>
            <a:endParaRPr lang="ru-RU" sz="3600" b="1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6215074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r</a:t>
            </a:r>
            <a:endParaRPr lang="ru-RU" sz="3600" b="1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7000892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s</a:t>
            </a:r>
            <a:endParaRPr lang="ru-RU" sz="3600" b="1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2285984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u</a:t>
            </a:r>
            <a:endParaRPr lang="ru-RU" sz="3600" b="1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3071802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v</a:t>
            </a:r>
            <a:endParaRPr lang="ru-RU" sz="3600" b="1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4643438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x</a:t>
            </a:r>
            <a:endParaRPr lang="ru-RU" sz="3600" b="1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5429256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y</a:t>
            </a:r>
            <a:endParaRPr lang="ru-RU" sz="3600" b="1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6215074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z</a:t>
            </a:r>
            <a:endParaRPr lang="ru-RU" sz="36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</p:childTnLst>
        </p:cTn>
      </p:par>
    </p:tnLst>
    <p:bldLst>
      <p:bldP spid="40" grpId="0" animBg="1"/>
      <p:bldP spid="38" grpId="0" animBg="1"/>
      <p:bldP spid="39" grpId="0" animBg="1"/>
      <p:bldP spid="44" grpId="0" animBg="1"/>
      <p:bldP spid="45" grpId="0" animBg="1"/>
      <p:bldP spid="70" grpId="0" animBg="1"/>
      <p:bldP spid="71" grpId="0" animBg="1"/>
      <p:bldP spid="72" grpId="0" animBg="1"/>
      <p:bldP spid="73" grpId="0" animBg="1"/>
      <p:bldP spid="67" grpId="0" animBg="1"/>
      <p:bldP spid="82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Прямоугольник 76"/>
          <p:cNvSpPr/>
          <p:nvPr/>
        </p:nvSpPr>
        <p:spPr>
          <a:xfrm>
            <a:off x="5357818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76" name="Прямоугольник 75"/>
          <p:cNvSpPr/>
          <p:nvPr/>
        </p:nvSpPr>
        <p:spPr>
          <a:xfrm>
            <a:off x="4572000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36" name="Прямоугольник 35"/>
          <p:cNvSpPr/>
          <p:nvPr/>
        </p:nvSpPr>
        <p:spPr>
          <a:xfrm>
            <a:off x="5357818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6" name="Прямоугольник 45"/>
          <p:cNvSpPr/>
          <p:nvPr/>
        </p:nvSpPr>
        <p:spPr>
          <a:xfrm>
            <a:off x="3786182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62" name="Прямоугольник 61"/>
          <p:cNvSpPr/>
          <p:nvPr/>
        </p:nvSpPr>
        <p:spPr>
          <a:xfrm>
            <a:off x="3786182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2214546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3000364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3786182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4572000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2214546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3000364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2214546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3000364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6143636" y="3143248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1" name="Прямоугольник 40"/>
          <p:cNvSpPr/>
          <p:nvPr/>
        </p:nvSpPr>
        <p:spPr>
          <a:xfrm>
            <a:off x="4572000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2" name="Прямоугольник 41"/>
          <p:cNvSpPr/>
          <p:nvPr/>
        </p:nvSpPr>
        <p:spPr>
          <a:xfrm>
            <a:off x="5357818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9" name="Прямоугольник 48"/>
          <p:cNvSpPr/>
          <p:nvPr/>
        </p:nvSpPr>
        <p:spPr>
          <a:xfrm>
            <a:off x="6143636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43" name="Прямоугольник 42"/>
          <p:cNvSpPr/>
          <p:nvPr/>
        </p:nvSpPr>
        <p:spPr>
          <a:xfrm>
            <a:off x="6143636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857620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43438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f</a:t>
            </a:r>
            <a:endParaRPr lang="ru-RU" sz="36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500166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l</a:t>
            </a:r>
            <a:endParaRPr lang="ru-RU" sz="36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786710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</a:t>
            </a:r>
            <a:endParaRPr lang="ru-RU" sz="36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071802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v</a:t>
            </a:r>
            <a:endParaRPr lang="ru-RU" sz="3600" b="1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6143636" y="2500282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3786182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f</a:t>
            </a:r>
            <a:endParaRPr lang="ru-RU" sz="36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214546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l</a:t>
            </a:r>
            <a:endParaRPr lang="ru-RU" sz="36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00364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214546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l</a:t>
            </a:r>
            <a:endParaRPr lang="ru-RU" sz="36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3786182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2214546" y="314322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l</a:t>
            </a:r>
            <a:endParaRPr lang="ru-RU" sz="3600" b="1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000364" y="314322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3786182" y="314322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f</a:t>
            </a:r>
            <a:endParaRPr lang="ru-RU" sz="3600" b="1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4572000" y="3143200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</a:t>
            </a:r>
            <a:endParaRPr lang="ru-RU" sz="3600" b="1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5357818" y="3143200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572000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v</a:t>
            </a:r>
            <a:endParaRPr lang="ru-RU" sz="36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5357818" y="1857364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4572000" y="2500306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</a:t>
            </a:r>
            <a:endParaRPr lang="ru-RU" sz="3600" b="1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5357818" y="2500282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6143636" y="3143200"/>
            <a:ext cx="71438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2857488" y="571480"/>
            <a:ext cx="3571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Game over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0" name="Picture 2" descr="http://www.juegomania.org/Wheel+of+Fortune/foto/nes/0/912/912.jpg/Foto+Wheel+of+Fortune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511064">
            <a:off x="7229808" y="957574"/>
            <a:ext cx="1449470" cy="12697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1" name="Picture 2" descr="Download Wheel of Fortu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219123">
            <a:off x="424186" y="928322"/>
            <a:ext cx="1357322" cy="1287716"/>
          </a:xfrm>
          <a:prstGeom prst="rect">
            <a:avLst/>
          </a:prstGeom>
          <a:noFill/>
        </p:spPr>
      </p:pic>
      <p:sp>
        <p:nvSpPr>
          <p:cNvPr id="82" name="Управляющая кнопка: домой 81">
            <a:hlinkClick r:id="" action="ppaction://hlinkshowjump?jump=firstslide" highlightClick="1"/>
          </p:cNvPr>
          <p:cNvSpPr/>
          <p:nvPr/>
        </p:nvSpPr>
        <p:spPr>
          <a:xfrm>
            <a:off x="571472" y="5786454"/>
            <a:ext cx="785818" cy="714356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TextBox 77"/>
          <p:cNvSpPr txBox="1"/>
          <p:nvPr/>
        </p:nvSpPr>
        <p:spPr>
          <a:xfrm>
            <a:off x="714348" y="2000240"/>
            <a:ext cx="9813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№</a:t>
            </a:r>
            <a:r>
              <a:rPr lang="en-US" sz="4000" b="1" dirty="0" smtClean="0">
                <a:solidFill>
                  <a:srgbClr val="C00000"/>
                </a:solidFill>
              </a:rPr>
              <a:t>6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3" name="Управляющая кнопка: далее 82">
            <a:hlinkClick r:id="" action="ppaction://noaction" highlightClick="1"/>
          </p:cNvPr>
          <p:cNvSpPr/>
          <p:nvPr/>
        </p:nvSpPr>
        <p:spPr>
          <a:xfrm>
            <a:off x="7286644" y="6215082"/>
            <a:ext cx="1271606" cy="321622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1500166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b="1" dirty="0" smtClean="0">
                <a:solidFill>
                  <a:prstClr val="white"/>
                </a:solidFill>
              </a:rPr>
              <a:t>b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2285984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</a:t>
            </a:r>
            <a:endParaRPr lang="ru-RU" sz="3600" b="1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3071802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5429256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g</a:t>
            </a:r>
            <a:endParaRPr lang="ru-RU" sz="3600" b="1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6215074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h</a:t>
            </a:r>
            <a:endParaRPr lang="ru-RU" sz="3600" b="1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7000892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i</a:t>
            </a:r>
            <a:endParaRPr lang="ru-RU" sz="3600" b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7786710" y="4357694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j</a:t>
            </a:r>
            <a:endParaRPr lang="ru-RU" sz="3600" b="1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714348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k</a:t>
            </a:r>
            <a:endParaRPr lang="ru-RU" sz="36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2285984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m</a:t>
            </a:r>
            <a:endParaRPr lang="ru-RU" sz="3600" b="1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3071802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n</a:t>
            </a:r>
            <a:endParaRPr lang="ru-RU" sz="3600" b="1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3857620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o</a:t>
            </a:r>
            <a:endParaRPr lang="ru-RU" sz="3600" b="1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4643438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</a:t>
            </a:r>
            <a:endParaRPr lang="ru-RU" sz="3600" b="1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5429256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q</a:t>
            </a:r>
            <a:endParaRPr lang="ru-RU" sz="3600" b="1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6215074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r</a:t>
            </a:r>
            <a:endParaRPr lang="ru-RU" sz="3600" b="1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7000892" y="4929198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s</a:t>
            </a:r>
            <a:endParaRPr lang="ru-RU" sz="3600" b="1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2285984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u</a:t>
            </a:r>
            <a:endParaRPr lang="ru-RU" sz="3600" b="1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3857620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w</a:t>
            </a:r>
            <a:endParaRPr lang="ru-RU" sz="3600" b="1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4643438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x</a:t>
            </a:r>
            <a:endParaRPr lang="ru-RU" sz="3600" b="1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5429256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y</a:t>
            </a:r>
            <a:endParaRPr lang="ru-RU" sz="3600" b="1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6215074" y="5500702"/>
            <a:ext cx="71438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z</a:t>
            </a:r>
            <a:endParaRPr lang="ru-RU" sz="36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</p:childTnLst>
        </p:cTn>
      </p:par>
    </p:tnLst>
    <p:bldLst>
      <p:bldP spid="40" grpId="0" animBg="1"/>
      <p:bldP spid="38" grpId="0" animBg="1"/>
      <p:bldP spid="39" grpId="0" animBg="1"/>
      <p:bldP spid="44" grpId="0" animBg="1"/>
      <p:bldP spid="45" grpId="0" animBg="1"/>
      <p:bldP spid="66" grpId="0" animBg="1"/>
      <p:bldP spid="70" grpId="0" animBg="1"/>
      <p:bldP spid="71" grpId="0" animBg="1"/>
      <p:bldP spid="72" grpId="0" animBg="1"/>
      <p:bldP spid="73" grpId="0" animBg="1"/>
      <p:bldP spid="47" grpId="0" animBg="1"/>
      <p:bldP spid="48" grpId="0" animBg="1"/>
      <p:bldP spid="67" grpId="0" animBg="1"/>
      <p:bldP spid="79" grpId="0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Прямоугольник 141"/>
          <p:cNvSpPr/>
          <p:nvPr/>
        </p:nvSpPr>
        <p:spPr>
          <a:xfrm>
            <a:off x="3214678" y="5072074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0" name="Прямоугольник 129"/>
          <p:cNvSpPr/>
          <p:nvPr/>
        </p:nvSpPr>
        <p:spPr>
          <a:xfrm>
            <a:off x="3214678" y="571501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2500298" y="571501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45" name="Прямоугольник 144"/>
          <p:cNvSpPr/>
          <p:nvPr/>
        </p:nvSpPr>
        <p:spPr>
          <a:xfrm>
            <a:off x="1071538" y="571501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785918" y="378619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27" name="Прямоугольник 126"/>
          <p:cNvSpPr/>
          <p:nvPr/>
        </p:nvSpPr>
        <p:spPr>
          <a:xfrm>
            <a:off x="1785918" y="442913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1785918" y="5072074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44" name="Прямоугольник 143"/>
          <p:cNvSpPr/>
          <p:nvPr/>
        </p:nvSpPr>
        <p:spPr>
          <a:xfrm>
            <a:off x="1785918" y="571501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2" name="Прямоугольник 131"/>
          <p:cNvSpPr/>
          <p:nvPr/>
        </p:nvSpPr>
        <p:spPr>
          <a:xfrm>
            <a:off x="3929058" y="442913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29" name="Прямоугольник 128"/>
          <p:cNvSpPr/>
          <p:nvPr/>
        </p:nvSpPr>
        <p:spPr>
          <a:xfrm>
            <a:off x="3214678" y="442913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1" name="Прямоугольник 130"/>
          <p:cNvSpPr/>
          <p:nvPr/>
        </p:nvSpPr>
        <p:spPr>
          <a:xfrm>
            <a:off x="4643438" y="442913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26" name="Прямоугольник 125"/>
          <p:cNvSpPr/>
          <p:nvPr/>
        </p:nvSpPr>
        <p:spPr>
          <a:xfrm>
            <a:off x="3929058" y="3143248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40" name="Прямоугольник 139"/>
          <p:cNvSpPr/>
          <p:nvPr/>
        </p:nvSpPr>
        <p:spPr>
          <a:xfrm>
            <a:off x="3929058" y="250030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41" name="Прямоугольник 140"/>
          <p:cNvSpPr/>
          <p:nvPr/>
        </p:nvSpPr>
        <p:spPr>
          <a:xfrm>
            <a:off x="3929058" y="378619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3" name="Прямоугольник 132"/>
          <p:cNvSpPr/>
          <p:nvPr/>
        </p:nvSpPr>
        <p:spPr>
          <a:xfrm>
            <a:off x="5357818" y="442913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4" name="Прямоугольник 133"/>
          <p:cNvSpPr/>
          <p:nvPr/>
        </p:nvSpPr>
        <p:spPr>
          <a:xfrm>
            <a:off x="5357818" y="250030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5" name="Прямоугольник 134"/>
          <p:cNvSpPr/>
          <p:nvPr/>
        </p:nvSpPr>
        <p:spPr>
          <a:xfrm>
            <a:off x="5357818" y="3143248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6" name="Прямоугольник 135"/>
          <p:cNvSpPr/>
          <p:nvPr/>
        </p:nvSpPr>
        <p:spPr>
          <a:xfrm>
            <a:off x="5357818" y="57148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7" name="Прямоугольник 136"/>
          <p:cNvSpPr/>
          <p:nvPr/>
        </p:nvSpPr>
        <p:spPr>
          <a:xfrm>
            <a:off x="5357818" y="378619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8" name="Прямоугольник 137"/>
          <p:cNvSpPr/>
          <p:nvPr/>
        </p:nvSpPr>
        <p:spPr>
          <a:xfrm>
            <a:off x="5357818" y="1857364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5357818" y="121442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1785918" y="378619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m</a:t>
            </a:r>
            <a:endParaRPr lang="ru-RU" sz="3600" b="1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3929058" y="3143248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o</a:t>
            </a:r>
            <a:endParaRPr lang="ru-RU" sz="3600" b="1" dirty="0"/>
          </a:p>
        </p:txBody>
      </p:sp>
      <p:sp>
        <p:nvSpPr>
          <p:cNvPr id="79" name="Прямоугольник 78"/>
          <p:cNvSpPr/>
          <p:nvPr/>
        </p:nvSpPr>
        <p:spPr>
          <a:xfrm rot="20515420">
            <a:off x="488179" y="454591"/>
            <a:ext cx="3595611" cy="180541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en-US" sz="5400" b="1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rd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form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Crossword puzzle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785918" y="442913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1785918" y="571501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1785918" y="5072074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3214678" y="442913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 </a:t>
            </a:r>
            <a:r>
              <a:rPr lang="en-US" sz="3600" b="1" dirty="0" smtClean="0"/>
              <a:t>s</a:t>
            </a:r>
            <a:endParaRPr lang="ru-RU" sz="3600" b="1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3214678" y="5072074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2500298" y="571501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f</a:t>
            </a:r>
            <a:endParaRPr lang="ru-RU" sz="3600" b="1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3214678" y="571501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</a:t>
            </a:r>
            <a:endParaRPr lang="ru-RU" sz="3600" b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3929058" y="442913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4643438" y="442913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1071538" y="571501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b="1" dirty="0" smtClean="0"/>
              <a:t>  </a:t>
            </a:r>
            <a:r>
              <a:rPr lang="en-US" sz="3600" b="1" dirty="0" smtClean="0"/>
              <a:t>l</a:t>
            </a:r>
            <a:endParaRPr lang="ru-RU" sz="36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5357818" y="442913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n</a:t>
            </a:r>
            <a:endParaRPr lang="ru-RU" sz="3600" b="1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5357818" y="250030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</a:t>
            </a:r>
            <a:endParaRPr lang="ru-RU" sz="3600" b="1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5357818" y="3143248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</a:t>
            </a:r>
            <a:endParaRPr lang="ru-RU" sz="3600" b="1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5357818" y="57148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w</a:t>
            </a:r>
            <a:endParaRPr lang="ru-RU" sz="3600" b="1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5357818" y="378619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5357818" y="1857364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i</a:t>
            </a:r>
            <a:endParaRPr lang="ru-RU" sz="3600" b="1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3929058" y="250030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g</a:t>
            </a:r>
            <a:endParaRPr lang="ru-RU" sz="3600" b="1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5357818" y="121442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r</a:t>
            </a:r>
            <a:endParaRPr lang="ru-RU" sz="3600" b="1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3929058" y="378619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n</a:t>
            </a:r>
            <a:endParaRPr lang="ru-RU" sz="3600" b="1" dirty="0"/>
          </a:p>
        </p:txBody>
      </p:sp>
      <p:sp>
        <p:nvSpPr>
          <p:cNvPr id="146" name="TextBox 145"/>
          <p:cNvSpPr txBox="1"/>
          <p:nvPr/>
        </p:nvSpPr>
        <p:spPr>
          <a:xfrm>
            <a:off x="6929454" y="1142984"/>
            <a:ext cx="157163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1. to leave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929454" y="1785926"/>
            <a:ext cx="157163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2. to see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6929454" y="3143248"/>
            <a:ext cx="1587511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3. to make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6929454" y="3786190"/>
            <a:ext cx="1587511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4. to sit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6929454" y="4429132"/>
            <a:ext cx="1587511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5. to go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6929454" y="5072074"/>
            <a:ext cx="1587511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6. to write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6929454" y="500042"/>
            <a:ext cx="14075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Across: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7072330" y="2500306"/>
            <a:ext cx="13027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Down: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642910" y="578645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2786050" y="45005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2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928794" y="328612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357554" y="392906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4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4071934" y="200024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5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5500694" y="14285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6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0" name="Управляющая кнопка: домой 59">
            <a:hlinkClick r:id="" action="ppaction://hlinkshowjump?jump=firstslide" highlightClick="1"/>
          </p:cNvPr>
          <p:cNvSpPr/>
          <p:nvPr/>
        </p:nvSpPr>
        <p:spPr>
          <a:xfrm>
            <a:off x="5929322" y="5857892"/>
            <a:ext cx="785818" cy="714356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Управляющая кнопка: далее 62">
            <a:hlinkClick r:id="" action="ppaction://hlinkshowjump?jump=nextslide" highlightClick="1"/>
          </p:cNvPr>
          <p:cNvSpPr/>
          <p:nvPr/>
        </p:nvSpPr>
        <p:spPr>
          <a:xfrm>
            <a:off x="7286644" y="6215082"/>
            <a:ext cx="1271606" cy="321622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</p:childTnLst>
        </p:cTn>
      </p:par>
    </p:tnLst>
    <p:bldLst>
      <p:bldP spid="56" grpId="0" animBg="1"/>
      <p:bldP spid="102" grpId="0" animBg="1"/>
      <p:bldP spid="65" grpId="0" animBg="1"/>
      <p:bldP spid="80" grpId="0" animBg="1"/>
      <p:bldP spid="81" grpId="0" animBg="1"/>
      <p:bldP spid="83" grpId="0" animBg="1"/>
      <p:bldP spid="85" grpId="0" animBg="1"/>
      <p:bldP spid="90" grpId="0" animBg="1"/>
      <p:bldP spid="91" grpId="0" animBg="1"/>
      <p:bldP spid="98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100" grpId="0" animBg="1"/>
      <p:bldP spid="99" grpId="0" animBg="1"/>
      <p:bldP spid="10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Прямоугольник 141"/>
          <p:cNvSpPr/>
          <p:nvPr/>
        </p:nvSpPr>
        <p:spPr>
          <a:xfrm>
            <a:off x="4500562" y="3500438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0" name="Прямоугольник 129"/>
          <p:cNvSpPr/>
          <p:nvPr/>
        </p:nvSpPr>
        <p:spPr>
          <a:xfrm>
            <a:off x="5214942" y="3500438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2357422" y="285749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45" name="Прямоугольник 144"/>
          <p:cNvSpPr/>
          <p:nvPr/>
        </p:nvSpPr>
        <p:spPr>
          <a:xfrm>
            <a:off x="3071802" y="478632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4500562" y="2214554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27" name="Прямоугольник 126"/>
          <p:cNvSpPr/>
          <p:nvPr/>
        </p:nvSpPr>
        <p:spPr>
          <a:xfrm>
            <a:off x="1643042" y="478632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5214942" y="285749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44" name="Прямоугольник 143"/>
          <p:cNvSpPr/>
          <p:nvPr/>
        </p:nvSpPr>
        <p:spPr>
          <a:xfrm>
            <a:off x="2357422" y="478632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2" name="Прямоугольник 131"/>
          <p:cNvSpPr/>
          <p:nvPr/>
        </p:nvSpPr>
        <p:spPr>
          <a:xfrm>
            <a:off x="5214942" y="5429264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29" name="Прямоугольник 128"/>
          <p:cNvSpPr/>
          <p:nvPr/>
        </p:nvSpPr>
        <p:spPr>
          <a:xfrm>
            <a:off x="5214942" y="414338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1" name="Прямоугольник 130"/>
          <p:cNvSpPr/>
          <p:nvPr/>
        </p:nvSpPr>
        <p:spPr>
          <a:xfrm>
            <a:off x="5214942" y="2214554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26" name="Прямоугольник 125"/>
          <p:cNvSpPr/>
          <p:nvPr/>
        </p:nvSpPr>
        <p:spPr>
          <a:xfrm>
            <a:off x="3071802" y="285749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40" name="Прямоугольник 139"/>
          <p:cNvSpPr/>
          <p:nvPr/>
        </p:nvSpPr>
        <p:spPr>
          <a:xfrm>
            <a:off x="3071802" y="2214554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41" name="Прямоугольник 140"/>
          <p:cNvSpPr/>
          <p:nvPr/>
        </p:nvSpPr>
        <p:spPr>
          <a:xfrm>
            <a:off x="5214942" y="478632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3" name="Прямоугольник 132"/>
          <p:cNvSpPr/>
          <p:nvPr/>
        </p:nvSpPr>
        <p:spPr>
          <a:xfrm>
            <a:off x="4500562" y="285749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4" name="Прямоугольник 133"/>
          <p:cNvSpPr/>
          <p:nvPr/>
        </p:nvSpPr>
        <p:spPr>
          <a:xfrm>
            <a:off x="3786182" y="3500438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5" name="Прямоугольник 134"/>
          <p:cNvSpPr/>
          <p:nvPr/>
        </p:nvSpPr>
        <p:spPr>
          <a:xfrm>
            <a:off x="3786182" y="414338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6" name="Прямоугольник 135"/>
          <p:cNvSpPr/>
          <p:nvPr/>
        </p:nvSpPr>
        <p:spPr>
          <a:xfrm>
            <a:off x="3786182" y="157161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7" name="Прямоугольник 136"/>
          <p:cNvSpPr/>
          <p:nvPr/>
        </p:nvSpPr>
        <p:spPr>
          <a:xfrm>
            <a:off x="3786182" y="478632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8" name="Прямоугольник 137"/>
          <p:cNvSpPr/>
          <p:nvPr/>
        </p:nvSpPr>
        <p:spPr>
          <a:xfrm>
            <a:off x="3786182" y="285749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3786182" y="2214554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78" name="Управляющая кнопка: далее 77">
            <a:hlinkClick r:id="" action="ppaction://hlinkshowjump?jump=nextslide" highlightClick="1"/>
          </p:cNvPr>
          <p:cNvSpPr/>
          <p:nvPr/>
        </p:nvSpPr>
        <p:spPr>
          <a:xfrm>
            <a:off x="7358082" y="6215082"/>
            <a:ext cx="1271606" cy="321622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4500562" y="2214554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m</a:t>
            </a:r>
            <a:endParaRPr lang="ru-RU" sz="3600" b="1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3071802" y="285749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o</a:t>
            </a:r>
            <a:endParaRPr lang="ru-RU" sz="3600" b="1" dirty="0"/>
          </a:p>
        </p:txBody>
      </p:sp>
      <p:sp>
        <p:nvSpPr>
          <p:cNvPr id="79" name="Прямоугольник 78"/>
          <p:cNvSpPr/>
          <p:nvPr/>
        </p:nvSpPr>
        <p:spPr>
          <a:xfrm rot="20759652">
            <a:off x="43174" y="393566"/>
            <a:ext cx="3493945" cy="196692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en-US" sz="5400" b="1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rd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form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Crossword puzzle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643042" y="478632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f</a:t>
            </a:r>
            <a:endParaRPr lang="ru-RU" sz="3600" b="1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2357422" y="478632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5214942" y="285749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5214942" y="414338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 </a:t>
            </a:r>
            <a:r>
              <a:rPr lang="en-US" sz="3600" b="1" dirty="0" smtClean="0"/>
              <a:t>o</a:t>
            </a:r>
            <a:endParaRPr lang="ru-RU" sz="3600" b="1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4500562" y="3500438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o</a:t>
            </a:r>
            <a:endParaRPr lang="ru-RU" sz="3600" b="1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2357422" y="285749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f</a:t>
            </a:r>
            <a:endParaRPr lang="ru-RU" sz="3600" b="1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5214942" y="3500438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</a:t>
            </a:r>
            <a:endParaRPr lang="ru-RU" sz="3600" b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5214942" y="5429264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5214942" y="2214554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3071802" y="478632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b="1" dirty="0" smtClean="0"/>
              <a:t>  </a:t>
            </a:r>
            <a:r>
              <a:rPr lang="en-US" sz="3600" b="1" dirty="0" smtClean="0"/>
              <a:t>l</a:t>
            </a:r>
            <a:endParaRPr lang="ru-RU" sz="36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4500562" y="285749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n</a:t>
            </a:r>
            <a:endParaRPr lang="ru-RU" sz="3600" b="1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3786182" y="3500438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g</a:t>
            </a:r>
            <a:endParaRPr lang="ru-RU" sz="3600" b="1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3786182" y="414338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h</a:t>
            </a:r>
            <a:endParaRPr lang="ru-RU" sz="3600" b="1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3786182" y="157161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3786182" y="478632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</a:t>
            </a:r>
            <a:endParaRPr lang="ru-RU" sz="3600" b="1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3786182" y="285749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u</a:t>
            </a:r>
            <a:endParaRPr lang="ru-RU" sz="3600" b="1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3071802" y="2214554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</a:t>
            </a:r>
            <a:endParaRPr lang="ru-RU" sz="3600" b="1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3786182" y="2214554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o</a:t>
            </a:r>
            <a:endParaRPr lang="ru-RU" sz="3600" b="1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5214942" y="478632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l</a:t>
            </a:r>
            <a:endParaRPr lang="ru-RU" sz="3600" b="1" dirty="0"/>
          </a:p>
        </p:txBody>
      </p:sp>
      <p:sp>
        <p:nvSpPr>
          <p:cNvPr id="146" name="TextBox 145"/>
          <p:cNvSpPr txBox="1"/>
          <p:nvPr/>
        </p:nvSpPr>
        <p:spPr>
          <a:xfrm>
            <a:off x="6858016" y="1214422"/>
            <a:ext cx="157163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1. to come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858016" y="1785926"/>
            <a:ext cx="157163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2. to find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6858016" y="2357430"/>
            <a:ext cx="157163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3. to get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6858016" y="3000372"/>
            <a:ext cx="157163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4. to feel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6929454" y="4429132"/>
            <a:ext cx="1587511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5. to buy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6929454" y="5072074"/>
            <a:ext cx="1587511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6. to tell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6929454" y="500042"/>
            <a:ext cx="14075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Across: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7072330" y="3786190"/>
            <a:ext cx="13027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Down: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2714612" y="228599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2000232" y="292893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2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428992" y="357187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1285852" y="485776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4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4000496" y="114298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5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5857884" y="357187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6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0" name="Управляющая кнопка: домой 59">
            <a:hlinkClick r:id="" action="ppaction://hlinkshowjump?jump=firstslide" highlightClick="1"/>
          </p:cNvPr>
          <p:cNvSpPr/>
          <p:nvPr/>
        </p:nvSpPr>
        <p:spPr>
          <a:xfrm>
            <a:off x="428596" y="5786454"/>
            <a:ext cx="785818" cy="714356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</p:childTnLst>
        </p:cTn>
      </p:par>
    </p:tnLst>
    <p:bldLst>
      <p:bldP spid="56" grpId="0" animBg="1"/>
      <p:bldP spid="102" grpId="0" animBg="1"/>
      <p:bldP spid="65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90" grpId="0" animBg="1"/>
      <p:bldP spid="91" grpId="0" animBg="1"/>
      <p:bldP spid="98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100" grpId="0" animBg="1"/>
      <p:bldP spid="99" grpId="0" animBg="1"/>
      <p:bldP spid="10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Прямоугольник 142"/>
          <p:cNvSpPr/>
          <p:nvPr/>
        </p:nvSpPr>
        <p:spPr>
          <a:xfrm>
            <a:off x="5500694" y="521495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4071934" y="3286124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27" name="Прямоугольник 126"/>
          <p:cNvSpPr/>
          <p:nvPr/>
        </p:nvSpPr>
        <p:spPr>
          <a:xfrm>
            <a:off x="4071934" y="264318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4786314" y="392906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44" name="Прямоугольник 143"/>
          <p:cNvSpPr/>
          <p:nvPr/>
        </p:nvSpPr>
        <p:spPr>
          <a:xfrm>
            <a:off x="4071934" y="521495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2" name="Прямоугольник 131"/>
          <p:cNvSpPr/>
          <p:nvPr/>
        </p:nvSpPr>
        <p:spPr>
          <a:xfrm>
            <a:off x="5500694" y="3286124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29" name="Прямоугольник 128"/>
          <p:cNvSpPr/>
          <p:nvPr/>
        </p:nvSpPr>
        <p:spPr>
          <a:xfrm>
            <a:off x="4786314" y="521495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1" name="Прямоугольник 130"/>
          <p:cNvSpPr/>
          <p:nvPr/>
        </p:nvSpPr>
        <p:spPr>
          <a:xfrm>
            <a:off x="4786314" y="3286124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41" name="Прямоугольник 140"/>
          <p:cNvSpPr/>
          <p:nvPr/>
        </p:nvSpPr>
        <p:spPr>
          <a:xfrm>
            <a:off x="4786314" y="264318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3" name="Прямоугольник 132"/>
          <p:cNvSpPr/>
          <p:nvPr/>
        </p:nvSpPr>
        <p:spPr>
          <a:xfrm>
            <a:off x="5500694" y="264318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4" name="Прямоугольник 133"/>
          <p:cNvSpPr/>
          <p:nvPr/>
        </p:nvSpPr>
        <p:spPr>
          <a:xfrm>
            <a:off x="3357554" y="4572008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5" name="Прямоугольник 134"/>
          <p:cNvSpPr/>
          <p:nvPr/>
        </p:nvSpPr>
        <p:spPr>
          <a:xfrm>
            <a:off x="3357554" y="521495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6" name="Прямоугольник 135"/>
          <p:cNvSpPr/>
          <p:nvPr/>
        </p:nvSpPr>
        <p:spPr>
          <a:xfrm>
            <a:off x="3357554" y="264318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7" name="Прямоугольник 136"/>
          <p:cNvSpPr/>
          <p:nvPr/>
        </p:nvSpPr>
        <p:spPr>
          <a:xfrm>
            <a:off x="2643174" y="521495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8" name="Прямоугольник 137"/>
          <p:cNvSpPr/>
          <p:nvPr/>
        </p:nvSpPr>
        <p:spPr>
          <a:xfrm>
            <a:off x="3357554" y="392906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3357554" y="3286124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78" name="Управляющая кнопка: далее 77">
            <a:hlinkClick r:id="" action="ppaction://hlinkshowjump?jump=nextslide" highlightClick="1"/>
          </p:cNvPr>
          <p:cNvSpPr/>
          <p:nvPr/>
        </p:nvSpPr>
        <p:spPr>
          <a:xfrm>
            <a:off x="7072330" y="6215082"/>
            <a:ext cx="1271606" cy="321622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4071934" y="3286124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o</a:t>
            </a:r>
            <a:endParaRPr lang="ru-RU" sz="3600" b="1" dirty="0"/>
          </a:p>
        </p:txBody>
      </p:sp>
      <p:sp>
        <p:nvSpPr>
          <p:cNvPr id="79" name="Прямоугольник 78"/>
          <p:cNvSpPr/>
          <p:nvPr/>
        </p:nvSpPr>
        <p:spPr>
          <a:xfrm rot="20932573">
            <a:off x="212501" y="195996"/>
            <a:ext cx="3602550" cy="196692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5400" b="1" baseline="300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nd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form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Crossword puzzle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071934" y="264318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w</a:t>
            </a:r>
            <a:endParaRPr lang="ru-RU" sz="3600" b="1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4071934" y="521495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g</a:t>
            </a:r>
            <a:endParaRPr lang="ru-RU" sz="3600" b="1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4786314" y="392906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4786314" y="521495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 </a:t>
            </a:r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5500694" y="521495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n</a:t>
            </a:r>
            <a:endParaRPr lang="ru-RU" sz="3600" b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5500694" y="3286124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4786314" y="3286124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</a:t>
            </a:r>
            <a:endParaRPr lang="ru-RU" sz="36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5500694" y="264318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s</a:t>
            </a:r>
            <a:endParaRPr lang="ru-RU" sz="3600" b="1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3357554" y="4572008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k</a:t>
            </a:r>
            <a:endParaRPr lang="ru-RU" sz="3600" b="1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3357554" y="521495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3357554" y="264318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2643174" y="521495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3357554" y="392906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o</a:t>
            </a:r>
            <a:endParaRPr lang="ru-RU" sz="3600" b="1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3357554" y="3286124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r</a:t>
            </a:r>
            <a:endParaRPr lang="ru-RU" sz="3600" b="1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4786314" y="264318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146" name="TextBox 145"/>
          <p:cNvSpPr txBox="1"/>
          <p:nvPr/>
        </p:nvSpPr>
        <p:spPr>
          <a:xfrm>
            <a:off x="6858016" y="1214422"/>
            <a:ext cx="157163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1. to begin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858016" y="1785926"/>
            <a:ext cx="157163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2. to write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6858016" y="2357430"/>
            <a:ext cx="157163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3. to be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6929454" y="3857628"/>
            <a:ext cx="157163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4. to see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6929454" y="4429132"/>
            <a:ext cx="1587511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5. to break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6929454" y="5072074"/>
            <a:ext cx="1587511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6. to eat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6929454" y="500042"/>
            <a:ext cx="14075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Across: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7072330" y="3143248"/>
            <a:ext cx="13027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Down: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2285984" y="528638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2285984" y="328612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2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4214810" y="221455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2786050" y="157161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4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3500430" y="221455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5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4929190" y="221455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6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643174" y="200024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2643174" y="200024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s</a:t>
            </a:r>
            <a:endParaRPr lang="ru-RU" sz="3600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2643174" y="264318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2643174" y="264318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2643174" y="3286124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40" name="Прямоугольник 139"/>
          <p:cNvSpPr/>
          <p:nvPr/>
        </p:nvSpPr>
        <p:spPr>
          <a:xfrm>
            <a:off x="2643174" y="3286124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w</a:t>
            </a:r>
            <a:endParaRPr lang="ru-RU" sz="3600" b="1" dirty="0"/>
          </a:p>
        </p:txBody>
      </p:sp>
      <p:sp>
        <p:nvSpPr>
          <p:cNvPr id="57" name="Управляющая кнопка: домой 56">
            <a:hlinkClick r:id="" action="ppaction://hlinkshowjump?jump=firstslide" highlightClick="1"/>
          </p:cNvPr>
          <p:cNvSpPr/>
          <p:nvPr/>
        </p:nvSpPr>
        <p:spPr>
          <a:xfrm>
            <a:off x="571472" y="5786454"/>
            <a:ext cx="785818" cy="714356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</p:childTnLst>
        </p:cTn>
      </p:par>
    </p:tnLst>
    <p:bldLst>
      <p:bldP spid="56" grpId="0" animBg="1"/>
      <p:bldP spid="65" grpId="0" animBg="1"/>
      <p:bldP spid="81" grpId="0" animBg="1"/>
      <p:bldP spid="90" grpId="0" animBg="1"/>
      <p:bldP spid="91" grpId="0" animBg="1"/>
      <p:bldP spid="92" grpId="0" animBg="1"/>
      <p:bldP spid="93" grpId="0" animBg="1"/>
      <p:bldP spid="95" grpId="0" animBg="1"/>
      <p:bldP spid="96" grpId="0" animBg="1"/>
      <p:bldP spid="97" grpId="0" animBg="1"/>
      <p:bldP spid="99" grpId="0" animBg="1"/>
      <p:bldP spid="101" grpId="0" animBg="1"/>
      <p:bldP spid="100" grpId="0" animBg="1"/>
      <p:bldP spid="10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Прямоугольник 142"/>
          <p:cNvSpPr/>
          <p:nvPr/>
        </p:nvSpPr>
        <p:spPr>
          <a:xfrm>
            <a:off x="5286380" y="535782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27" name="Прямоугольник 126"/>
          <p:cNvSpPr/>
          <p:nvPr/>
        </p:nvSpPr>
        <p:spPr>
          <a:xfrm>
            <a:off x="4572000" y="342900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5286380" y="4714884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44" name="Прямоугольник 143"/>
          <p:cNvSpPr/>
          <p:nvPr/>
        </p:nvSpPr>
        <p:spPr>
          <a:xfrm>
            <a:off x="5286380" y="1500174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2" name="Прямоугольник 131"/>
          <p:cNvSpPr/>
          <p:nvPr/>
        </p:nvSpPr>
        <p:spPr>
          <a:xfrm>
            <a:off x="5286380" y="2786058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29" name="Прямоугольник 128"/>
          <p:cNvSpPr/>
          <p:nvPr/>
        </p:nvSpPr>
        <p:spPr>
          <a:xfrm>
            <a:off x="5286380" y="214311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1" name="Прямоугольник 130"/>
          <p:cNvSpPr/>
          <p:nvPr/>
        </p:nvSpPr>
        <p:spPr>
          <a:xfrm>
            <a:off x="5286380" y="407194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41" name="Прямоугольник 140"/>
          <p:cNvSpPr/>
          <p:nvPr/>
        </p:nvSpPr>
        <p:spPr>
          <a:xfrm>
            <a:off x="5286380" y="342900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4" name="Прямоугольник 133"/>
          <p:cNvSpPr/>
          <p:nvPr/>
        </p:nvSpPr>
        <p:spPr>
          <a:xfrm>
            <a:off x="3857620" y="535782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5" name="Прямоугольник 134"/>
          <p:cNvSpPr/>
          <p:nvPr/>
        </p:nvSpPr>
        <p:spPr>
          <a:xfrm>
            <a:off x="3143240" y="535782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6" name="Прямоугольник 135"/>
          <p:cNvSpPr/>
          <p:nvPr/>
        </p:nvSpPr>
        <p:spPr>
          <a:xfrm>
            <a:off x="3857620" y="342900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7" name="Прямоугольник 136"/>
          <p:cNvSpPr/>
          <p:nvPr/>
        </p:nvSpPr>
        <p:spPr>
          <a:xfrm>
            <a:off x="2428860" y="535782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8" name="Прямоугольник 137"/>
          <p:cNvSpPr/>
          <p:nvPr/>
        </p:nvSpPr>
        <p:spPr>
          <a:xfrm>
            <a:off x="3857620" y="4714884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3857620" y="407194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79" name="Прямоугольник 78"/>
          <p:cNvSpPr/>
          <p:nvPr/>
        </p:nvSpPr>
        <p:spPr>
          <a:xfrm rot="20932573">
            <a:off x="209467" y="164846"/>
            <a:ext cx="3925464" cy="196692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5400" b="1" baseline="300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nd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form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Crossword puzzle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572000" y="342900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5286380" y="1500174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f</a:t>
            </a:r>
            <a:endParaRPr lang="ru-RU" sz="3600" b="1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5286380" y="4714884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n</a:t>
            </a:r>
            <a:endParaRPr lang="ru-RU" sz="3600" b="1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5286380" y="214311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 </a:t>
            </a:r>
            <a:r>
              <a:rPr lang="en-US" sz="3600" b="1" dirty="0" smtClean="0"/>
              <a:t>l</a:t>
            </a:r>
            <a:endParaRPr lang="ru-RU" sz="3600" b="1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5286380" y="535782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</a:t>
            </a:r>
            <a:endParaRPr lang="ru-RU" sz="3600" b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5286380" y="2786058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5286380" y="407194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3857620" y="535782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3143240" y="535782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3857620" y="342900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r</a:t>
            </a:r>
            <a:endParaRPr lang="ru-RU" sz="3600" b="1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2428860" y="535782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h</a:t>
            </a:r>
            <a:endParaRPr lang="ru-RU" sz="3600" b="1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3857620" y="4714884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3857620" y="4071942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</a:t>
            </a:r>
            <a:endParaRPr lang="ru-RU" sz="3600" b="1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5286380" y="342900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w</a:t>
            </a:r>
            <a:endParaRPr lang="ru-RU" sz="3600" b="1" dirty="0"/>
          </a:p>
        </p:txBody>
      </p:sp>
      <p:sp>
        <p:nvSpPr>
          <p:cNvPr id="146" name="TextBox 145"/>
          <p:cNvSpPr txBox="1"/>
          <p:nvPr/>
        </p:nvSpPr>
        <p:spPr>
          <a:xfrm>
            <a:off x="6858016" y="1214422"/>
            <a:ext cx="157163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1. to have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858016" y="1785926"/>
            <a:ext cx="157163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2. to draw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6929454" y="3357562"/>
            <a:ext cx="157163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3. to do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6929454" y="3929066"/>
            <a:ext cx="157163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4. to read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6929454" y="4500570"/>
            <a:ext cx="1587511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5. to fly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6929454" y="5072074"/>
            <a:ext cx="1587511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6. to go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6929454" y="500042"/>
            <a:ext cx="14075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Across: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7072330" y="2643182"/>
            <a:ext cx="13027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Down: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2071670" y="542926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2786050" y="350043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2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286116" y="171448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4000496" y="300037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4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5429256" y="107154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5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5929322" y="350043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6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143240" y="2786058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3143240" y="2786058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i</a:t>
            </a:r>
            <a:endParaRPr lang="ru-RU" sz="3600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3143240" y="342900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3143240" y="342900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3143240" y="214311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3143240" y="2143116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52" name="Управляющая кнопка: домой 51">
            <a:hlinkClick r:id="" action="ppaction://hlinkshowjump?jump=firstslide" highlightClick="1"/>
          </p:cNvPr>
          <p:cNvSpPr/>
          <p:nvPr/>
        </p:nvSpPr>
        <p:spPr>
          <a:xfrm>
            <a:off x="571472" y="5786454"/>
            <a:ext cx="785818" cy="714356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</p:childTnLst>
        </p:cTn>
      </p:par>
    </p:tnLst>
    <p:bldLst>
      <p:bldP spid="65" grpId="0" animBg="1"/>
      <p:bldP spid="80" grpId="0" animBg="1"/>
      <p:bldP spid="81" grpId="0" animBg="1"/>
      <p:bldP spid="82" grpId="0" animBg="1"/>
      <p:bldP spid="84" grpId="0" animBg="1"/>
      <p:bldP spid="90" grpId="0" animBg="1"/>
      <p:bldP spid="91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9" grpId="0" animBg="1"/>
      <p:bldP spid="101" grpId="0" animBg="1"/>
      <p:bldP spid="100" grpId="0" animBg="1"/>
      <p:bldP spid="102" grpId="0" animBg="1"/>
      <p:bldP spid="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32" y="642918"/>
            <a:ext cx="1571636" cy="64294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be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2071678"/>
            <a:ext cx="1571636" cy="64294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did</a:t>
            </a:r>
            <a:endParaRPr lang="ru-RU" sz="3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5643578"/>
            <a:ext cx="1571636" cy="64294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made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1357298"/>
            <a:ext cx="1571636" cy="64294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have</a:t>
            </a:r>
            <a:endParaRPr lang="ru-RU" sz="32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14744" y="642918"/>
            <a:ext cx="1571636" cy="64294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/>
              <a:t>was/were</a:t>
            </a:r>
            <a:endParaRPr lang="ru-RU" sz="26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429256" y="4214818"/>
            <a:ext cx="1571636" cy="64294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taken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00232" y="2071678"/>
            <a:ext cx="1571636" cy="64294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do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14744" y="2786058"/>
            <a:ext cx="1571636" cy="64294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got</a:t>
            </a:r>
            <a:endParaRPr lang="ru-RU" sz="32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429256" y="1357298"/>
            <a:ext cx="1571636" cy="64294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had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00232" y="2786058"/>
            <a:ext cx="1571636" cy="64294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get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14744" y="5643578"/>
            <a:ext cx="1571636" cy="64294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made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429256" y="4929198"/>
            <a:ext cx="1571636" cy="642942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given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000232" y="3500438"/>
            <a:ext cx="1571636" cy="64294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go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714744" y="1357298"/>
            <a:ext cx="1571636" cy="64294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had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429256" y="3500438"/>
            <a:ext cx="1571636" cy="64294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gone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000232" y="4214818"/>
            <a:ext cx="1571636" cy="64294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take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714744" y="3500438"/>
            <a:ext cx="1571636" cy="64294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went</a:t>
            </a:r>
            <a:endParaRPr lang="ru-RU" sz="32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429256" y="642918"/>
            <a:ext cx="1571636" cy="64294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been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4929198"/>
            <a:ext cx="1571636" cy="642942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give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714744" y="4214818"/>
            <a:ext cx="1571636" cy="64294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took</a:t>
            </a:r>
            <a:endParaRPr lang="ru-RU" sz="32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429256" y="2786058"/>
            <a:ext cx="1571636" cy="64294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>
                <a:solidFill>
                  <a:prstClr val="white"/>
                </a:solidFill>
              </a:rPr>
              <a:t>got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000232" y="5643578"/>
            <a:ext cx="1571636" cy="64294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make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714744" y="4929198"/>
            <a:ext cx="1571636" cy="642942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gave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429256" y="2071678"/>
            <a:ext cx="1571636" cy="64294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done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6" name="Управляющая кнопка: далее 35">
            <a:hlinkClick r:id="" action="ppaction://hlinkshowjump?jump=nextslide" highlightClick="1"/>
          </p:cNvPr>
          <p:cNvSpPr/>
          <p:nvPr/>
        </p:nvSpPr>
        <p:spPr>
          <a:xfrm>
            <a:off x="7429520" y="6143644"/>
            <a:ext cx="1271606" cy="321622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домой 29">
            <a:hlinkClick r:id="" action="ppaction://hlinkshowjump?jump=firstslide" highlightClick="1"/>
          </p:cNvPr>
          <p:cNvSpPr/>
          <p:nvPr/>
        </p:nvSpPr>
        <p:spPr>
          <a:xfrm>
            <a:off x="571472" y="5786454"/>
            <a:ext cx="785818" cy="714356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7" grpId="0" animBg="1"/>
      <p:bldP spid="18" grpId="0" animBg="1"/>
      <p:bldP spid="23" grpId="0" animBg="1"/>
      <p:bldP spid="27" grpId="0" animBg="1"/>
      <p:bldP spid="28" grpId="0" animBg="1"/>
      <p:bldP spid="32" grpId="0" animBg="1"/>
      <p:bldP spid="33" grpId="0" animBg="1"/>
      <p:bldP spid="37" grpId="0" animBg="1"/>
      <p:bldP spid="42" grpId="0" animBg="1"/>
      <p:bldP spid="4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Управляющая кнопка: далее 77">
            <a:hlinkClick r:id="" action="ppaction://hlinkshowjump?jump=nextslide" highlightClick="1"/>
          </p:cNvPr>
          <p:cNvSpPr/>
          <p:nvPr/>
        </p:nvSpPr>
        <p:spPr>
          <a:xfrm>
            <a:off x="7072330" y="6215082"/>
            <a:ext cx="1271606" cy="321622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1714480" y="4572008"/>
            <a:ext cx="16305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357818" y="4500570"/>
            <a:ext cx="23968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chose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4" name="Группа 73"/>
          <p:cNvGrpSpPr/>
          <p:nvPr/>
        </p:nvGrpSpPr>
        <p:grpSpPr>
          <a:xfrm>
            <a:off x="4714876" y="642918"/>
            <a:ext cx="3857652" cy="4071966"/>
            <a:chOff x="4714876" y="642918"/>
            <a:chExt cx="3857652" cy="4071966"/>
          </a:xfrm>
        </p:grpSpPr>
        <p:sp>
          <p:nvSpPr>
            <p:cNvPr id="69" name="Прямоугольник 68"/>
            <p:cNvSpPr/>
            <p:nvPr/>
          </p:nvSpPr>
          <p:spPr>
            <a:xfrm>
              <a:off x="4714876" y="928670"/>
              <a:ext cx="3857652" cy="37862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26" name="Picture 2" descr="C:\Documents and Settings\Admin\Рабочий стол\tips ноябрь 2008\pictures\картинки супер\2\2_1_6.bmp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72264" y="2503282"/>
              <a:ext cx="1643074" cy="1711535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59" name="TextBox 58"/>
            <p:cNvSpPr txBox="1"/>
            <p:nvPr/>
          </p:nvSpPr>
          <p:spPr>
            <a:xfrm>
              <a:off x="4714876" y="2857496"/>
              <a:ext cx="183736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200" b="1" dirty="0" smtClean="0">
                  <a:solidFill>
                    <a:srgbClr val="002060"/>
                  </a:solidFill>
                </a:rPr>
                <a:t>Ch +</a:t>
              </a:r>
              <a:endParaRPr lang="ru-RU" sz="7200" b="1" dirty="0">
                <a:solidFill>
                  <a:srgbClr val="002060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000892" y="642918"/>
              <a:ext cx="845103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b="1" dirty="0" smtClean="0">
                  <a:solidFill>
                    <a:srgbClr val="002060"/>
                  </a:solidFill>
                </a:rPr>
                <a:t>n</a:t>
              </a:r>
              <a:endParaRPr lang="ru-RU" sz="96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64" name="Прямая соединительная линия 63"/>
            <p:cNvCxnSpPr/>
            <p:nvPr/>
          </p:nvCxnSpPr>
          <p:spPr>
            <a:xfrm>
              <a:off x="7000892" y="1285860"/>
              <a:ext cx="785818" cy="642942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flipH="1">
              <a:off x="7000892" y="1357298"/>
              <a:ext cx="785818" cy="642942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8" name="Управляющая кнопка: домой 17">
            <a:hlinkClick r:id="" action="ppaction://hlinkshowjump?jump=firstslide" highlightClick="1"/>
          </p:cNvPr>
          <p:cNvSpPr/>
          <p:nvPr/>
        </p:nvSpPr>
        <p:spPr>
          <a:xfrm>
            <a:off x="571472" y="5786454"/>
            <a:ext cx="785818" cy="714356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642910" y="785794"/>
            <a:ext cx="3643338" cy="3929090"/>
            <a:chOff x="642910" y="785794"/>
            <a:chExt cx="3643338" cy="3929090"/>
          </a:xfrm>
        </p:grpSpPr>
        <p:sp>
          <p:nvSpPr>
            <p:cNvPr id="68" name="Прямоугольник 67"/>
            <p:cNvSpPr/>
            <p:nvPr/>
          </p:nvSpPr>
          <p:spPr>
            <a:xfrm>
              <a:off x="642910" y="928670"/>
              <a:ext cx="3643338" cy="37862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857356" y="785794"/>
              <a:ext cx="805029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b="1" dirty="0" smtClean="0">
                  <a:solidFill>
                    <a:srgbClr val="002060"/>
                  </a:solidFill>
                </a:rPr>
                <a:t>e</a:t>
              </a:r>
              <a:endParaRPr lang="ru-RU" sz="96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55" name="Прямая соединительная линия 54"/>
            <p:cNvCxnSpPr/>
            <p:nvPr/>
          </p:nvCxnSpPr>
          <p:spPr>
            <a:xfrm>
              <a:off x="1785918" y="1500174"/>
              <a:ext cx="785818" cy="642942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flipH="1">
              <a:off x="1857356" y="1571612"/>
              <a:ext cx="785818" cy="642942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pic>
          <p:nvPicPr>
            <p:cNvPr id="3074" name="Picture 2" descr="http://www.cksinfo.com/clipart/people/bodyparts/heads/head11.png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1428728" y="2357430"/>
              <a:ext cx="1857388" cy="185738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8" grpId="0"/>
      <p:bldP spid="6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Управляющая кнопка: далее 77">
            <a:hlinkClick r:id="" action="ppaction://hlinkshowjump?jump=nextslide" highlightClick="1"/>
          </p:cNvPr>
          <p:cNvSpPr/>
          <p:nvPr/>
        </p:nvSpPr>
        <p:spPr>
          <a:xfrm>
            <a:off x="7072330" y="6215082"/>
            <a:ext cx="1271606" cy="321622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1428728" y="4429132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went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786446" y="4357694"/>
            <a:ext cx="19425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gave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642910" y="928670"/>
            <a:ext cx="3643338" cy="3786214"/>
            <a:chOff x="642910" y="928670"/>
            <a:chExt cx="3643338" cy="3786214"/>
          </a:xfrm>
        </p:grpSpPr>
        <p:sp>
          <p:nvSpPr>
            <p:cNvPr id="68" name="Прямоугольник 67"/>
            <p:cNvSpPr/>
            <p:nvPr/>
          </p:nvSpPr>
          <p:spPr>
            <a:xfrm>
              <a:off x="642910" y="928670"/>
              <a:ext cx="3643338" cy="37862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857488" y="1142984"/>
              <a:ext cx="611065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b="1" dirty="0" smtClean="0">
                  <a:solidFill>
                    <a:srgbClr val="002060"/>
                  </a:solidFill>
                </a:rPr>
                <a:t>t</a:t>
              </a:r>
              <a:endParaRPr lang="ru-RU" sz="96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55" name="Прямая соединительная линия 54"/>
            <p:cNvCxnSpPr/>
            <p:nvPr/>
          </p:nvCxnSpPr>
          <p:spPr>
            <a:xfrm>
              <a:off x="2714612" y="1714488"/>
              <a:ext cx="785818" cy="642942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flipH="1">
              <a:off x="2714612" y="1785926"/>
              <a:ext cx="785818" cy="642942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pic>
          <p:nvPicPr>
            <p:cNvPr id="17" name="Рисунок 5" descr="ва.bmp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14480" y="2500306"/>
              <a:ext cx="2566128" cy="1857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Box 17"/>
            <p:cNvSpPr txBox="1"/>
            <p:nvPr/>
          </p:nvSpPr>
          <p:spPr>
            <a:xfrm>
              <a:off x="785786" y="2643182"/>
              <a:ext cx="133241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200" b="1" dirty="0" smtClean="0">
                  <a:solidFill>
                    <a:srgbClr val="002060"/>
                  </a:solidFill>
                </a:rPr>
                <a:t>w+</a:t>
              </a:r>
              <a:endParaRPr lang="ru-RU" sz="72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4786314" y="928670"/>
            <a:ext cx="3857652" cy="3786214"/>
            <a:chOff x="4786314" y="928670"/>
            <a:chExt cx="3857652" cy="3786214"/>
          </a:xfrm>
        </p:grpSpPr>
        <p:sp>
          <p:nvSpPr>
            <p:cNvPr id="69" name="Прямоугольник 68"/>
            <p:cNvSpPr/>
            <p:nvPr/>
          </p:nvSpPr>
          <p:spPr>
            <a:xfrm>
              <a:off x="4786314" y="928670"/>
              <a:ext cx="3857652" cy="37862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072066" y="2714620"/>
              <a:ext cx="129073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200" b="1" dirty="0" smtClean="0">
                  <a:solidFill>
                    <a:srgbClr val="002060"/>
                  </a:solidFill>
                </a:rPr>
                <a:t>g +</a:t>
              </a:r>
              <a:endParaRPr lang="ru-RU" sz="7200" b="1" dirty="0">
                <a:solidFill>
                  <a:srgbClr val="002060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000892" y="1071546"/>
              <a:ext cx="87235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200" b="1" dirty="0" smtClean="0">
                  <a:solidFill>
                    <a:srgbClr val="002060"/>
                  </a:solidFill>
                </a:rPr>
                <a:t>w</a:t>
              </a:r>
              <a:endParaRPr lang="ru-RU" sz="72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64" name="Прямая соединительная линия 63"/>
            <p:cNvCxnSpPr/>
            <p:nvPr/>
          </p:nvCxnSpPr>
          <p:spPr>
            <a:xfrm>
              <a:off x="7072330" y="1428736"/>
              <a:ext cx="785818" cy="642942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flipH="1">
              <a:off x="7072330" y="1500174"/>
              <a:ext cx="785818" cy="642942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pic>
          <p:nvPicPr>
            <p:cNvPr id="2050" name="Picture 2" descr="http://www.davidccook.com/MRKids/vbs/waterworks/downloads.htm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57950" y="2357430"/>
              <a:ext cx="2056609" cy="2000264"/>
            </a:xfrm>
            <a:prstGeom prst="rect">
              <a:avLst/>
            </a:prstGeom>
            <a:noFill/>
          </p:spPr>
        </p:pic>
      </p:grpSp>
      <p:sp>
        <p:nvSpPr>
          <p:cNvPr id="19" name="Управляющая кнопка: домой 18">
            <a:hlinkClick r:id="" action="ppaction://hlinkshowjump?jump=firstslide" highlightClick="1"/>
          </p:cNvPr>
          <p:cNvSpPr/>
          <p:nvPr/>
        </p:nvSpPr>
        <p:spPr>
          <a:xfrm>
            <a:off x="571472" y="5786454"/>
            <a:ext cx="785818" cy="714356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8" grpId="0"/>
      <p:bldP spid="6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/>
          <p:cNvSpPr txBox="1"/>
          <p:nvPr/>
        </p:nvSpPr>
        <p:spPr>
          <a:xfrm>
            <a:off x="1285852" y="4500570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begun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715008" y="4500570"/>
            <a:ext cx="23805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flown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642910" y="928670"/>
            <a:ext cx="3643338" cy="3786214"/>
            <a:chOff x="642910" y="928670"/>
            <a:chExt cx="3643338" cy="3786214"/>
          </a:xfrm>
        </p:grpSpPr>
        <p:sp>
          <p:nvSpPr>
            <p:cNvPr id="68" name="Прямоугольник 67"/>
            <p:cNvSpPr/>
            <p:nvPr/>
          </p:nvSpPr>
          <p:spPr>
            <a:xfrm>
              <a:off x="642910" y="928670"/>
              <a:ext cx="3643338" cy="37862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85984" y="2500306"/>
              <a:ext cx="64472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200" b="1" dirty="0" smtClean="0">
                  <a:solidFill>
                    <a:srgbClr val="002060"/>
                  </a:solidFill>
                </a:rPr>
                <a:t>+</a:t>
              </a:r>
              <a:endParaRPr lang="ru-RU" sz="7200" b="1" dirty="0">
                <a:solidFill>
                  <a:srgbClr val="002060"/>
                </a:solidFill>
              </a:endParaRPr>
            </a:p>
          </p:txBody>
        </p:sp>
        <p:pic>
          <p:nvPicPr>
            <p:cNvPr id="35842" name="Picture 2" descr="http://www.clker.com/clipart-6803.html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710812">
              <a:off x="2449286" y="2614755"/>
              <a:ext cx="1658311" cy="1105542"/>
            </a:xfrm>
            <a:prstGeom prst="rect">
              <a:avLst/>
            </a:prstGeom>
            <a:noFill/>
          </p:spPr>
        </p:pic>
        <p:pic>
          <p:nvPicPr>
            <p:cNvPr id="35844" name="Picture 4" descr="Animated Bee on white background"/>
            <p:cNvPicPr>
              <a:picLocks noChangeAspect="1" noChangeArrowheads="1" noCrop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85786" y="2214554"/>
              <a:ext cx="1357322" cy="1489285"/>
            </a:xfrm>
            <a:prstGeom prst="rect">
              <a:avLst/>
            </a:prstGeom>
            <a:noFill/>
          </p:spPr>
        </p:pic>
      </p:grpSp>
      <p:grpSp>
        <p:nvGrpSpPr>
          <p:cNvPr id="21" name="Группа 20"/>
          <p:cNvGrpSpPr/>
          <p:nvPr/>
        </p:nvGrpSpPr>
        <p:grpSpPr>
          <a:xfrm>
            <a:off x="4786314" y="857232"/>
            <a:ext cx="3857652" cy="3857652"/>
            <a:chOff x="4786314" y="857232"/>
            <a:chExt cx="3857652" cy="3857652"/>
          </a:xfrm>
        </p:grpSpPr>
        <p:sp>
          <p:nvSpPr>
            <p:cNvPr id="69" name="Прямоугольник 68"/>
            <p:cNvSpPr/>
            <p:nvPr/>
          </p:nvSpPr>
          <p:spPr>
            <a:xfrm>
              <a:off x="4786314" y="928670"/>
              <a:ext cx="3857652" cy="37862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429256" y="2428868"/>
              <a:ext cx="114486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200" b="1" dirty="0" smtClean="0">
                  <a:solidFill>
                    <a:srgbClr val="002060"/>
                  </a:solidFill>
                </a:rPr>
                <a:t>f +</a:t>
              </a:r>
              <a:endParaRPr lang="ru-RU" sz="7200" b="1" dirty="0">
                <a:solidFill>
                  <a:srgbClr val="002060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215206" y="857232"/>
              <a:ext cx="57099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200" b="1" dirty="0" smtClean="0">
                  <a:solidFill>
                    <a:srgbClr val="002060"/>
                  </a:solidFill>
                </a:rPr>
                <a:t>c</a:t>
              </a:r>
              <a:endParaRPr lang="ru-RU" sz="72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64" name="Прямая соединительная линия 63"/>
            <p:cNvCxnSpPr/>
            <p:nvPr/>
          </p:nvCxnSpPr>
          <p:spPr>
            <a:xfrm>
              <a:off x="7143768" y="1214422"/>
              <a:ext cx="785818" cy="642942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flipH="1">
              <a:off x="7143768" y="1285860"/>
              <a:ext cx="785818" cy="642942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pic>
          <p:nvPicPr>
            <p:cNvPr id="19" name="Рисунок 18" descr="Clown-0127.gi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858016" y="2214554"/>
              <a:ext cx="1399317" cy="2071702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1285852" y="1000108"/>
            <a:ext cx="6495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rgbClr val="002060"/>
                </a:solidFill>
              </a:rPr>
              <a:t>e</a:t>
            </a:r>
            <a:endParaRPr lang="ru-RU" sz="7200" b="1" dirty="0">
              <a:solidFill>
                <a:srgbClr val="002060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214414" y="1428736"/>
            <a:ext cx="785818" cy="642942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1214414" y="1500174"/>
            <a:ext cx="785818" cy="642942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Управляющая кнопка: домой 23">
            <a:hlinkClick r:id="" action="ppaction://hlinkshowjump?jump=firstslide" highlightClick="1"/>
          </p:cNvPr>
          <p:cNvSpPr/>
          <p:nvPr/>
        </p:nvSpPr>
        <p:spPr>
          <a:xfrm>
            <a:off x="571472" y="5786454"/>
            <a:ext cx="785818" cy="714356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8" grpId="0"/>
      <p:bldP spid="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71480"/>
            <a:ext cx="1440000" cy="61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be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1285860"/>
            <a:ext cx="1440000" cy="612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have</a:t>
            </a:r>
            <a:endParaRPr lang="ru-RU" sz="32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2000240"/>
            <a:ext cx="1440000" cy="612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do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8596" y="2714620"/>
            <a:ext cx="1440000" cy="612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get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28596" y="3429000"/>
            <a:ext cx="1440000" cy="612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go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28596" y="4143380"/>
            <a:ext cx="1440000" cy="612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take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28596" y="4857760"/>
            <a:ext cx="1440000" cy="6120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give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28596" y="5572140"/>
            <a:ext cx="1440000" cy="612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make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5" name="Управляющая кнопка: назад 34">
            <a:hlinkClick r:id="" action="ppaction://hlinkshowjump?jump=previousslide" highlightClick="1"/>
          </p:cNvPr>
          <p:cNvSpPr/>
          <p:nvPr/>
        </p:nvSpPr>
        <p:spPr>
          <a:xfrm>
            <a:off x="2571736" y="6357958"/>
            <a:ext cx="1263582" cy="321622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500694" y="57148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did</a:t>
            </a:r>
            <a:endParaRPr lang="ru-RU" sz="3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215206" y="57148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made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00694" y="128586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00" b="1" dirty="0" smtClean="0"/>
              <a:t>was/were</a:t>
            </a:r>
            <a:endParaRPr lang="ru-RU" sz="23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215206" y="128586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taken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500694" y="200024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got</a:t>
            </a:r>
            <a:endParaRPr lang="ru-RU" sz="32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215206" y="200024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had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500694" y="271462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made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215206" y="271462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given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500694" y="342900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had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215206" y="342900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gone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500694" y="414338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went</a:t>
            </a:r>
            <a:endParaRPr lang="ru-RU" sz="32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215206" y="414338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been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500694" y="485776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took</a:t>
            </a:r>
            <a:endParaRPr lang="ru-RU" sz="32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7215206" y="485776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>
                <a:solidFill>
                  <a:prstClr val="white"/>
                </a:solidFill>
              </a:rPr>
              <a:t>got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500694" y="557214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gave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215206" y="557214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done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928926" y="2143116"/>
            <a:ext cx="135732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1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6" name="Управляющая кнопка: домой 35">
            <a:hlinkClick r:id="" action="ppaction://hlinkshowjump?jump=firstslide" highlightClick="1"/>
          </p:cNvPr>
          <p:cNvSpPr/>
          <p:nvPr/>
        </p:nvSpPr>
        <p:spPr>
          <a:xfrm>
            <a:off x="4500562" y="6286520"/>
            <a:ext cx="613788" cy="42860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37708 -0.1030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00" y="-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59259E-6 L -0.3908 -0.51852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00" y="-25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3783 -0.31227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00" y="-1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-0.39028 -0.10254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00" y="-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-0.37708 0.2085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00" y="10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39028 -0.5213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00" y="-2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-0.37708 0.10463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00" y="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-0.37708 -0.10208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00" y="-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3908 0.00254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L -0.37587 -0.1044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00" y="-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39236 0.41713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00" y="20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37708 -0.1051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00" y="-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L -0.39167 0.3125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00" y="1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L -0.37708 0.41643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00" y="20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-0.39358 0.73009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00" y="3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L -0.38976 -0.3125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00" y="-1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3" grpId="0" animBg="1"/>
      <p:bldP spid="17" grpId="0" animBg="1"/>
      <p:bldP spid="18" grpId="0" animBg="1"/>
      <p:bldP spid="22" grpId="0" animBg="1"/>
      <p:bldP spid="23" grpId="0" animBg="1"/>
      <p:bldP spid="27" grpId="0" animBg="1"/>
      <p:bldP spid="28" grpId="0" animBg="1"/>
      <p:bldP spid="32" grpId="0" animBg="1"/>
      <p:bldP spid="33" grpId="0" animBg="1"/>
      <p:bldP spid="37" grpId="0" animBg="1"/>
      <p:bldP spid="38" grpId="0" animBg="1"/>
      <p:bldP spid="42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32" y="642918"/>
            <a:ext cx="1571636" cy="64294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read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2071678"/>
            <a:ext cx="1571636" cy="64294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ran</a:t>
            </a:r>
            <a:endParaRPr lang="ru-RU" sz="3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5643578"/>
            <a:ext cx="1571636" cy="64294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come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1357298"/>
            <a:ext cx="1571636" cy="64294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write</a:t>
            </a:r>
            <a:endParaRPr lang="ru-RU" sz="32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14744" y="642918"/>
            <a:ext cx="1571636" cy="64294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read</a:t>
            </a:r>
            <a:endParaRPr lang="ru-RU" sz="3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429256" y="4214818"/>
            <a:ext cx="1571636" cy="64294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left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00232" y="2071678"/>
            <a:ext cx="1571636" cy="64294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run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14744" y="2786058"/>
            <a:ext cx="1571636" cy="64294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swam</a:t>
            </a:r>
            <a:endParaRPr lang="ru-RU" sz="32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429256" y="1357298"/>
            <a:ext cx="1571636" cy="64294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written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00232" y="2786058"/>
            <a:ext cx="1571636" cy="64294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swim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14744" y="5643578"/>
            <a:ext cx="1571636" cy="64294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came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429256" y="4929198"/>
            <a:ext cx="1571636" cy="642942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bought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000232" y="3500438"/>
            <a:ext cx="1571636" cy="64294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draw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714744" y="1357298"/>
            <a:ext cx="1571636" cy="64294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wrote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429256" y="3500438"/>
            <a:ext cx="1571636" cy="64294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drawn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000232" y="4214818"/>
            <a:ext cx="1571636" cy="64294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leave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714744" y="3500438"/>
            <a:ext cx="1571636" cy="64294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drew</a:t>
            </a:r>
            <a:endParaRPr lang="ru-RU" sz="32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429256" y="642918"/>
            <a:ext cx="1571636" cy="64294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read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4929198"/>
            <a:ext cx="1571636" cy="642942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buy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714744" y="4214818"/>
            <a:ext cx="1571636" cy="64294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left</a:t>
            </a:r>
            <a:endParaRPr lang="ru-RU" sz="32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429256" y="2786058"/>
            <a:ext cx="1571636" cy="64294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swum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000232" y="5643578"/>
            <a:ext cx="1571636" cy="64294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come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714744" y="4929198"/>
            <a:ext cx="1571636" cy="642942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bought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429256" y="2071678"/>
            <a:ext cx="1571636" cy="64294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run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6" name="Управляющая кнопка: далее 35">
            <a:hlinkClick r:id="" action="ppaction://hlinkshowjump?jump=nextslide" highlightClick="1"/>
          </p:cNvPr>
          <p:cNvSpPr/>
          <p:nvPr/>
        </p:nvSpPr>
        <p:spPr>
          <a:xfrm>
            <a:off x="7429520" y="6357958"/>
            <a:ext cx="1271606" cy="321622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домой 29">
            <a:hlinkClick r:id="" action="ppaction://hlinkshowjump?jump=firstslide" highlightClick="1"/>
          </p:cNvPr>
          <p:cNvSpPr/>
          <p:nvPr/>
        </p:nvSpPr>
        <p:spPr>
          <a:xfrm>
            <a:off x="571472" y="5786454"/>
            <a:ext cx="785818" cy="714356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7" grpId="0" animBg="1"/>
      <p:bldP spid="18" grpId="0" animBg="1"/>
      <p:bldP spid="23" grpId="0" animBg="1"/>
      <p:bldP spid="27" grpId="0" animBg="1"/>
      <p:bldP spid="28" grpId="0" animBg="1"/>
      <p:bldP spid="32" grpId="0" animBg="1"/>
      <p:bldP spid="33" grpId="0" animBg="1"/>
      <p:bldP spid="37" grpId="0" animBg="1"/>
      <p:bldP spid="42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71480"/>
            <a:ext cx="1440000" cy="61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read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1285860"/>
            <a:ext cx="1440000" cy="612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write</a:t>
            </a:r>
            <a:endParaRPr lang="ru-RU" sz="32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2000240"/>
            <a:ext cx="1440000" cy="612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run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8596" y="2714620"/>
            <a:ext cx="1440000" cy="612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swim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28596" y="3429000"/>
            <a:ext cx="1440000" cy="612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draw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28596" y="4143380"/>
            <a:ext cx="1440000" cy="612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leave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28596" y="4857760"/>
            <a:ext cx="1440000" cy="6120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buy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28596" y="5572140"/>
            <a:ext cx="1440000" cy="612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come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5" name="Управляющая кнопка: назад 34">
            <a:hlinkClick r:id="" action="ppaction://hlinkshowjump?jump=previousslide" highlightClick="1"/>
          </p:cNvPr>
          <p:cNvSpPr/>
          <p:nvPr/>
        </p:nvSpPr>
        <p:spPr>
          <a:xfrm>
            <a:off x="2571736" y="6357958"/>
            <a:ext cx="1263582" cy="321622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500694" y="342900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bought</a:t>
            </a:r>
            <a:endParaRPr lang="ru-RU" sz="3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215206" y="414338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read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00694" y="557214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ran</a:t>
            </a:r>
            <a:endParaRPr lang="ru-RU" sz="3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215206" y="485776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written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500694" y="200024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swam</a:t>
            </a:r>
            <a:endParaRPr lang="ru-RU" sz="32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215206" y="342900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swum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500694" y="57148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drew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215206" y="271462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drawn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500694" y="271462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wrote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215206" y="200024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run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500694" y="485776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left</a:t>
            </a:r>
            <a:endParaRPr lang="ru-RU" sz="32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215206" y="57148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left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500694" y="414338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came</a:t>
            </a:r>
            <a:endParaRPr lang="ru-RU" sz="32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7215206" y="128586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come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500694" y="128586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read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215206" y="557214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bought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928926" y="2143116"/>
            <a:ext cx="135732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1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" name="Управляющая кнопка: домой 29">
            <a:hlinkClick r:id="" action="ppaction://hlinkshowjump?jump=firstslide" highlightClick="1"/>
          </p:cNvPr>
          <p:cNvSpPr/>
          <p:nvPr/>
        </p:nvSpPr>
        <p:spPr>
          <a:xfrm>
            <a:off x="4500562" y="6286520"/>
            <a:ext cx="613788" cy="42860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37952 -0.5203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00" y="-2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-0.39184 0.52315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00" y="26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L -0.37882 -0.2088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00" y="-10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39028 -0.10556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00" y="-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-0.37708 0.2085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00" y="10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39184 -0.1027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00" y="-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-0.37708 0.10463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00" y="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-0.37708 -0.10208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00" y="-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-0.38854 -0.00185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7.40741E-7 L -0.37726 0.21134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00" y="1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0093 L -0.38993 -0.52014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00" y="-2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37708 -0.10348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00" y="-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L -0.38993 0.10926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00" y="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-0.37761 0.41828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00" y="20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-0.39184 -0.51967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00" y="-2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39097 0.6287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00" y="3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3" grpId="0" animBg="1"/>
      <p:bldP spid="17" grpId="0" animBg="1"/>
      <p:bldP spid="18" grpId="0" animBg="1"/>
      <p:bldP spid="22" grpId="0" animBg="1"/>
      <p:bldP spid="23" grpId="0" animBg="1"/>
      <p:bldP spid="27" grpId="0" animBg="1"/>
      <p:bldP spid="28" grpId="0" animBg="1"/>
      <p:bldP spid="32" grpId="0" animBg="1"/>
      <p:bldP spid="33" grpId="0" animBg="1"/>
      <p:bldP spid="37" grpId="0" animBg="1"/>
      <p:bldP spid="38" grpId="0" animBg="1"/>
      <p:bldP spid="42" grpId="0" animBg="1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32" y="642918"/>
            <a:ext cx="1571636" cy="64294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begin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2071678"/>
            <a:ext cx="1571636" cy="64294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stood</a:t>
            </a:r>
            <a:endParaRPr lang="ru-RU" sz="3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5643578"/>
            <a:ext cx="1571636" cy="64294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flown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1357298"/>
            <a:ext cx="1571636" cy="64294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see</a:t>
            </a:r>
            <a:endParaRPr lang="ru-RU" sz="32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14744" y="642918"/>
            <a:ext cx="1571636" cy="64294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began</a:t>
            </a:r>
            <a:endParaRPr lang="ru-RU" sz="3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429256" y="4214818"/>
            <a:ext cx="1571636" cy="64294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said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00232" y="2071678"/>
            <a:ext cx="1571636" cy="64294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stand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14744" y="2786058"/>
            <a:ext cx="1571636" cy="64294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found</a:t>
            </a:r>
            <a:endParaRPr lang="ru-RU" sz="32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429256" y="1357298"/>
            <a:ext cx="1571636" cy="64294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seen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00232" y="2786058"/>
            <a:ext cx="1571636" cy="64294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find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14744" y="5643578"/>
            <a:ext cx="1571636" cy="64294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flew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429256" y="4929198"/>
            <a:ext cx="1571636" cy="642942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told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000232" y="3500438"/>
            <a:ext cx="1571636" cy="64294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sleep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714744" y="1357298"/>
            <a:ext cx="1571636" cy="64294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saw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429256" y="3500438"/>
            <a:ext cx="1571636" cy="64294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slept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000232" y="4214818"/>
            <a:ext cx="1571636" cy="64294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say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714744" y="3500438"/>
            <a:ext cx="1571636" cy="64294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slept</a:t>
            </a:r>
            <a:endParaRPr lang="ru-RU" sz="32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429256" y="642918"/>
            <a:ext cx="1571636" cy="64294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begun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4929198"/>
            <a:ext cx="1571636" cy="642942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tell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714744" y="4214818"/>
            <a:ext cx="1571636" cy="64294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said</a:t>
            </a:r>
            <a:endParaRPr lang="ru-RU" sz="32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429256" y="2786058"/>
            <a:ext cx="1571636" cy="64294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found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000232" y="5643578"/>
            <a:ext cx="1571636" cy="64294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fly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714744" y="4929198"/>
            <a:ext cx="1571636" cy="642942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told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429256" y="2071678"/>
            <a:ext cx="1571636" cy="64294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stood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6" name="Управляющая кнопка: далее 35">
            <a:hlinkClick r:id="" action="ppaction://hlinkshowjump?jump=nextslide" highlightClick="1"/>
          </p:cNvPr>
          <p:cNvSpPr/>
          <p:nvPr/>
        </p:nvSpPr>
        <p:spPr>
          <a:xfrm>
            <a:off x="7429520" y="6143644"/>
            <a:ext cx="1271606" cy="321622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домой 29">
            <a:hlinkClick r:id="" action="ppaction://hlinkshowjump?jump=firstslide" highlightClick="1"/>
          </p:cNvPr>
          <p:cNvSpPr/>
          <p:nvPr/>
        </p:nvSpPr>
        <p:spPr>
          <a:xfrm>
            <a:off x="571472" y="5786454"/>
            <a:ext cx="785818" cy="714356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7" grpId="0" animBg="1"/>
      <p:bldP spid="18" grpId="0" animBg="1"/>
      <p:bldP spid="23" grpId="0" animBg="1"/>
      <p:bldP spid="27" grpId="0" animBg="1"/>
      <p:bldP spid="28" grpId="0" animBg="1"/>
      <p:bldP spid="32" grpId="0" animBg="1"/>
      <p:bldP spid="33" grpId="0" animBg="1"/>
      <p:bldP spid="37" grpId="0" animBg="1"/>
      <p:bldP spid="42" grpId="0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71480"/>
            <a:ext cx="1440000" cy="61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begin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1285860"/>
            <a:ext cx="1440000" cy="612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see</a:t>
            </a:r>
            <a:endParaRPr lang="ru-RU" sz="32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2000240"/>
            <a:ext cx="1440000" cy="612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stand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8596" y="2714620"/>
            <a:ext cx="1440000" cy="612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find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28596" y="3429000"/>
            <a:ext cx="1440000" cy="612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sleep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28596" y="4143380"/>
            <a:ext cx="1440000" cy="612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say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28596" y="4857760"/>
            <a:ext cx="1440000" cy="6120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tell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28596" y="5572140"/>
            <a:ext cx="1440000" cy="612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fly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5" name="Управляющая кнопка: назад 34">
            <a:hlinkClick r:id="" action="ppaction://hlinkshowjump?jump=previousslide" highlightClick="1"/>
          </p:cNvPr>
          <p:cNvSpPr/>
          <p:nvPr/>
        </p:nvSpPr>
        <p:spPr>
          <a:xfrm>
            <a:off x="2571736" y="6357958"/>
            <a:ext cx="1263582" cy="321622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500694" y="57148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told</a:t>
            </a:r>
            <a:endParaRPr lang="ru-RU" sz="3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215206" y="57148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flown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00694" y="128586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slept</a:t>
            </a:r>
            <a:endParaRPr lang="ru-RU" sz="3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215206" y="128586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begun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500694" y="200024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said</a:t>
            </a:r>
            <a:endParaRPr lang="ru-RU" sz="32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215206" y="342900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said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500694" y="271462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stood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215206" y="200024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stood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500694" y="342900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saw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215206" y="271462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slept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500694" y="414338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found</a:t>
            </a:r>
            <a:endParaRPr lang="ru-RU" sz="32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215206" y="414338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told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500694" y="485776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flew</a:t>
            </a:r>
            <a:endParaRPr lang="ru-RU" sz="32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7215206" y="485776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found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500694" y="557214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began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215206" y="557214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seen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857488" y="1857364"/>
            <a:ext cx="135732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1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" name="Управляющая кнопка: домой 29">
            <a:hlinkClick r:id="" action="ppaction://hlinkshowjump?jump=firstslide" highlightClick="1"/>
          </p:cNvPr>
          <p:cNvSpPr/>
          <p:nvPr/>
        </p:nvSpPr>
        <p:spPr>
          <a:xfrm>
            <a:off x="4500562" y="6286520"/>
            <a:ext cx="613788" cy="42860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3783 0.3141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-0.39184 0.1051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" y="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37934 -0.31065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" y="-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39497 0.10416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-0.37691 0.6254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3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39375 -0.62199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" y="-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-0.37882 0.31389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-0.3783 -0.20694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-1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L -0.39636 0.10555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" y="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L -0.37552 0.10486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39271 -0.09815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" y="-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0.00138 L -0.37708 -0.72477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" y="-3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-0.39375 0.00047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L -0.37934 -0.10394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" y="-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-0.39115 0.72986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" y="3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L -0.39323 -0.31065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" y="-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3" grpId="0" animBg="1"/>
      <p:bldP spid="17" grpId="0" animBg="1"/>
      <p:bldP spid="18" grpId="0" animBg="1"/>
      <p:bldP spid="22" grpId="0" animBg="1"/>
      <p:bldP spid="23" grpId="0" animBg="1"/>
      <p:bldP spid="27" grpId="0" animBg="1"/>
      <p:bldP spid="28" grpId="0" animBg="1"/>
      <p:bldP spid="32" grpId="0" animBg="1"/>
      <p:bldP spid="33" grpId="0" animBg="1"/>
      <p:bldP spid="37" grpId="0" animBg="1"/>
      <p:bldP spid="38" grpId="0" animBg="1"/>
      <p:bldP spid="42" grpId="0" animBg="1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32" y="642918"/>
            <a:ext cx="1571636" cy="64294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break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2071678"/>
            <a:ext cx="1571636" cy="64294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ate</a:t>
            </a:r>
            <a:endParaRPr lang="ru-RU" sz="3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5643578"/>
            <a:ext cx="1571636" cy="64294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sat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1357298"/>
            <a:ext cx="1571636" cy="64294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bring</a:t>
            </a:r>
            <a:endParaRPr lang="ru-RU" sz="32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14744" y="642918"/>
            <a:ext cx="1571636" cy="64294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broke</a:t>
            </a:r>
            <a:endParaRPr lang="ru-RU" sz="3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429256" y="4214818"/>
            <a:ext cx="1571636" cy="64294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met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00232" y="2071678"/>
            <a:ext cx="1571636" cy="64294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eat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14744" y="2786058"/>
            <a:ext cx="1571636" cy="64294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drank</a:t>
            </a:r>
            <a:endParaRPr lang="ru-RU" sz="32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429256" y="1357298"/>
            <a:ext cx="1571636" cy="64294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prstClr val="white"/>
              </a:solidFill>
            </a:endParaRPr>
          </a:p>
          <a:p>
            <a:pPr algn="ctr"/>
            <a:r>
              <a:rPr lang="en-US" sz="3200" b="1" dirty="0" smtClean="0">
                <a:solidFill>
                  <a:prstClr val="white"/>
                </a:solidFill>
              </a:rPr>
              <a:t>brought</a:t>
            </a:r>
            <a:endParaRPr lang="ru-RU" sz="3200" b="1" dirty="0" smtClean="0">
              <a:solidFill>
                <a:prstClr val="white"/>
              </a:solidFill>
            </a:endParaRPr>
          </a:p>
          <a:p>
            <a:pPr lvl="0" algn="ctr"/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00232" y="2786058"/>
            <a:ext cx="1571636" cy="64294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drink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14744" y="5643578"/>
            <a:ext cx="1571636" cy="64294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sat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429256" y="4929198"/>
            <a:ext cx="1571636" cy="642942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chosen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000232" y="3500438"/>
            <a:ext cx="1571636" cy="64294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feel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714744" y="1357298"/>
            <a:ext cx="1571636" cy="64294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brought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429256" y="3500438"/>
            <a:ext cx="1571636" cy="6429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felt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000232" y="4214818"/>
            <a:ext cx="1571636" cy="64294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meet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714744" y="3500438"/>
            <a:ext cx="1571636" cy="6429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felt</a:t>
            </a:r>
            <a:endParaRPr lang="ru-RU" sz="32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429256" y="642918"/>
            <a:ext cx="1571636" cy="64294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broken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4929198"/>
            <a:ext cx="1571636" cy="642942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choose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714744" y="4214818"/>
            <a:ext cx="1571636" cy="64294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met</a:t>
            </a:r>
            <a:endParaRPr lang="ru-RU" sz="32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429256" y="2786058"/>
            <a:ext cx="1571636" cy="64294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drunk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000232" y="5643578"/>
            <a:ext cx="1571636" cy="64294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sit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714744" y="4929198"/>
            <a:ext cx="1571636" cy="642942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chose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429256" y="2071678"/>
            <a:ext cx="1571636" cy="64294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eaten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6" name="Управляющая кнопка: далее 35">
            <a:hlinkClick r:id="" action="ppaction://hlinkshowjump?jump=nextslide" highlightClick="1"/>
          </p:cNvPr>
          <p:cNvSpPr/>
          <p:nvPr/>
        </p:nvSpPr>
        <p:spPr>
          <a:xfrm>
            <a:off x="7429520" y="6215082"/>
            <a:ext cx="1271606" cy="321622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домой 29">
            <a:hlinkClick r:id="" action="ppaction://hlinkshowjump?jump=firstslide" highlightClick="1"/>
          </p:cNvPr>
          <p:cNvSpPr/>
          <p:nvPr/>
        </p:nvSpPr>
        <p:spPr>
          <a:xfrm>
            <a:off x="571472" y="5786454"/>
            <a:ext cx="785818" cy="714356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7" grpId="0" animBg="1"/>
      <p:bldP spid="18" grpId="0" animBg="1"/>
      <p:bldP spid="23" grpId="0" animBg="1"/>
      <p:bldP spid="27" grpId="0" animBg="1"/>
      <p:bldP spid="28" grpId="0" animBg="1"/>
      <p:bldP spid="32" grpId="0" animBg="1"/>
      <p:bldP spid="33" grpId="0" animBg="1"/>
      <p:bldP spid="37" grpId="0" animBg="1"/>
      <p:bldP spid="42" grpId="0" animBg="1"/>
      <p:bldP spid="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71480"/>
            <a:ext cx="1440000" cy="61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break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1285860"/>
            <a:ext cx="1440000" cy="612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bring</a:t>
            </a:r>
            <a:endParaRPr lang="ru-RU" sz="32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2000240"/>
            <a:ext cx="1440000" cy="612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eat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8596" y="2714620"/>
            <a:ext cx="1440000" cy="612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drink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28596" y="3429000"/>
            <a:ext cx="1440000" cy="612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feel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28596" y="4143380"/>
            <a:ext cx="1440000" cy="612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meet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28596" y="4857760"/>
            <a:ext cx="1440000" cy="6120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choose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28596" y="5572140"/>
            <a:ext cx="1440000" cy="612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sit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5" name="Управляющая кнопка: назад 34">
            <a:hlinkClick r:id="" action="ppaction://hlinkshowjump?jump=previousslide" highlightClick="1"/>
          </p:cNvPr>
          <p:cNvSpPr/>
          <p:nvPr/>
        </p:nvSpPr>
        <p:spPr>
          <a:xfrm>
            <a:off x="2786050" y="6357958"/>
            <a:ext cx="1263582" cy="321622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500694" y="57148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ate</a:t>
            </a:r>
            <a:endParaRPr lang="ru-RU" sz="3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215206" y="57148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broken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00694" y="128586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met</a:t>
            </a:r>
            <a:endParaRPr lang="ru-RU" sz="3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215206" y="128586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felt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500694" y="200024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chose</a:t>
            </a:r>
            <a:endParaRPr lang="ru-RU" sz="32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215206" y="200024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sat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500694" y="271462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smtClean="0">
                <a:solidFill>
                  <a:prstClr val="white"/>
                </a:solidFill>
              </a:rPr>
              <a:t>brought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215206" y="271462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met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500694" y="342900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broke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215206" y="342900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drunk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500694" y="414338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drank</a:t>
            </a:r>
            <a:endParaRPr lang="ru-RU" sz="32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215206" y="414338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chosen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500694" y="485776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sat</a:t>
            </a:r>
            <a:endParaRPr lang="ru-RU" sz="32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7215206" y="485776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smtClean="0">
                <a:solidFill>
                  <a:prstClr val="white"/>
                </a:solidFill>
              </a:rPr>
              <a:t>brought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500694" y="557214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felt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215206" y="5572140"/>
            <a:ext cx="1440000" cy="61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eaten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928926" y="1857364"/>
            <a:ext cx="135732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1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" name="Управляющая кнопка: домой 29">
            <a:hlinkClick r:id="" action="ppaction://hlinkshowjump?jump=firstslide" highlightClick="1"/>
          </p:cNvPr>
          <p:cNvSpPr/>
          <p:nvPr/>
        </p:nvSpPr>
        <p:spPr>
          <a:xfrm>
            <a:off x="4500562" y="6286520"/>
            <a:ext cx="613788" cy="42860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37552 0.4168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-0.39132 0.10371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37726 -0.41875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-2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-0.38768 0.52246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2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-0.37708 0.2085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39028 -0.5213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-2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-0.37708 0.41574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-0.37708 -0.2118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-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39132 -0.10764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" y="-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L -0.37708 0.1044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38802 0.31226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37708 -0.3125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-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L -0.39132 0.20949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L -0.37847 -0.20741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-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-0.39132 0.00092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L -0.39028 -0.52315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3" grpId="0" animBg="1"/>
      <p:bldP spid="17" grpId="0" animBg="1"/>
      <p:bldP spid="18" grpId="0" animBg="1"/>
      <p:bldP spid="22" grpId="0" animBg="1"/>
      <p:bldP spid="23" grpId="0" animBg="1"/>
      <p:bldP spid="27" grpId="0" animBg="1"/>
      <p:bldP spid="28" grpId="0" animBg="1"/>
      <p:bldP spid="32" grpId="0" animBg="1"/>
      <p:bldP spid="33" grpId="0" animBg="1"/>
      <p:bldP spid="37" grpId="0" animBg="1"/>
      <p:bldP spid="38" grpId="0" animBg="1"/>
      <p:bldP spid="42" grpId="0" animBg="1"/>
      <p:bldP spid="4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1514</TotalTime>
  <Words>899</Words>
  <Application>Microsoft Office PowerPoint</Application>
  <PresentationFormat>Экран (4:3)</PresentationFormat>
  <Paragraphs>615</Paragraphs>
  <Slides>22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АРМ</cp:lastModifiedBy>
  <cp:revision>209</cp:revision>
  <dcterms:created xsi:type="dcterms:W3CDTF">2009-05-09T17:43:04Z</dcterms:created>
  <dcterms:modified xsi:type="dcterms:W3CDTF">2022-06-28T12:17:25Z</dcterms:modified>
</cp:coreProperties>
</file>