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sldIdLst>
    <p:sldId id="260" r:id="rId2"/>
    <p:sldId id="257" r:id="rId3"/>
    <p:sldId id="262" r:id="rId4"/>
    <p:sldId id="261" r:id="rId5"/>
    <p:sldId id="256" r:id="rId6"/>
    <p:sldId id="263" r:id="rId7"/>
    <p:sldId id="264" r:id="rId8"/>
    <p:sldId id="265" r:id="rId9"/>
    <p:sldId id="266" r:id="rId10"/>
    <p:sldId id="259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6934" autoAdjust="0"/>
  </p:normalViewPr>
  <p:slideViewPr>
    <p:cSldViewPr>
      <p:cViewPr>
        <p:scale>
          <a:sx n="83" d="100"/>
          <a:sy n="83" d="100"/>
        </p:scale>
        <p:origin x="-1426" y="-3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C26E68-678D-4022-9C31-11B846F8DFF8}" type="datetimeFigureOut">
              <a:rPr lang="ru-RU" smtClean="0"/>
              <a:pPr/>
              <a:t>28.06.2022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B4A16D-5977-4918-B498-0B560958343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000764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Данная</a:t>
            </a:r>
            <a:r>
              <a:rPr lang="ru-RU" baseline="0" dirty="0" smtClean="0"/>
              <a:t> презентация предназначена для отработки 32-х неправильных глаголов. Состоит из 7 блоков: 1-4 представляют по 8 глаголов  для отработки, 5-7 - игровые задания (6 туров игры «Поле чудес», 4 кроссворда и 3 слайда с ребусами). Если хотите повторить какой-то блок заново, закройте презентацию и войдите заново, чтобы обновились ссылки.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B4A16D-5977-4918-B498-0B5609583437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Для хоровой и индивидуальной отработки. 2</a:t>
            </a:r>
            <a:r>
              <a:rPr lang="ru-RU" baseline="0" dirty="0" smtClean="0"/>
              <a:t> и третья формы появляются по щелчку на квадратах с 1 формой. Можно в любом порядке.  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B4A16D-5977-4918-B498-0B5609583437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Щелкая</a:t>
            </a:r>
            <a:r>
              <a:rPr lang="ru-RU" baseline="0" dirty="0" smtClean="0"/>
              <a:t> по квадратам справа, подбираем 2 и третью форму данных слева глаголов. 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B4A16D-5977-4918-B498-0B5609583437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Команды по очереди называют буквы и стараются угадать три формы глагола. Количество квадратов не всегда соответствует количеству букв! Чтобы буквы появились на табло вверху, нужно щелкать по названным буквам на нижнем табло.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B4A16D-5977-4918-B498-0B5609583437}" type="slidenum">
              <a:rPr lang="ru-RU" smtClean="0"/>
              <a:pPr/>
              <a:t>10</a:t>
            </a:fld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Дети называют нужные формы глаголов данных справа</a:t>
            </a:r>
            <a:r>
              <a:rPr lang="ru-RU" baseline="0" dirty="0" smtClean="0"/>
              <a:t> (можно вписать буквы в пустые квадраты или устно </a:t>
            </a:r>
            <a:r>
              <a:rPr lang="ru-RU" baseline="0" dirty="0" err="1" smtClean="0"/>
              <a:t>проспеллинговать</a:t>
            </a:r>
            <a:r>
              <a:rPr lang="ru-RU" baseline="0" dirty="0" smtClean="0"/>
              <a:t> их). Правильный ответ появляется автоматически при щелчке на квадраты с глаголами в задании.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B4A16D-5977-4918-B498-0B5609583437}" type="slidenum">
              <a:rPr lang="ru-RU" smtClean="0"/>
              <a:pPr/>
              <a:t>16</a:t>
            </a:fld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Решаем ребусы. Правильный ответ появляется по щелчку </a:t>
            </a:r>
            <a:r>
              <a:rPr lang="ru-RU" smtClean="0"/>
              <a:t>на соответствующий </a:t>
            </a:r>
            <a:r>
              <a:rPr lang="ru-RU" dirty="0" smtClean="0"/>
              <a:t>большой квадрат.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B4A16D-5977-4918-B498-0B5609583437}" type="slidenum">
              <a:rPr lang="ru-RU" smtClean="0"/>
              <a:pPr/>
              <a:t>20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C2A1D-1587-4157-BCA7-ACA1E0F3282A}" type="datetimeFigureOut">
              <a:rPr lang="ru-RU" smtClean="0"/>
              <a:pPr/>
              <a:t>28.06.2022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D6266-28A7-410B-A0A2-7F9E692EB65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C2A1D-1587-4157-BCA7-ACA1E0F3282A}" type="datetimeFigureOut">
              <a:rPr lang="ru-RU" smtClean="0"/>
              <a:pPr/>
              <a:t>28.06.2022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D6266-28A7-410B-A0A2-7F9E692EB65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C2A1D-1587-4157-BCA7-ACA1E0F3282A}" type="datetimeFigureOut">
              <a:rPr lang="ru-RU" smtClean="0"/>
              <a:pPr/>
              <a:t>28.06.2022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D6266-28A7-410B-A0A2-7F9E692EB65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C2A1D-1587-4157-BCA7-ACA1E0F3282A}" type="datetimeFigureOut">
              <a:rPr lang="ru-RU" smtClean="0"/>
              <a:pPr/>
              <a:t>28.06.2022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D6266-28A7-410B-A0A2-7F9E692EB65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C2A1D-1587-4157-BCA7-ACA1E0F3282A}" type="datetimeFigureOut">
              <a:rPr lang="ru-RU" smtClean="0"/>
              <a:pPr/>
              <a:t>28.06.2022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D6266-28A7-410B-A0A2-7F9E692EB65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C2A1D-1587-4157-BCA7-ACA1E0F3282A}" type="datetimeFigureOut">
              <a:rPr lang="ru-RU" smtClean="0"/>
              <a:pPr/>
              <a:t>28.06.2022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D6266-28A7-410B-A0A2-7F9E692EB65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C2A1D-1587-4157-BCA7-ACA1E0F3282A}" type="datetimeFigureOut">
              <a:rPr lang="ru-RU" smtClean="0"/>
              <a:pPr/>
              <a:t>28.06.2022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D6266-28A7-410B-A0A2-7F9E692EB65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C2A1D-1587-4157-BCA7-ACA1E0F3282A}" type="datetimeFigureOut">
              <a:rPr lang="ru-RU" smtClean="0"/>
              <a:pPr/>
              <a:t>28.06.2022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D6266-28A7-410B-A0A2-7F9E692EB65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C2A1D-1587-4157-BCA7-ACA1E0F3282A}" type="datetimeFigureOut">
              <a:rPr lang="ru-RU" smtClean="0"/>
              <a:pPr/>
              <a:t>28.06.2022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D6266-28A7-410B-A0A2-7F9E692EB65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C2A1D-1587-4157-BCA7-ACA1E0F3282A}" type="datetimeFigureOut">
              <a:rPr lang="ru-RU" smtClean="0"/>
              <a:pPr/>
              <a:t>28.06.2022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D6266-28A7-410B-A0A2-7F9E692EB65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C2A1D-1587-4157-BCA7-ACA1E0F3282A}" type="datetimeFigureOut">
              <a:rPr lang="ru-RU" smtClean="0"/>
              <a:pPr/>
              <a:t>28.06.2022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D6266-28A7-410B-A0A2-7F9E692EB65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FC2A1D-1587-4157-BCA7-ACA1E0F3282A}" type="datetimeFigureOut">
              <a:rPr lang="ru-RU" smtClean="0"/>
              <a:pPr/>
              <a:t>28.06.2022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ED6266-28A7-410B-A0A2-7F9E692EB65C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advClick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slide" Target="slide10.xml"/><Relationship Id="rId3" Type="http://schemas.openxmlformats.org/officeDocument/2006/relationships/image" Target="../media/image2.jpeg"/><Relationship Id="rId7" Type="http://schemas.openxmlformats.org/officeDocument/2006/relationships/slide" Target="slide8.xml"/><Relationship Id="rId12" Type="http://schemas.openxmlformats.org/officeDocument/2006/relationships/image" Target="../media/image4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slide" Target="slide6.xml"/><Relationship Id="rId11" Type="http://schemas.openxmlformats.org/officeDocument/2006/relationships/image" Target="../media/image3.gif"/><Relationship Id="rId5" Type="http://schemas.openxmlformats.org/officeDocument/2006/relationships/slide" Target="slide4.xml"/><Relationship Id="rId10" Type="http://schemas.openxmlformats.org/officeDocument/2006/relationships/slide" Target="slide20.xml"/><Relationship Id="rId4" Type="http://schemas.openxmlformats.org/officeDocument/2006/relationships/slide" Target="slide2.xml"/><Relationship Id="rId9" Type="http://schemas.openxmlformats.org/officeDocument/2006/relationships/slide" Target="slide1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ru/imgres?imgurl=http://www.davidccook.com/mrkids/vbs/waterworks/clipart/DG_Color_Waves.jpg&amp;imgrefurl=http://www.davidccook.com/MRKids/vbs/waterworks/downloads.htm&amp;h=877&amp;w=901&amp;sz=249&amp;tbnid=GHFlI_rCWlHcwM::&amp;tbnh=142&amp;tbnw=146&amp;prev=/images?q=clipart+waves&amp;hl=ru&amp;usg=__zrI1QI5t-v7vScVrqYqhAuAwdaE=&amp;ei=Jt8JSuCfFYuS_Qb2osyTCw&amp;sa=X&amp;oi=image_result&amp;resnum=2&amp;ct=image" TargetMode="External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e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hyperlink" Target="http://www.google.ru/imgres?imgurl=http://www.clker.com/cliparts/9/3/1/3/1194989450326225818blue_gun_alex_fernandez_01.svg.hi.png&amp;imgrefurl=http://www.clker.com/clipart-6803.html&amp;h=401&amp;w=600&amp;sz=36&amp;tbnid=L_6IUpx0UZdrTM::&amp;tbnh=90&amp;tbnw=135&amp;prev=/images?q=clipart+gun&amp;hl=ru&amp;usg=__zT_rxDeSX95MXjpqz_JWR5N783c=&amp;ei=FOAJStWyMsGL_QaN94GSCw&amp;sa=X&amp;oi=image_result&amp;resnum=3&amp;ct=image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gif"/><Relationship Id="rId4" Type="http://schemas.openxmlformats.org/officeDocument/2006/relationships/image" Target="../media/image12.gi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Рисунок 20" descr="sun-happy.jpg"/>
          <p:cNvPicPr>
            <a:picLocks noChangeAspect="1"/>
          </p:cNvPicPr>
          <p:nvPr/>
        </p:nvPicPr>
        <p:blipFill>
          <a:blip r:embed="rId3" cstate="screen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071538" y="0"/>
            <a:ext cx="1500198" cy="1869198"/>
          </a:xfrm>
          <a:prstGeom prst="rect">
            <a:avLst/>
          </a:prstGeom>
        </p:spPr>
      </p:pic>
      <p:sp>
        <p:nvSpPr>
          <p:cNvPr id="9" name="Прямоугольник 8">
            <a:hlinkClick r:id="rId4" action="ppaction://hlinksldjump"/>
          </p:cNvPr>
          <p:cNvSpPr/>
          <p:nvPr/>
        </p:nvSpPr>
        <p:spPr>
          <a:xfrm>
            <a:off x="3000364" y="3286124"/>
            <a:ext cx="1571636" cy="769441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lvl="0" algn="ctr"/>
            <a:r>
              <a:rPr lang="ru-RU" sz="4400" b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1-8</a:t>
            </a:r>
            <a:endParaRPr lang="ru-RU" sz="4400" b="1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Прямоугольник 9">
            <a:hlinkClick r:id="rId5" action="ppaction://hlinksldjump"/>
          </p:cNvPr>
          <p:cNvSpPr/>
          <p:nvPr/>
        </p:nvSpPr>
        <p:spPr>
          <a:xfrm>
            <a:off x="4643438" y="3286124"/>
            <a:ext cx="1571636" cy="769441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lvl="0" algn="ctr"/>
            <a:r>
              <a:rPr lang="ru-RU" sz="4400" b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9-17</a:t>
            </a:r>
            <a:endParaRPr lang="ru-RU" sz="4400" b="1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Прямоугольник 10">
            <a:hlinkClick r:id="rId6" action="ppaction://hlinksldjump"/>
          </p:cNvPr>
          <p:cNvSpPr/>
          <p:nvPr/>
        </p:nvSpPr>
        <p:spPr>
          <a:xfrm>
            <a:off x="3000364" y="4143380"/>
            <a:ext cx="1571636" cy="769441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lvl="0" algn="ctr"/>
            <a:r>
              <a:rPr lang="ru-RU" sz="4400" b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18-24</a:t>
            </a:r>
            <a:endParaRPr lang="ru-RU" sz="4400" b="1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" name="Прямоугольник 11">
            <a:hlinkClick r:id="rId7" action="ppaction://hlinksldjump"/>
          </p:cNvPr>
          <p:cNvSpPr/>
          <p:nvPr/>
        </p:nvSpPr>
        <p:spPr>
          <a:xfrm>
            <a:off x="4643438" y="4143380"/>
            <a:ext cx="1571636" cy="769441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lvl="0" algn="ctr"/>
            <a:r>
              <a:rPr lang="ru-RU" sz="4400" b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25-32</a:t>
            </a:r>
            <a:endParaRPr lang="ru-RU" sz="4400" b="1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Прямоугольник 6">
            <a:hlinkClick r:id="rId8" action="ppaction://hlinksldjump"/>
          </p:cNvPr>
          <p:cNvSpPr/>
          <p:nvPr/>
        </p:nvSpPr>
        <p:spPr>
          <a:xfrm>
            <a:off x="1428728" y="4929198"/>
            <a:ext cx="2090015" cy="769441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lvl="0" algn="ctr"/>
            <a:r>
              <a:rPr lang="en-US" sz="4400" b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Game</a:t>
            </a:r>
            <a:r>
              <a:rPr lang="ru-RU" sz="4400" b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4400" b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endParaRPr lang="ru-RU" sz="4400" b="1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Прямоугольник 7">
            <a:hlinkClick r:id="rId9" action="ppaction://hlinksldjump"/>
          </p:cNvPr>
          <p:cNvSpPr/>
          <p:nvPr/>
        </p:nvSpPr>
        <p:spPr>
          <a:xfrm>
            <a:off x="3571868" y="4929198"/>
            <a:ext cx="2081977" cy="769441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lvl="0" algn="ctr"/>
            <a:r>
              <a:rPr lang="en-US" sz="4400" b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Game</a:t>
            </a:r>
            <a:r>
              <a:rPr lang="ru-RU" sz="4400" b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4400" b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endParaRPr lang="ru-RU" sz="4400" b="1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" name="Прямоугольник 12">
            <a:hlinkClick r:id="rId10" action="ppaction://hlinksldjump"/>
          </p:cNvPr>
          <p:cNvSpPr/>
          <p:nvPr/>
        </p:nvSpPr>
        <p:spPr>
          <a:xfrm>
            <a:off x="5715008" y="4929198"/>
            <a:ext cx="2091459" cy="769441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lvl="0" algn="ctr"/>
            <a:r>
              <a:rPr lang="en-US" sz="4400" b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Game</a:t>
            </a:r>
            <a:r>
              <a:rPr lang="ru-RU" sz="4400" b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4400" b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  <a:endParaRPr lang="ru-RU" sz="4400" b="1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7" name="Равнобедренный треугольник 16"/>
          <p:cNvSpPr/>
          <p:nvPr/>
        </p:nvSpPr>
        <p:spPr>
          <a:xfrm>
            <a:off x="1571604" y="1500174"/>
            <a:ext cx="5929354" cy="1714512"/>
          </a:xfrm>
          <a:prstGeom prst="triangle">
            <a:avLst>
              <a:gd name="adj" fmla="val 50664"/>
            </a:avLst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0" y="142852"/>
            <a:ext cx="3786214" cy="1500198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CirclePour">
              <a:avLst/>
            </a:prstTxWarp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en-US" sz="54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Learn and play</a:t>
            </a:r>
            <a:r>
              <a:rPr lang="ru-RU" sz="54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 </a:t>
            </a:r>
            <a:endParaRPr lang="ru-RU" sz="5400" b="1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pic>
        <p:nvPicPr>
          <p:cNvPr id="18" name="Рисунок 17" descr="occupations_detective_s.gif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1285852" y="3143248"/>
            <a:ext cx="1725336" cy="1822084"/>
          </a:xfrm>
          <a:prstGeom prst="rect">
            <a:avLst/>
          </a:prstGeom>
        </p:spPr>
      </p:pic>
      <p:sp>
        <p:nvSpPr>
          <p:cNvPr id="19" name="Прямоугольник 18"/>
          <p:cNvSpPr/>
          <p:nvPr/>
        </p:nvSpPr>
        <p:spPr>
          <a:xfrm>
            <a:off x="4929190" y="428604"/>
            <a:ext cx="1357322" cy="240065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15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?</a:t>
            </a:r>
            <a:endParaRPr lang="ru-RU" sz="15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3000364" y="1928802"/>
            <a:ext cx="3357586" cy="1285860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Triangle">
              <a:avLst/>
            </a:prstTxWarp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en-US" sz="54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Irregular verbs</a:t>
            </a:r>
            <a:endParaRPr lang="ru-RU" sz="5400" b="1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pic>
        <p:nvPicPr>
          <p:cNvPr id="23" name="Рисунок 22" descr="deskhand.gif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 flipH="1">
            <a:off x="6215074" y="2571744"/>
            <a:ext cx="1371060" cy="2299843"/>
          </a:xfrm>
          <a:prstGeom prst="rect">
            <a:avLst/>
          </a:prstGeom>
        </p:spPr>
      </p:pic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Прямоугольник 55"/>
          <p:cNvSpPr/>
          <p:nvPr/>
        </p:nvSpPr>
        <p:spPr>
          <a:xfrm>
            <a:off x="2214546" y="3143248"/>
            <a:ext cx="714380" cy="50006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600" b="1" dirty="0"/>
          </a:p>
        </p:txBody>
      </p:sp>
      <p:sp>
        <p:nvSpPr>
          <p:cNvPr id="57" name="Прямоугольник 56"/>
          <p:cNvSpPr/>
          <p:nvPr/>
        </p:nvSpPr>
        <p:spPr>
          <a:xfrm>
            <a:off x="3000364" y="3143248"/>
            <a:ext cx="714380" cy="50006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600" b="1" dirty="0"/>
          </a:p>
        </p:txBody>
      </p:sp>
      <p:sp>
        <p:nvSpPr>
          <p:cNvPr id="58" name="Прямоугольник 57"/>
          <p:cNvSpPr/>
          <p:nvPr/>
        </p:nvSpPr>
        <p:spPr>
          <a:xfrm>
            <a:off x="3786182" y="3143248"/>
            <a:ext cx="714380" cy="50006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600" b="1" dirty="0"/>
          </a:p>
        </p:txBody>
      </p:sp>
      <p:sp>
        <p:nvSpPr>
          <p:cNvPr id="59" name="Прямоугольник 58"/>
          <p:cNvSpPr/>
          <p:nvPr/>
        </p:nvSpPr>
        <p:spPr>
          <a:xfrm>
            <a:off x="4572000" y="3143248"/>
            <a:ext cx="714380" cy="50006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600" b="1" dirty="0"/>
          </a:p>
        </p:txBody>
      </p:sp>
      <p:sp>
        <p:nvSpPr>
          <p:cNvPr id="60" name="Прямоугольник 59"/>
          <p:cNvSpPr/>
          <p:nvPr/>
        </p:nvSpPr>
        <p:spPr>
          <a:xfrm>
            <a:off x="2214546" y="2500306"/>
            <a:ext cx="714380" cy="50006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600" b="1" dirty="0"/>
          </a:p>
        </p:txBody>
      </p:sp>
      <p:sp>
        <p:nvSpPr>
          <p:cNvPr id="61" name="Прямоугольник 60"/>
          <p:cNvSpPr/>
          <p:nvPr/>
        </p:nvSpPr>
        <p:spPr>
          <a:xfrm>
            <a:off x="3000364" y="2500306"/>
            <a:ext cx="714380" cy="50006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600" b="1" dirty="0"/>
          </a:p>
        </p:txBody>
      </p:sp>
      <p:sp>
        <p:nvSpPr>
          <p:cNvPr id="62" name="Прямоугольник 61"/>
          <p:cNvSpPr/>
          <p:nvPr/>
        </p:nvSpPr>
        <p:spPr>
          <a:xfrm>
            <a:off x="3786182" y="2500306"/>
            <a:ext cx="714380" cy="50006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600" b="1" dirty="0"/>
          </a:p>
        </p:txBody>
      </p:sp>
      <p:sp>
        <p:nvSpPr>
          <p:cNvPr id="63" name="Прямоугольник 62"/>
          <p:cNvSpPr/>
          <p:nvPr/>
        </p:nvSpPr>
        <p:spPr>
          <a:xfrm>
            <a:off x="2214546" y="1857364"/>
            <a:ext cx="714380" cy="50006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600" b="1" dirty="0"/>
          </a:p>
        </p:txBody>
      </p:sp>
      <p:sp>
        <p:nvSpPr>
          <p:cNvPr id="64" name="Прямоугольник 63"/>
          <p:cNvSpPr/>
          <p:nvPr/>
        </p:nvSpPr>
        <p:spPr>
          <a:xfrm>
            <a:off x="3000364" y="1857364"/>
            <a:ext cx="714380" cy="50006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600" b="1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714348" y="4357694"/>
            <a:ext cx="714380" cy="500066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/>
              <a:t>a</a:t>
            </a:r>
            <a:endParaRPr lang="ru-RU" sz="3600" b="1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1500166" y="4357694"/>
            <a:ext cx="714380" cy="500066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3600" b="1" dirty="0" smtClean="0">
                <a:solidFill>
                  <a:prstClr val="white"/>
                </a:solidFill>
              </a:rPr>
              <a:t>b</a:t>
            </a:r>
            <a:endParaRPr lang="ru-RU" sz="3600" b="1" dirty="0">
              <a:solidFill>
                <a:prstClr val="white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285984" y="4357694"/>
            <a:ext cx="714380" cy="500066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/>
              <a:t>c</a:t>
            </a:r>
            <a:endParaRPr lang="ru-RU" sz="3600" b="1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3071802" y="4357694"/>
            <a:ext cx="714380" cy="500066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/>
              <a:t>d</a:t>
            </a:r>
            <a:endParaRPr lang="ru-RU" sz="3600" b="1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3857620" y="4357694"/>
            <a:ext cx="714380" cy="500066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/>
              <a:t>e</a:t>
            </a:r>
            <a:endParaRPr lang="ru-RU" sz="3600" b="1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4643438" y="4357694"/>
            <a:ext cx="714380" cy="500066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/>
              <a:t>f</a:t>
            </a:r>
            <a:endParaRPr lang="ru-RU" sz="3600" b="1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5429256" y="4357694"/>
            <a:ext cx="714380" cy="500066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/>
              <a:t>g</a:t>
            </a:r>
            <a:endParaRPr lang="ru-RU" sz="3600" b="1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6215074" y="4357694"/>
            <a:ext cx="714380" cy="500066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/>
              <a:t>h</a:t>
            </a:r>
            <a:endParaRPr lang="ru-RU" sz="3600" b="1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7000892" y="4357694"/>
            <a:ext cx="714380" cy="500066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/>
              <a:t>i</a:t>
            </a:r>
            <a:endParaRPr lang="ru-RU" sz="3600" b="1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7786710" y="4357694"/>
            <a:ext cx="714380" cy="500066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/>
              <a:t>j</a:t>
            </a:r>
            <a:endParaRPr lang="ru-RU" sz="3600" b="1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714348" y="4929198"/>
            <a:ext cx="714380" cy="500066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/>
              <a:t>k</a:t>
            </a:r>
            <a:endParaRPr lang="ru-RU" sz="3600" b="1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1500166" y="4929198"/>
            <a:ext cx="714380" cy="500066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/>
              <a:t>l</a:t>
            </a:r>
            <a:endParaRPr lang="ru-RU" sz="3600" b="1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2285984" y="4929198"/>
            <a:ext cx="714380" cy="500066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/>
              <a:t>m</a:t>
            </a:r>
            <a:endParaRPr lang="ru-RU" sz="3600" b="1" dirty="0"/>
          </a:p>
        </p:txBody>
      </p:sp>
      <p:sp>
        <p:nvSpPr>
          <p:cNvPr id="19" name="Прямоугольник 18"/>
          <p:cNvSpPr/>
          <p:nvPr/>
        </p:nvSpPr>
        <p:spPr>
          <a:xfrm>
            <a:off x="3071802" y="4929198"/>
            <a:ext cx="714380" cy="500066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/>
              <a:t>n</a:t>
            </a:r>
            <a:endParaRPr lang="ru-RU" sz="3600" b="1" dirty="0"/>
          </a:p>
        </p:txBody>
      </p:sp>
      <p:sp>
        <p:nvSpPr>
          <p:cNvPr id="20" name="Прямоугольник 19"/>
          <p:cNvSpPr/>
          <p:nvPr/>
        </p:nvSpPr>
        <p:spPr>
          <a:xfrm>
            <a:off x="3857620" y="4929198"/>
            <a:ext cx="714380" cy="500066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/>
              <a:t>o</a:t>
            </a:r>
            <a:endParaRPr lang="ru-RU" sz="3600" b="1" dirty="0"/>
          </a:p>
        </p:txBody>
      </p:sp>
      <p:sp>
        <p:nvSpPr>
          <p:cNvPr id="21" name="Прямоугольник 20"/>
          <p:cNvSpPr/>
          <p:nvPr/>
        </p:nvSpPr>
        <p:spPr>
          <a:xfrm>
            <a:off x="4643438" y="4929198"/>
            <a:ext cx="714380" cy="500066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/>
              <a:t>p</a:t>
            </a:r>
            <a:endParaRPr lang="ru-RU" sz="3600" b="1" dirty="0"/>
          </a:p>
        </p:txBody>
      </p:sp>
      <p:sp>
        <p:nvSpPr>
          <p:cNvPr id="22" name="Прямоугольник 21"/>
          <p:cNvSpPr/>
          <p:nvPr/>
        </p:nvSpPr>
        <p:spPr>
          <a:xfrm>
            <a:off x="5429256" y="4929198"/>
            <a:ext cx="714380" cy="500066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/>
              <a:t>q</a:t>
            </a:r>
            <a:endParaRPr lang="ru-RU" sz="3600" b="1" dirty="0"/>
          </a:p>
        </p:txBody>
      </p:sp>
      <p:sp>
        <p:nvSpPr>
          <p:cNvPr id="23" name="Прямоугольник 22"/>
          <p:cNvSpPr/>
          <p:nvPr/>
        </p:nvSpPr>
        <p:spPr>
          <a:xfrm>
            <a:off x="6215074" y="4929198"/>
            <a:ext cx="714380" cy="500066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/>
              <a:t>r</a:t>
            </a:r>
            <a:endParaRPr lang="ru-RU" sz="3600" b="1" dirty="0"/>
          </a:p>
        </p:txBody>
      </p:sp>
      <p:sp>
        <p:nvSpPr>
          <p:cNvPr id="24" name="Прямоугольник 23"/>
          <p:cNvSpPr/>
          <p:nvPr/>
        </p:nvSpPr>
        <p:spPr>
          <a:xfrm>
            <a:off x="7000892" y="4929198"/>
            <a:ext cx="714380" cy="500066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/>
              <a:t>s</a:t>
            </a:r>
            <a:endParaRPr lang="ru-RU" sz="3600" b="1" dirty="0"/>
          </a:p>
        </p:txBody>
      </p:sp>
      <p:sp>
        <p:nvSpPr>
          <p:cNvPr id="25" name="Прямоугольник 24"/>
          <p:cNvSpPr/>
          <p:nvPr/>
        </p:nvSpPr>
        <p:spPr>
          <a:xfrm>
            <a:off x="7786710" y="4929198"/>
            <a:ext cx="714380" cy="500066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/>
              <a:t>t</a:t>
            </a:r>
            <a:endParaRPr lang="ru-RU" sz="3600" b="1" dirty="0"/>
          </a:p>
        </p:txBody>
      </p:sp>
      <p:sp>
        <p:nvSpPr>
          <p:cNvPr id="26" name="Прямоугольник 25"/>
          <p:cNvSpPr/>
          <p:nvPr/>
        </p:nvSpPr>
        <p:spPr>
          <a:xfrm>
            <a:off x="2285984" y="5500702"/>
            <a:ext cx="714380" cy="500066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/>
              <a:t>u</a:t>
            </a:r>
            <a:endParaRPr lang="ru-RU" sz="3600" b="1" dirty="0"/>
          </a:p>
        </p:txBody>
      </p:sp>
      <p:sp>
        <p:nvSpPr>
          <p:cNvPr id="27" name="Прямоугольник 26"/>
          <p:cNvSpPr/>
          <p:nvPr/>
        </p:nvSpPr>
        <p:spPr>
          <a:xfrm>
            <a:off x="3071802" y="5500702"/>
            <a:ext cx="714380" cy="500066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/>
              <a:t>v</a:t>
            </a:r>
            <a:endParaRPr lang="ru-RU" sz="3600" b="1" dirty="0"/>
          </a:p>
        </p:txBody>
      </p:sp>
      <p:sp>
        <p:nvSpPr>
          <p:cNvPr id="28" name="Прямоугольник 27"/>
          <p:cNvSpPr/>
          <p:nvPr/>
        </p:nvSpPr>
        <p:spPr>
          <a:xfrm>
            <a:off x="3857620" y="5500702"/>
            <a:ext cx="714380" cy="500066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/>
              <a:t>w</a:t>
            </a:r>
            <a:endParaRPr lang="ru-RU" sz="3600" b="1" dirty="0"/>
          </a:p>
        </p:txBody>
      </p:sp>
      <p:sp>
        <p:nvSpPr>
          <p:cNvPr id="29" name="Прямоугольник 28"/>
          <p:cNvSpPr/>
          <p:nvPr/>
        </p:nvSpPr>
        <p:spPr>
          <a:xfrm>
            <a:off x="4643438" y="5500702"/>
            <a:ext cx="714380" cy="500066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/>
              <a:t>x</a:t>
            </a:r>
            <a:endParaRPr lang="ru-RU" sz="3600" b="1" dirty="0"/>
          </a:p>
        </p:txBody>
      </p:sp>
      <p:sp>
        <p:nvSpPr>
          <p:cNvPr id="30" name="Прямоугольник 29"/>
          <p:cNvSpPr/>
          <p:nvPr/>
        </p:nvSpPr>
        <p:spPr>
          <a:xfrm>
            <a:off x="5429256" y="5500702"/>
            <a:ext cx="714380" cy="500066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/>
              <a:t>y</a:t>
            </a:r>
            <a:endParaRPr lang="ru-RU" sz="3600" b="1" dirty="0"/>
          </a:p>
        </p:txBody>
      </p:sp>
      <p:sp>
        <p:nvSpPr>
          <p:cNvPr id="31" name="Прямоугольник 30"/>
          <p:cNvSpPr/>
          <p:nvPr/>
        </p:nvSpPr>
        <p:spPr>
          <a:xfrm>
            <a:off x="6215074" y="5500702"/>
            <a:ext cx="714380" cy="500066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/>
              <a:t>z</a:t>
            </a:r>
            <a:endParaRPr lang="ru-RU" sz="3600" b="1" dirty="0"/>
          </a:p>
        </p:txBody>
      </p:sp>
      <p:sp>
        <p:nvSpPr>
          <p:cNvPr id="32" name="Прямоугольник 31"/>
          <p:cNvSpPr/>
          <p:nvPr/>
        </p:nvSpPr>
        <p:spPr>
          <a:xfrm>
            <a:off x="2214546" y="3143248"/>
            <a:ext cx="714380" cy="50006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smtClean="0"/>
              <a:t>d</a:t>
            </a:r>
            <a:endParaRPr lang="ru-RU" sz="3600" b="1" dirty="0"/>
          </a:p>
        </p:txBody>
      </p:sp>
      <p:sp>
        <p:nvSpPr>
          <p:cNvPr id="33" name="Прямоугольник 32"/>
          <p:cNvSpPr/>
          <p:nvPr/>
        </p:nvSpPr>
        <p:spPr>
          <a:xfrm>
            <a:off x="3000364" y="3143248"/>
            <a:ext cx="714380" cy="50006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smtClean="0"/>
              <a:t>o</a:t>
            </a:r>
            <a:endParaRPr lang="ru-RU" sz="3600" b="1" dirty="0"/>
          </a:p>
        </p:txBody>
      </p:sp>
      <p:sp>
        <p:nvSpPr>
          <p:cNvPr id="34" name="Прямоугольник 33"/>
          <p:cNvSpPr/>
          <p:nvPr/>
        </p:nvSpPr>
        <p:spPr>
          <a:xfrm>
            <a:off x="3786182" y="3143248"/>
            <a:ext cx="714380" cy="50006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smtClean="0"/>
              <a:t>n</a:t>
            </a:r>
            <a:endParaRPr lang="ru-RU" sz="3600" b="1" dirty="0"/>
          </a:p>
        </p:txBody>
      </p:sp>
      <p:sp>
        <p:nvSpPr>
          <p:cNvPr id="35" name="Прямоугольник 34"/>
          <p:cNvSpPr/>
          <p:nvPr/>
        </p:nvSpPr>
        <p:spPr>
          <a:xfrm>
            <a:off x="4572000" y="3143248"/>
            <a:ext cx="714380" cy="50006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smtClean="0"/>
              <a:t>e</a:t>
            </a:r>
            <a:endParaRPr lang="ru-RU" sz="3600" b="1" dirty="0"/>
          </a:p>
        </p:txBody>
      </p:sp>
      <p:sp>
        <p:nvSpPr>
          <p:cNvPr id="36" name="Прямоугольник 35"/>
          <p:cNvSpPr/>
          <p:nvPr/>
        </p:nvSpPr>
        <p:spPr>
          <a:xfrm>
            <a:off x="5357818" y="3143248"/>
            <a:ext cx="714380" cy="50006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600" b="1"/>
          </a:p>
        </p:txBody>
      </p:sp>
      <p:sp>
        <p:nvSpPr>
          <p:cNvPr id="37" name="Прямоугольник 36"/>
          <p:cNvSpPr/>
          <p:nvPr/>
        </p:nvSpPr>
        <p:spPr>
          <a:xfrm>
            <a:off x="6143636" y="3143248"/>
            <a:ext cx="714380" cy="50006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600" b="1"/>
          </a:p>
        </p:txBody>
      </p:sp>
      <p:sp>
        <p:nvSpPr>
          <p:cNvPr id="38" name="Прямоугольник 37"/>
          <p:cNvSpPr/>
          <p:nvPr/>
        </p:nvSpPr>
        <p:spPr>
          <a:xfrm>
            <a:off x="2214546" y="2500306"/>
            <a:ext cx="714380" cy="50006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smtClean="0"/>
              <a:t>d</a:t>
            </a:r>
            <a:endParaRPr lang="ru-RU" sz="3600" b="1" dirty="0"/>
          </a:p>
        </p:txBody>
      </p:sp>
      <p:sp>
        <p:nvSpPr>
          <p:cNvPr id="39" name="Прямоугольник 38"/>
          <p:cNvSpPr/>
          <p:nvPr/>
        </p:nvSpPr>
        <p:spPr>
          <a:xfrm>
            <a:off x="3000364" y="2500306"/>
            <a:ext cx="714380" cy="50006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/>
              <a:t>i</a:t>
            </a:r>
            <a:endParaRPr lang="ru-RU" sz="3600" b="1" dirty="0"/>
          </a:p>
        </p:txBody>
      </p:sp>
      <p:sp>
        <p:nvSpPr>
          <p:cNvPr id="40" name="Прямоугольник 39"/>
          <p:cNvSpPr/>
          <p:nvPr/>
        </p:nvSpPr>
        <p:spPr>
          <a:xfrm>
            <a:off x="3786182" y="2500306"/>
            <a:ext cx="714380" cy="50006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smtClean="0"/>
              <a:t>d</a:t>
            </a:r>
            <a:endParaRPr lang="ru-RU" sz="3600" b="1" dirty="0"/>
          </a:p>
        </p:txBody>
      </p:sp>
      <p:sp>
        <p:nvSpPr>
          <p:cNvPr id="41" name="Прямоугольник 40"/>
          <p:cNvSpPr/>
          <p:nvPr/>
        </p:nvSpPr>
        <p:spPr>
          <a:xfrm>
            <a:off x="4572000" y="2500306"/>
            <a:ext cx="714380" cy="50006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600" b="1"/>
          </a:p>
        </p:txBody>
      </p:sp>
      <p:sp>
        <p:nvSpPr>
          <p:cNvPr id="42" name="Прямоугольник 41"/>
          <p:cNvSpPr/>
          <p:nvPr/>
        </p:nvSpPr>
        <p:spPr>
          <a:xfrm>
            <a:off x="5357818" y="2500306"/>
            <a:ext cx="714380" cy="50006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600" b="1"/>
          </a:p>
        </p:txBody>
      </p:sp>
      <p:sp>
        <p:nvSpPr>
          <p:cNvPr id="43" name="Прямоугольник 42"/>
          <p:cNvSpPr/>
          <p:nvPr/>
        </p:nvSpPr>
        <p:spPr>
          <a:xfrm>
            <a:off x="6143636" y="2500306"/>
            <a:ext cx="714380" cy="50006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600" b="1"/>
          </a:p>
        </p:txBody>
      </p:sp>
      <p:sp>
        <p:nvSpPr>
          <p:cNvPr id="44" name="Прямоугольник 43"/>
          <p:cNvSpPr/>
          <p:nvPr/>
        </p:nvSpPr>
        <p:spPr>
          <a:xfrm>
            <a:off x="2214546" y="1857364"/>
            <a:ext cx="714380" cy="50006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smtClean="0"/>
              <a:t>d</a:t>
            </a:r>
            <a:endParaRPr lang="ru-RU" sz="3600" b="1" dirty="0"/>
          </a:p>
        </p:txBody>
      </p:sp>
      <p:sp>
        <p:nvSpPr>
          <p:cNvPr id="45" name="Прямоугольник 44"/>
          <p:cNvSpPr/>
          <p:nvPr/>
        </p:nvSpPr>
        <p:spPr>
          <a:xfrm>
            <a:off x="3000364" y="1857364"/>
            <a:ext cx="714380" cy="50006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smtClean="0"/>
              <a:t>o</a:t>
            </a:r>
            <a:endParaRPr lang="ru-RU" sz="3600" b="1" dirty="0"/>
          </a:p>
        </p:txBody>
      </p:sp>
      <p:sp>
        <p:nvSpPr>
          <p:cNvPr id="46" name="Прямоугольник 45"/>
          <p:cNvSpPr/>
          <p:nvPr/>
        </p:nvSpPr>
        <p:spPr>
          <a:xfrm>
            <a:off x="3786182" y="1857364"/>
            <a:ext cx="714380" cy="50006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600" b="1"/>
          </a:p>
        </p:txBody>
      </p:sp>
      <p:sp>
        <p:nvSpPr>
          <p:cNvPr id="47" name="Прямоугольник 46"/>
          <p:cNvSpPr/>
          <p:nvPr/>
        </p:nvSpPr>
        <p:spPr>
          <a:xfrm>
            <a:off x="4572000" y="1857364"/>
            <a:ext cx="714380" cy="50006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600" b="1"/>
          </a:p>
        </p:txBody>
      </p:sp>
      <p:sp>
        <p:nvSpPr>
          <p:cNvPr id="48" name="Прямоугольник 47"/>
          <p:cNvSpPr/>
          <p:nvPr/>
        </p:nvSpPr>
        <p:spPr>
          <a:xfrm>
            <a:off x="5357818" y="1857364"/>
            <a:ext cx="714380" cy="50006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600" b="1"/>
          </a:p>
        </p:txBody>
      </p:sp>
      <p:sp>
        <p:nvSpPr>
          <p:cNvPr id="49" name="Прямоугольник 48"/>
          <p:cNvSpPr/>
          <p:nvPr/>
        </p:nvSpPr>
        <p:spPr>
          <a:xfrm>
            <a:off x="6143636" y="1857364"/>
            <a:ext cx="714380" cy="50006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600" b="1"/>
          </a:p>
        </p:txBody>
      </p:sp>
      <p:sp>
        <p:nvSpPr>
          <p:cNvPr id="66" name="Управляющая кнопка: далее 65">
            <a:hlinkClick r:id="" action="ppaction://hlinkshowjump?jump=nextslide" highlightClick="1"/>
          </p:cNvPr>
          <p:cNvSpPr/>
          <p:nvPr/>
        </p:nvSpPr>
        <p:spPr>
          <a:xfrm>
            <a:off x="7286644" y="6215082"/>
            <a:ext cx="1271606" cy="321622"/>
          </a:xfrm>
          <a:prstGeom prst="actionButtonForwardNex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3314" name="Picture 2" descr="Download Wheel of Fortune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21219123">
            <a:off x="424186" y="928322"/>
            <a:ext cx="1357322" cy="1287716"/>
          </a:xfrm>
          <a:prstGeom prst="rect">
            <a:avLst/>
          </a:prstGeom>
          <a:noFill/>
        </p:spPr>
      </p:pic>
      <p:pic>
        <p:nvPicPr>
          <p:cNvPr id="2" name="Picture 2" descr="http://www.juegomania.org/Wheel+of+Fortune/foto/nes/0/912/912.jpg/Foto+Wheel+of+Fortune.jpg"/>
          <p:cNvPicPr>
            <a:picLocks noChangeAspect="1" noChangeArrowheads="1"/>
          </p:cNvPicPr>
          <p:nvPr/>
        </p:nvPicPr>
        <p:blipFill>
          <a:blip r:embed="rId4" cstate="screen"/>
          <a:srcRect/>
          <a:stretch>
            <a:fillRect/>
          </a:stretch>
        </p:blipFill>
        <p:spPr bwMode="auto">
          <a:xfrm rot="511064">
            <a:off x="7229808" y="957574"/>
            <a:ext cx="1449470" cy="126973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65" name="Управляющая кнопка: домой 64">
            <a:hlinkClick r:id="" action="ppaction://hlinkshowjump?jump=firstslide" highlightClick="1"/>
          </p:cNvPr>
          <p:cNvSpPr/>
          <p:nvPr/>
        </p:nvSpPr>
        <p:spPr>
          <a:xfrm>
            <a:off x="571472" y="5786454"/>
            <a:ext cx="785818" cy="714356"/>
          </a:xfrm>
          <a:prstGeom prst="actionButtonHom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9" name="TextBox 68"/>
          <p:cNvSpPr txBox="1"/>
          <p:nvPr/>
        </p:nvSpPr>
        <p:spPr>
          <a:xfrm>
            <a:off x="714348" y="2000240"/>
            <a:ext cx="98135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b="1" dirty="0" smtClean="0">
                <a:solidFill>
                  <a:srgbClr val="C00000"/>
                </a:solidFill>
              </a:rPr>
              <a:t>№1</a:t>
            </a:r>
            <a:endParaRPr lang="ru-RU" sz="40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56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7" fill="hold">
                      <p:stCondLst>
                        <p:cond delay="0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68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9" fill="hold">
                      <p:stCondLst>
                        <p:cond delay="0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74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" fill="hold">
                      <p:stCondLst>
                        <p:cond delay="0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80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1" fill="hold">
                      <p:stCondLst>
                        <p:cond delay="0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86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7" fill="hold">
                      <p:stCondLst>
                        <p:cond delay="0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92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3" fill="hold">
                      <p:stCondLst>
                        <p:cond delay="0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98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9" fill="hold">
                      <p:stCondLst>
                        <p:cond delay="0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104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5" fill="hold">
                      <p:stCondLst>
                        <p:cond delay="0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110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1" fill="hold">
                      <p:stCondLst>
                        <p:cond delay="0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116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7" fill="hold">
                      <p:stCondLst>
                        <p:cond delay="0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122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3" fill="hold">
                      <p:stCondLst>
                        <p:cond delay="0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128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9" fill="hold">
                      <p:stCondLst>
                        <p:cond delay="0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3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134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5" fill="hold">
                      <p:stCondLst>
                        <p:cond delay="0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3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140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1" fill="hold">
                      <p:stCondLst>
                        <p:cond delay="0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4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146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7" fill="hold">
                      <p:stCondLst>
                        <p:cond delay="0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5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  <p:seq concurrent="1" nextAc="seek">
              <p:cTn id="152" restart="whenNotActive" fill="hold" evtFilter="cancelBubble" nodeType="interactiveSeq">
                <p:stCondLst>
                  <p:cond evt="onClick" delay="0">
                    <p:tgtEl>
                      <p:spTgt spid="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3" fill="hold">
                      <p:stCondLst>
                        <p:cond delay="0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5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"/>
                  </p:tgtEl>
                </p:cond>
              </p:nextCondLst>
            </p:seq>
            <p:seq concurrent="1" nextAc="seek">
              <p:cTn id="158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9" fill="hold">
                      <p:stCondLst>
                        <p:cond delay="0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6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  <p:seq concurrent="1" nextAc="seek">
              <p:cTn id="164" restart="whenNotActive" fill="hold" evtFilter="cancelBubble" nodeType="interactiveSeq">
                <p:stCondLst>
                  <p:cond evt="onClick" delay="0">
                    <p:tgtEl>
                      <p:spTgt spid="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5" fill="hold">
                      <p:stCondLst>
                        <p:cond delay="0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6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"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11" grpId="0" animBg="1"/>
      <p:bldP spid="12" grpId="0" animBg="1"/>
      <p:bldP spid="13" grpId="0" animBg="1"/>
      <p:bldP spid="15" grpId="0" animBg="1"/>
      <p:bldP spid="16" grpId="0" animBg="1"/>
      <p:bldP spid="17" grpId="0" animBg="1"/>
      <p:bldP spid="18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35" grpId="0" animBg="1"/>
      <p:bldP spid="38" grpId="0" animBg="1"/>
      <p:bldP spid="39" grpId="0" animBg="1"/>
      <p:bldP spid="40" grpId="0" animBg="1"/>
      <p:bldP spid="44" grpId="0" animBg="1"/>
      <p:bldP spid="4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Прямоугольник 55"/>
          <p:cNvSpPr/>
          <p:nvPr/>
        </p:nvSpPr>
        <p:spPr>
          <a:xfrm>
            <a:off x="2214546" y="3143248"/>
            <a:ext cx="714380" cy="50006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600" b="1" dirty="0"/>
          </a:p>
        </p:txBody>
      </p:sp>
      <p:sp>
        <p:nvSpPr>
          <p:cNvPr id="57" name="Прямоугольник 56"/>
          <p:cNvSpPr/>
          <p:nvPr/>
        </p:nvSpPr>
        <p:spPr>
          <a:xfrm>
            <a:off x="3000364" y="3143248"/>
            <a:ext cx="714380" cy="50006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600" b="1" dirty="0"/>
          </a:p>
        </p:txBody>
      </p:sp>
      <p:sp>
        <p:nvSpPr>
          <p:cNvPr id="58" name="Прямоугольник 57"/>
          <p:cNvSpPr/>
          <p:nvPr/>
        </p:nvSpPr>
        <p:spPr>
          <a:xfrm>
            <a:off x="3786182" y="3143248"/>
            <a:ext cx="714380" cy="50006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600" b="1" dirty="0"/>
          </a:p>
        </p:txBody>
      </p:sp>
      <p:sp>
        <p:nvSpPr>
          <p:cNvPr id="59" name="Прямоугольник 58"/>
          <p:cNvSpPr/>
          <p:nvPr/>
        </p:nvSpPr>
        <p:spPr>
          <a:xfrm>
            <a:off x="4572000" y="3143248"/>
            <a:ext cx="714380" cy="50006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600" b="1" dirty="0"/>
          </a:p>
        </p:txBody>
      </p:sp>
      <p:sp>
        <p:nvSpPr>
          <p:cNvPr id="60" name="Прямоугольник 59"/>
          <p:cNvSpPr/>
          <p:nvPr/>
        </p:nvSpPr>
        <p:spPr>
          <a:xfrm>
            <a:off x="2214546" y="2500306"/>
            <a:ext cx="714380" cy="50006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600" b="1" dirty="0"/>
          </a:p>
        </p:txBody>
      </p:sp>
      <p:sp>
        <p:nvSpPr>
          <p:cNvPr id="61" name="Прямоугольник 60"/>
          <p:cNvSpPr/>
          <p:nvPr/>
        </p:nvSpPr>
        <p:spPr>
          <a:xfrm>
            <a:off x="3000364" y="2500306"/>
            <a:ext cx="714380" cy="50006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600" b="1" dirty="0"/>
          </a:p>
        </p:txBody>
      </p:sp>
      <p:sp>
        <p:nvSpPr>
          <p:cNvPr id="62" name="Прямоугольник 61"/>
          <p:cNvSpPr/>
          <p:nvPr/>
        </p:nvSpPr>
        <p:spPr>
          <a:xfrm>
            <a:off x="3786182" y="2500306"/>
            <a:ext cx="714380" cy="50006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600" b="1" dirty="0"/>
          </a:p>
        </p:txBody>
      </p:sp>
      <p:sp>
        <p:nvSpPr>
          <p:cNvPr id="63" name="Прямоугольник 62"/>
          <p:cNvSpPr/>
          <p:nvPr/>
        </p:nvSpPr>
        <p:spPr>
          <a:xfrm>
            <a:off x="2214546" y="1857364"/>
            <a:ext cx="714380" cy="50006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600" b="1" dirty="0"/>
          </a:p>
        </p:txBody>
      </p:sp>
      <p:sp>
        <p:nvSpPr>
          <p:cNvPr id="64" name="Прямоугольник 63"/>
          <p:cNvSpPr/>
          <p:nvPr/>
        </p:nvSpPr>
        <p:spPr>
          <a:xfrm>
            <a:off x="3000364" y="1857364"/>
            <a:ext cx="714380" cy="50006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600" b="1" dirty="0"/>
          </a:p>
        </p:txBody>
      </p:sp>
      <p:sp>
        <p:nvSpPr>
          <p:cNvPr id="36" name="Прямоугольник 35"/>
          <p:cNvSpPr/>
          <p:nvPr/>
        </p:nvSpPr>
        <p:spPr>
          <a:xfrm>
            <a:off x="5357818" y="3143248"/>
            <a:ext cx="714380" cy="50006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600" b="1"/>
          </a:p>
        </p:txBody>
      </p:sp>
      <p:sp>
        <p:nvSpPr>
          <p:cNvPr id="37" name="Прямоугольник 36"/>
          <p:cNvSpPr/>
          <p:nvPr/>
        </p:nvSpPr>
        <p:spPr>
          <a:xfrm>
            <a:off x="6143636" y="3143248"/>
            <a:ext cx="714380" cy="50006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600" b="1"/>
          </a:p>
        </p:txBody>
      </p:sp>
      <p:sp>
        <p:nvSpPr>
          <p:cNvPr id="41" name="Прямоугольник 40"/>
          <p:cNvSpPr/>
          <p:nvPr/>
        </p:nvSpPr>
        <p:spPr>
          <a:xfrm>
            <a:off x="4572000" y="2500306"/>
            <a:ext cx="714380" cy="50006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600" b="1"/>
          </a:p>
        </p:txBody>
      </p:sp>
      <p:sp>
        <p:nvSpPr>
          <p:cNvPr id="42" name="Прямоугольник 41"/>
          <p:cNvSpPr/>
          <p:nvPr/>
        </p:nvSpPr>
        <p:spPr>
          <a:xfrm>
            <a:off x="5357818" y="2500306"/>
            <a:ext cx="714380" cy="50006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600" b="1"/>
          </a:p>
        </p:txBody>
      </p:sp>
      <p:sp>
        <p:nvSpPr>
          <p:cNvPr id="43" name="Прямоугольник 42"/>
          <p:cNvSpPr/>
          <p:nvPr/>
        </p:nvSpPr>
        <p:spPr>
          <a:xfrm>
            <a:off x="6143636" y="2500306"/>
            <a:ext cx="714380" cy="50006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600" b="1"/>
          </a:p>
        </p:txBody>
      </p:sp>
      <p:sp>
        <p:nvSpPr>
          <p:cNvPr id="46" name="Прямоугольник 45"/>
          <p:cNvSpPr/>
          <p:nvPr/>
        </p:nvSpPr>
        <p:spPr>
          <a:xfrm>
            <a:off x="3786182" y="1857364"/>
            <a:ext cx="714380" cy="50006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600" b="1"/>
          </a:p>
        </p:txBody>
      </p:sp>
      <p:sp>
        <p:nvSpPr>
          <p:cNvPr id="47" name="Прямоугольник 46"/>
          <p:cNvSpPr/>
          <p:nvPr/>
        </p:nvSpPr>
        <p:spPr>
          <a:xfrm>
            <a:off x="4572000" y="1857364"/>
            <a:ext cx="714380" cy="50006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600" b="1"/>
          </a:p>
        </p:txBody>
      </p:sp>
      <p:sp>
        <p:nvSpPr>
          <p:cNvPr id="48" name="Прямоугольник 47"/>
          <p:cNvSpPr/>
          <p:nvPr/>
        </p:nvSpPr>
        <p:spPr>
          <a:xfrm>
            <a:off x="5357818" y="1857364"/>
            <a:ext cx="714380" cy="50006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600" b="1"/>
          </a:p>
        </p:txBody>
      </p:sp>
      <p:sp>
        <p:nvSpPr>
          <p:cNvPr id="49" name="Прямоугольник 48"/>
          <p:cNvSpPr/>
          <p:nvPr/>
        </p:nvSpPr>
        <p:spPr>
          <a:xfrm>
            <a:off x="6143636" y="1857364"/>
            <a:ext cx="714380" cy="50006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600" b="1"/>
          </a:p>
        </p:txBody>
      </p:sp>
      <p:sp>
        <p:nvSpPr>
          <p:cNvPr id="7" name="Прямоугольник 6"/>
          <p:cNvSpPr/>
          <p:nvPr/>
        </p:nvSpPr>
        <p:spPr>
          <a:xfrm>
            <a:off x="1500166" y="4357694"/>
            <a:ext cx="714380" cy="500066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3600" b="1" dirty="0" smtClean="0">
                <a:solidFill>
                  <a:prstClr val="white"/>
                </a:solidFill>
              </a:rPr>
              <a:t>b</a:t>
            </a:r>
            <a:endParaRPr lang="ru-RU" sz="3600" b="1" dirty="0">
              <a:solidFill>
                <a:prstClr val="white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5429256" y="4357694"/>
            <a:ext cx="714380" cy="500066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/>
              <a:t>g</a:t>
            </a:r>
            <a:endParaRPr lang="ru-RU" sz="3600" b="1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6215074" y="4357694"/>
            <a:ext cx="714380" cy="500066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/>
              <a:t>h</a:t>
            </a:r>
            <a:endParaRPr lang="ru-RU" sz="3600" b="1" dirty="0"/>
          </a:p>
        </p:txBody>
      </p:sp>
      <p:sp>
        <p:nvSpPr>
          <p:cNvPr id="20" name="Прямоугольник 19"/>
          <p:cNvSpPr/>
          <p:nvPr/>
        </p:nvSpPr>
        <p:spPr>
          <a:xfrm>
            <a:off x="3857620" y="4929198"/>
            <a:ext cx="714380" cy="500066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/>
              <a:t>o</a:t>
            </a:r>
            <a:endParaRPr lang="ru-RU" sz="3600" b="1" dirty="0"/>
          </a:p>
        </p:txBody>
      </p:sp>
      <p:sp>
        <p:nvSpPr>
          <p:cNvPr id="25" name="Прямоугольник 24"/>
          <p:cNvSpPr/>
          <p:nvPr/>
        </p:nvSpPr>
        <p:spPr>
          <a:xfrm>
            <a:off x="7786710" y="4929198"/>
            <a:ext cx="714380" cy="500066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/>
              <a:t>t</a:t>
            </a:r>
            <a:endParaRPr lang="ru-RU" sz="3600" b="1" dirty="0"/>
          </a:p>
        </p:txBody>
      </p:sp>
      <p:sp>
        <p:nvSpPr>
          <p:cNvPr id="26" name="Прямоугольник 25"/>
          <p:cNvSpPr/>
          <p:nvPr/>
        </p:nvSpPr>
        <p:spPr>
          <a:xfrm>
            <a:off x="2285984" y="5500702"/>
            <a:ext cx="714380" cy="500066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/>
              <a:t>u</a:t>
            </a:r>
            <a:endParaRPr lang="ru-RU" sz="3600" b="1" dirty="0"/>
          </a:p>
        </p:txBody>
      </p:sp>
      <p:sp>
        <p:nvSpPr>
          <p:cNvPr id="30" name="Прямоугольник 29"/>
          <p:cNvSpPr/>
          <p:nvPr/>
        </p:nvSpPr>
        <p:spPr>
          <a:xfrm>
            <a:off x="5429256" y="5500702"/>
            <a:ext cx="714380" cy="500066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/>
              <a:t>y</a:t>
            </a:r>
            <a:endParaRPr lang="ru-RU" sz="3600" b="1" dirty="0"/>
          </a:p>
        </p:txBody>
      </p:sp>
      <p:sp>
        <p:nvSpPr>
          <p:cNvPr id="38" name="Прямоугольник 37"/>
          <p:cNvSpPr/>
          <p:nvPr/>
        </p:nvSpPr>
        <p:spPr>
          <a:xfrm>
            <a:off x="2214546" y="2500306"/>
            <a:ext cx="714380" cy="50006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smtClean="0"/>
              <a:t>b</a:t>
            </a:r>
            <a:endParaRPr lang="ru-RU" sz="3600" b="1" dirty="0"/>
          </a:p>
        </p:txBody>
      </p:sp>
      <p:sp>
        <p:nvSpPr>
          <p:cNvPr id="39" name="Прямоугольник 38"/>
          <p:cNvSpPr/>
          <p:nvPr/>
        </p:nvSpPr>
        <p:spPr>
          <a:xfrm>
            <a:off x="3000364" y="2500306"/>
            <a:ext cx="714380" cy="50006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smtClean="0"/>
              <a:t>o</a:t>
            </a:r>
            <a:endParaRPr lang="ru-RU" sz="3600" b="1" dirty="0"/>
          </a:p>
        </p:txBody>
      </p:sp>
      <p:sp>
        <p:nvSpPr>
          <p:cNvPr id="40" name="Прямоугольник 39"/>
          <p:cNvSpPr/>
          <p:nvPr/>
        </p:nvSpPr>
        <p:spPr>
          <a:xfrm>
            <a:off x="3786182" y="2500306"/>
            <a:ext cx="714380" cy="50006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smtClean="0"/>
              <a:t>u</a:t>
            </a:r>
            <a:endParaRPr lang="ru-RU" sz="3600" b="1" dirty="0"/>
          </a:p>
        </p:txBody>
      </p:sp>
      <p:sp>
        <p:nvSpPr>
          <p:cNvPr id="44" name="Прямоугольник 43"/>
          <p:cNvSpPr/>
          <p:nvPr/>
        </p:nvSpPr>
        <p:spPr>
          <a:xfrm>
            <a:off x="2214546" y="1857364"/>
            <a:ext cx="714380" cy="50006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smtClean="0"/>
              <a:t>b</a:t>
            </a:r>
            <a:endParaRPr lang="ru-RU" sz="3600" b="1" dirty="0"/>
          </a:p>
        </p:txBody>
      </p:sp>
      <p:sp>
        <p:nvSpPr>
          <p:cNvPr id="45" name="Прямоугольник 44"/>
          <p:cNvSpPr/>
          <p:nvPr/>
        </p:nvSpPr>
        <p:spPr>
          <a:xfrm>
            <a:off x="3000364" y="1857364"/>
            <a:ext cx="714380" cy="50006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smtClean="0"/>
              <a:t>u</a:t>
            </a:r>
            <a:endParaRPr lang="ru-RU" sz="3600" b="1" dirty="0"/>
          </a:p>
        </p:txBody>
      </p:sp>
      <p:sp>
        <p:nvSpPr>
          <p:cNvPr id="66" name="Прямоугольник 65"/>
          <p:cNvSpPr/>
          <p:nvPr/>
        </p:nvSpPr>
        <p:spPr>
          <a:xfrm>
            <a:off x="3786182" y="1857364"/>
            <a:ext cx="714380" cy="50006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smtClean="0"/>
              <a:t>y</a:t>
            </a:r>
            <a:endParaRPr lang="ru-RU" sz="3600" b="1" dirty="0"/>
          </a:p>
        </p:txBody>
      </p:sp>
      <p:sp>
        <p:nvSpPr>
          <p:cNvPr id="67" name="Прямоугольник 66"/>
          <p:cNvSpPr/>
          <p:nvPr/>
        </p:nvSpPr>
        <p:spPr>
          <a:xfrm>
            <a:off x="4572000" y="2500306"/>
            <a:ext cx="714380" cy="50006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smtClean="0"/>
              <a:t>g</a:t>
            </a:r>
            <a:endParaRPr lang="ru-RU" sz="3600" b="1" dirty="0"/>
          </a:p>
        </p:txBody>
      </p:sp>
      <p:sp>
        <p:nvSpPr>
          <p:cNvPr id="68" name="Прямоугольник 67"/>
          <p:cNvSpPr/>
          <p:nvPr/>
        </p:nvSpPr>
        <p:spPr>
          <a:xfrm>
            <a:off x="5357818" y="2500282"/>
            <a:ext cx="714380" cy="50006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smtClean="0"/>
              <a:t>h</a:t>
            </a:r>
            <a:endParaRPr lang="ru-RU" sz="3600" b="1" dirty="0"/>
          </a:p>
        </p:txBody>
      </p:sp>
      <p:sp>
        <p:nvSpPr>
          <p:cNvPr id="69" name="Прямоугольник 68"/>
          <p:cNvSpPr/>
          <p:nvPr/>
        </p:nvSpPr>
        <p:spPr>
          <a:xfrm>
            <a:off x="6143636" y="2500282"/>
            <a:ext cx="714380" cy="50006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smtClean="0"/>
              <a:t>t</a:t>
            </a:r>
            <a:endParaRPr lang="ru-RU" sz="3600" b="1" dirty="0"/>
          </a:p>
        </p:txBody>
      </p:sp>
      <p:sp>
        <p:nvSpPr>
          <p:cNvPr id="70" name="Прямоугольник 69"/>
          <p:cNvSpPr/>
          <p:nvPr/>
        </p:nvSpPr>
        <p:spPr>
          <a:xfrm>
            <a:off x="2214546" y="3143224"/>
            <a:ext cx="714380" cy="50006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smtClean="0"/>
              <a:t>b</a:t>
            </a:r>
            <a:endParaRPr lang="ru-RU" sz="3600" b="1" dirty="0"/>
          </a:p>
        </p:txBody>
      </p:sp>
      <p:sp>
        <p:nvSpPr>
          <p:cNvPr id="71" name="Прямоугольник 70"/>
          <p:cNvSpPr/>
          <p:nvPr/>
        </p:nvSpPr>
        <p:spPr>
          <a:xfrm>
            <a:off x="3000364" y="3143224"/>
            <a:ext cx="714380" cy="50006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smtClean="0"/>
              <a:t>o</a:t>
            </a:r>
            <a:endParaRPr lang="ru-RU" sz="3600" b="1" dirty="0"/>
          </a:p>
        </p:txBody>
      </p:sp>
      <p:sp>
        <p:nvSpPr>
          <p:cNvPr id="72" name="Прямоугольник 71"/>
          <p:cNvSpPr/>
          <p:nvPr/>
        </p:nvSpPr>
        <p:spPr>
          <a:xfrm>
            <a:off x="3786182" y="3143224"/>
            <a:ext cx="714380" cy="50006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smtClean="0"/>
              <a:t>u</a:t>
            </a:r>
            <a:endParaRPr lang="ru-RU" sz="3600" b="1" dirty="0"/>
          </a:p>
        </p:txBody>
      </p:sp>
      <p:sp>
        <p:nvSpPr>
          <p:cNvPr id="73" name="Прямоугольник 72"/>
          <p:cNvSpPr/>
          <p:nvPr/>
        </p:nvSpPr>
        <p:spPr>
          <a:xfrm>
            <a:off x="4572000" y="3143200"/>
            <a:ext cx="714380" cy="50006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smtClean="0"/>
              <a:t>g</a:t>
            </a:r>
            <a:endParaRPr lang="ru-RU" sz="3600" b="1" dirty="0"/>
          </a:p>
        </p:txBody>
      </p:sp>
      <p:sp>
        <p:nvSpPr>
          <p:cNvPr id="74" name="Прямоугольник 73"/>
          <p:cNvSpPr/>
          <p:nvPr/>
        </p:nvSpPr>
        <p:spPr>
          <a:xfrm>
            <a:off x="5357818" y="3143200"/>
            <a:ext cx="714380" cy="50006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smtClean="0"/>
              <a:t>h</a:t>
            </a:r>
            <a:endParaRPr lang="ru-RU" sz="3600" b="1" dirty="0"/>
          </a:p>
        </p:txBody>
      </p:sp>
      <p:sp>
        <p:nvSpPr>
          <p:cNvPr id="75" name="Прямоугольник 74"/>
          <p:cNvSpPr/>
          <p:nvPr/>
        </p:nvSpPr>
        <p:spPr>
          <a:xfrm>
            <a:off x="6143636" y="3143200"/>
            <a:ext cx="714380" cy="50006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smtClean="0"/>
              <a:t>t</a:t>
            </a:r>
            <a:endParaRPr lang="ru-RU" sz="3600" b="1" dirty="0"/>
          </a:p>
        </p:txBody>
      </p:sp>
      <p:sp>
        <p:nvSpPr>
          <p:cNvPr id="76" name="Управляющая кнопка: далее 75">
            <a:hlinkClick r:id="" action="ppaction://hlinkshowjump?jump=nextslide" highlightClick="1"/>
          </p:cNvPr>
          <p:cNvSpPr/>
          <p:nvPr/>
        </p:nvSpPr>
        <p:spPr>
          <a:xfrm>
            <a:off x="7286644" y="6215082"/>
            <a:ext cx="1271606" cy="321622"/>
          </a:xfrm>
          <a:prstGeom prst="actionButtonForwardNex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77" name="Picture 2" descr="http://www.juegomania.org/Wheel+of+Fortune/foto/nes/0/912/912.jpg/Foto+Wheel+of+Fortune.jpg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 rot="511064">
            <a:off x="7229808" y="957574"/>
            <a:ext cx="1449470" cy="126973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78" name="Picture 2" descr="Download Wheel of Fortune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21219123">
            <a:off x="424186" y="928322"/>
            <a:ext cx="1357322" cy="1287716"/>
          </a:xfrm>
          <a:prstGeom prst="rect">
            <a:avLst/>
          </a:prstGeom>
          <a:noFill/>
        </p:spPr>
      </p:pic>
      <p:sp>
        <p:nvSpPr>
          <p:cNvPr id="79" name="Управляющая кнопка: домой 78">
            <a:hlinkClick r:id="" action="ppaction://hlinkshowjump?jump=firstslide" highlightClick="1"/>
          </p:cNvPr>
          <p:cNvSpPr/>
          <p:nvPr/>
        </p:nvSpPr>
        <p:spPr>
          <a:xfrm>
            <a:off x="571472" y="5786454"/>
            <a:ext cx="785818" cy="714356"/>
          </a:xfrm>
          <a:prstGeom prst="actionButtonHom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0" name="TextBox 79"/>
          <p:cNvSpPr txBox="1"/>
          <p:nvPr/>
        </p:nvSpPr>
        <p:spPr>
          <a:xfrm>
            <a:off x="714348" y="2000240"/>
            <a:ext cx="98135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b="1" dirty="0" smtClean="0">
                <a:solidFill>
                  <a:srgbClr val="C00000"/>
                </a:solidFill>
              </a:rPr>
              <a:t>№2</a:t>
            </a:r>
            <a:endParaRPr lang="ru-RU" sz="4000" b="1" dirty="0">
              <a:solidFill>
                <a:srgbClr val="C00000"/>
              </a:solidFill>
            </a:endParaRPr>
          </a:p>
        </p:txBody>
      </p:sp>
      <p:sp>
        <p:nvSpPr>
          <p:cNvPr id="81" name="Прямоугольник 80"/>
          <p:cNvSpPr/>
          <p:nvPr/>
        </p:nvSpPr>
        <p:spPr>
          <a:xfrm>
            <a:off x="714348" y="4357694"/>
            <a:ext cx="714380" cy="500066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/>
              <a:t>a</a:t>
            </a:r>
            <a:endParaRPr lang="ru-RU" sz="3600" b="1" dirty="0"/>
          </a:p>
        </p:txBody>
      </p:sp>
      <p:sp>
        <p:nvSpPr>
          <p:cNvPr id="82" name="Прямоугольник 81"/>
          <p:cNvSpPr/>
          <p:nvPr/>
        </p:nvSpPr>
        <p:spPr>
          <a:xfrm>
            <a:off x="2285984" y="4357694"/>
            <a:ext cx="714380" cy="500066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/>
              <a:t>c</a:t>
            </a:r>
            <a:endParaRPr lang="ru-RU" sz="3600" b="1" dirty="0"/>
          </a:p>
        </p:txBody>
      </p:sp>
      <p:sp>
        <p:nvSpPr>
          <p:cNvPr id="83" name="Прямоугольник 82"/>
          <p:cNvSpPr/>
          <p:nvPr/>
        </p:nvSpPr>
        <p:spPr>
          <a:xfrm>
            <a:off x="3071802" y="4357694"/>
            <a:ext cx="714380" cy="500066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/>
              <a:t>d</a:t>
            </a:r>
            <a:endParaRPr lang="ru-RU" sz="3600" b="1" dirty="0"/>
          </a:p>
        </p:txBody>
      </p:sp>
      <p:sp>
        <p:nvSpPr>
          <p:cNvPr id="84" name="Прямоугольник 83"/>
          <p:cNvSpPr/>
          <p:nvPr/>
        </p:nvSpPr>
        <p:spPr>
          <a:xfrm>
            <a:off x="3857620" y="4357694"/>
            <a:ext cx="714380" cy="500066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/>
              <a:t>e</a:t>
            </a:r>
            <a:endParaRPr lang="ru-RU" sz="3600" b="1" dirty="0"/>
          </a:p>
        </p:txBody>
      </p:sp>
      <p:sp>
        <p:nvSpPr>
          <p:cNvPr id="85" name="Прямоугольник 84"/>
          <p:cNvSpPr/>
          <p:nvPr/>
        </p:nvSpPr>
        <p:spPr>
          <a:xfrm>
            <a:off x="4643438" y="4357694"/>
            <a:ext cx="714380" cy="500066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/>
              <a:t>f</a:t>
            </a:r>
            <a:endParaRPr lang="ru-RU" sz="3600" b="1" dirty="0"/>
          </a:p>
        </p:txBody>
      </p:sp>
      <p:sp>
        <p:nvSpPr>
          <p:cNvPr id="86" name="Прямоугольник 85"/>
          <p:cNvSpPr/>
          <p:nvPr/>
        </p:nvSpPr>
        <p:spPr>
          <a:xfrm>
            <a:off x="7000892" y="4357694"/>
            <a:ext cx="714380" cy="500066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/>
              <a:t>i</a:t>
            </a:r>
            <a:endParaRPr lang="ru-RU" sz="3600" b="1" dirty="0"/>
          </a:p>
        </p:txBody>
      </p:sp>
      <p:sp>
        <p:nvSpPr>
          <p:cNvPr id="87" name="Прямоугольник 86"/>
          <p:cNvSpPr/>
          <p:nvPr/>
        </p:nvSpPr>
        <p:spPr>
          <a:xfrm>
            <a:off x="7786710" y="4357694"/>
            <a:ext cx="714380" cy="500066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/>
              <a:t>j</a:t>
            </a:r>
            <a:endParaRPr lang="ru-RU" sz="3600" b="1" dirty="0"/>
          </a:p>
        </p:txBody>
      </p:sp>
      <p:sp>
        <p:nvSpPr>
          <p:cNvPr id="88" name="Прямоугольник 87"/>
          <p:cNvSpPr/>
          <p:nvPr/>
        </p:nvSpPr>
        <p:spPr>
          <a:xfrm>
            <a:off x="714348" y="4929198"/>
            <a:ext cx="714380" cy="500066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/>
              <a:t>k</a:t>
            </a:r>
            <a:endParaRPr lang="ru-RU" sz="3600" b="1" dirty="0"/>
          </a:p>
        </p:txBody>
      </p:sp>
      <p:sp>
        <p:nvSpPr>
          <p:cNvPr id="89" name="Прямоугольник 88"/>
          <p:cNvSpPr/>
          <p:nvPr/>
        </p:nvSpPr>
        <p:spPr>
          <a:xfrm>
            <a:off x="1500166" y="4929198"/>
            <a:ext cx="714380" cy="500066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/>
              <a:t>l</a:t>
            </a:r>
            <a:endParaRPr lang="ru-RU" sz="3600" b="1" dirty="0"/>
          </a:p>
        </p:txBody>
      </p:sp>
      <p:sp>
        <p:nvSpPr>
          <p:cNvPr id="90" name="Прямоугольник 89"/>
          <p:cNvSpPr/>
          <p:nvPr/>
        </p:nvSpPr>
        <p:spPr>
          <a:xfrm>
            <a:off x="2285984" y="4929198"/>
            <a:ext cx="714380" cy="500066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/>
              <a:t>m</a:t>
            </a:r>
            <a:endParaRPr lang="ru-RU" sz="3600" b="1" dirty="0"/>
          </a:p>
        </p:txBody>
      </p:sp>
      <p:sp>
        <p:nvSpPr>
          <p:cNvPr id="91" name="Прямоугольник 90"/>
          <p:cNvSpPr/>
          <p:nvPr/>
        </p:nvSpPr>
        <p:spPr>
          <a:xfrm>
            <a:off x="3071802" y="4929198"/>
            <a:ext cx="714380" cy="500066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/>
              <a:t>n</a:t>
            </a:r>
            <a:endParaRPr lang="ru-RU" sz="3600" b="1" dirty="0"/>
          </a:p>
        </p:txBody>
      </p:sp>
      <p:sp>
        <p:nvSpPr>
          <p:cNvPr id="92" name="Прямоугольник 91"/>
          <p:cNvSpPr/>
          <p:nvPr/>
        </p:nvSpPr>
        <p:spPr>
          <a:xfrm>
            <a:off x="4643438" y="4929198"/>
            <a:ext cx="714380" cy="500066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/>
              <a:t>p</a:t>
            </a:r>
            <a:endParaRPr lang="ru-RU" sz="3600" b="1" dirty="0"/>
          </a:p>
        </p:txBody>
      </p:sp>
      <p:sp>
        <p:nvSpPr>
          <p:cNvPr id="93" name="Прямоугольник 92"/>
          <p:cNvSpPr/>
          <p:nvPr/>
        </p:nvSpPr>
        <p:spPr>
          <a:xfrm>
            <a:off x="5429256" y="4929198"/>
            <a:ext cx="714380" cy="500066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/>
              <a:t>q</a:t>
            </a:r>
            <a:endParaRPr lang="ru-RU" sz="3600" b="1" dirty="0"/>
          </a:p>
        </p:txBody>
      </p:sp>
      <p:sp>
        <p:nvSpPr>
          <p:cNvPr id="94" name="Прямоугольник 93"/>
          <p:cNvSpPr/>
          <p:nvPr/>
        </p:nvSpPr>
        <p:spPr>
          <a:xfrm>
            <a:off x="6215074" y="4929198"/>
            <a:ext cx="714380" cy="500066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/>
              <a:t>r</a:t>
            </a:r>
            <a:endParaRPr lang="ru-RU" sz="3600" b="1" dirty="0"/>
          </a:p>
        </p:txBody>
      </p:sp>
      <p:sp>
        <p:nvSpPr>
          <p:cNvPr id="95" name="Прямоугольник 94"/>
          <p:cNvSpPr/>
          <p:nvPr/>
        </p:nvSpPr>
        <p:spPr>
          <a:xfrm>
            <a:off x="7000892" y="4929198"/>
            <a:ext cx="714380" cy="500066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/>
              <a:t>s</a:t>
            </a:r>
            <a:endParaRPr lang="ru-RU" sz="3600" b="1" dirty="0"/>
          </a:p>
        </p:txBody>
      </p:sp>
      <p:sp>
        <p:nvSpPr>
          <p:cNvPr id="96" name="Прямоугольник 95"/>
          <p:cNvSpPr/>
          <p:nvPr/>
        </p:nvSpPr>
        <p:spPr>
          <a:xfrm>
            <a:off x="3071802" y="5500702"/>
            <a:ext cx="714380" cy="500066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/>
              <a:t>v</a:t>
            </a:r>
            <a:endParaRPr lang="ru-RU" sz="3600" b="1" dirty="0"/>
          </a:p>
        </p:txBody>
      </p:sp>
      <p:sp>
        <p:nvSpPr>
          <p:cNvPr id="97" name="Прямоугольник 96"/>
          <p:cNvSpPr/>
          <p:nvPr/>
        </p:nvSpPr>
        <p:spPr>
          <a:xfrm>
            <a:off x="3857620" y="5500702"/>
            <a:ext cx="714380" cy="500066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/>
              <a:t>w</a:t>
            </a:r>
            <a:endParaRPr lang="ru-RU" sz="3600" b="1" dirty="0"/>
          </a:p>
        </p:txBody>
      </p:sp>
      <p:sp>
        <p:nvSpPr>
          <p:cNvPr id="98" name="Прямоугольник 97"/>
          <p:cNvSpPr/>
          <p:nvPr/>
        </p:nvSpPr>
        <p:spPr>
          <a:xfrm>
            <a:off x="4643438" y="5500702"/>
            <a:ext cx="714380" cy="500066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/>
              <a:t>x</a:t>
            </a:r>
            <a:endParaRPr lang="ru-RU" sz="3600" b="1" dirty="0"/>
          </a:p>
        </p:txBody>
      </p:sp>
      <p:sp>
        <p:nvSpPr>
          <p:cNvPr id="99" name="Прямоугольник 98"/>
          <p:cNvSpPr/>
          <p:nvPr/>
        </p:nvSpPr>
        <p:spPr>
          <a:xfrm>
            <a:off x="6215074" y="5500702"/>
            <a:ext cx="714380" cy="500066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/>
              <a:t>z</a:t>
            </a:r>
            <a:endParaRPr lang="ru-RU" sz="3600" b="1" dirty="0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41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2" fill="hold">
                      <p:stCondLst>
                        <p:cond delay="0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2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  <p:seq concurrent="1" nextAc="seek">
              <p:cTn id="47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8" fill="hold">
                      <p:stCondLst>
                        <p:cond delay="0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20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56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7" fill="hold">
                      <p:stCondLst>
                        <p:cond delay="0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2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2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2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68" restart="whenNotActive" fill="hold" evtFilter="cancelBubble" nodeType="interactiveSeq">
                <p:stCondLst>
                  <p:cond evt="onClick" delay="0">
                    <p:tgtEl>
                      <p:spTgt spid="8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9" fill="hold">
                      <p:stCondLst>
                        <p:cond delay="0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2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1"/>
                  </p:tgtEl>
                </p:cond>
              </p:nextCondLst>
            </p:seq>
            <p:seq concurrent="1" nextAc="seek">
              <p:cTn id="74" restart="whenNotActive" fill="hold" evtFilter="cancelBubble" nodeType="interactiveSeq">
                <p:stCondLst>
                  <p:cond evt="onClick" delay="0">
                    <p:tgtEl>
                      <p:spTgt spid="8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" fill="hold">
                      <p:stCondLst>
                        <p:cond delay="0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8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2"/>
                  </p:tgtEl>
                </p:cond>
              </p:nextCondLst>
            </p:seq>
            <p:seq concurrent="1" nextAc="seek">
              <p:cTn id="80" restart="whenNotActive" fill="hold" evtFilter="cancelBubble" nodeType="interactiveSeq">
                <p:stCondLst>
                  <p:cond evt="onClick" delay="0">
                    <p:tgtEl>
                      <p:spTgt spid="8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1" fill="hold">
                      <p:stCondLst>
                        <p:cond delay="0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4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5"/>
                  </p:tgtEl>
                </p:cond>
              </p:nextCondLst>
            </p:seq>
            <p:seq concurrent="1" nextAc="seek">
              <p:cTn id="86" restart="whenNotActive" fill="hold" evtFilter="cancelBubble" nodeType="interactiveSeq">
                <p:stCondLst>
                  <p:cond evt="onClick" delay="0">
                    <p:tgtEl>
                      <p:spTgt spid="8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7" fill="hold">
                      <p:stCondLst>
                        <p:cond delay="0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0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7"/>
                  </p:tgtEl>
                </p:cond>
              </p:nextCondLst>
            </p:seq>
            <p:seq concurrent="1" nextAc="seek">
              <p:cTn id="92" restart="whenNotActive" fill="hold" evtFilter="cancelBubble" nodeType="interactiveSeq">
                <p:stCondLst>
                  <p:cond evt="onClick" delay="0">
                    <p:tgtEl>
                      <p:spTgt spid="8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3" fill="hold">
                      <p:stCondLst>
                        <p:cond delay="0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6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8"/>
                  </p:tgtEl>
                </p:cond>
              </p:nextCondLst>
            </p:seq>
            <p:seq concurrent="1" nextAc="seek">
              <p:cTn id="98" restart="whenNotActive" fill="hold" evtFilter="cancelBubble" nodeType="interactiveSeq">
                <p:stCondLst>
                  <p:cond evt="onClick" delay="0">
                    <p:tgtEl>
                      <p:spTgt spid="8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9" fill="hold">
                      <p:stCondLst>
                        <p:cond delay="0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2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9"/>
                  </p:tgtEl>
                </p:cond>
              </p:nextCondLst>
            </p:seq>
            <p:seq concurrent="1" nextAc="seek">
              <p:cTn id="104" restart="whenNotActive" fill="hold" evtFilter="cancelBubble" nodeType="interactiveSeq">
                <p:stCondLst>
                  <p:cond evt="onClick" delay="0">
                    <p:tgtEl>
                      <p:spTgt spid="9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5" fill="hold">
                      <p:stCondLst>
                        <p:cond delay="0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8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0"/>
                  </p:tgtEl>
                </p:cond>
              </p:nextCondLst>
            </p:seq>
            <p:seq concurrent="1" nextAc="seek">
              <p:cTn id="110" restart="whenNotActive" fill="hold" evtFilter="cancelBubble" nodeType="interactiveSeq">
                <p:stCondLst>
                  <p:cond evt="onClick" delay="0">
                    <p:tgtEl>
                      <p:spTgt spid="9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1" fill="hold">
                      <p:stCondLst>
                        <p:cond delay="0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4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2"/>
                  </p:tgtEl>
                </p:cond>
              </p:nextCondLst>
            </p:seq>
            <p:seq concurrent="1" nextAc="seek">
              <p:cTn id="116" restart="whenNotActive" fill="hold" evtFilter="cancelBubble" nodeType="interactiveSeq">
                <p:stCondLst>
                  <p:cond evt="onClick" delay="0">
                    <p:tgtEl>
                      <p:spTgt spid="9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7" fill="hold">
                      <p:stCondLst>
                        <p:cond delay="0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0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3"/>
                  </p:tgtEl>
                </p:cond>
              </p:nextCondLst>
            </p:seq>
            <p:seq concurrent="1" nextAc="seek">
              <p:cTn id="122" restart="whenNotActive" fill="hold" evtFilter="cancelBubble" nodeType="interactiveSeq">
                <p:stCondLst>
                  <p:cond evt="onClick" delay="0">
                    <p:tgtEl>
                      <p:spTgt spid="9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3" fill="hold">
                      <p:stCondLst>
                        <p:cond delay="0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6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4"/>
                  </p:tgtEl>
                </p:cond>
              </p:nextCondLst>
            </p:seq>
            <p:seq concurrent="1" nextAc="seek">
              <p:cTn id="128" restart="whenNotActive" fill="hold" evtFilter="cancelBubble" nodeType="interactiveSeq">
                <p:stCondLst>
                  <p:cond evt="onClick" delay="0">
                    <p:tgtEl>
                      <p:spTgt spid="9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9" fill="hold">
                      <p:stCondLst>
                        <p:cond delay="0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32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5"/>
                  </p:tgtEl>
                </p:cond>
              </p:nextCondLst>
            </p:seq>
            <p:seq concurrent="1" nextAc="seek">
              <p:cTn id="134" restart="whenNotActive" fill="hold" evtFilter="cancelBubble" nodeType="interactiveSeq">
                <p:stCondLst>
                  <p:cond evt="onClick" delay="0">
                    <p:tgtEl>
                      <p:spTgt spid="9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5" fill="hold">
                      <p:stCondLst>
                        <p:cond delay="0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38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6"/>
                  </p:tgtEl>
                </p:cond>
              </p:nextCondLst>
            </p:seq>
            <p:seq concurrent="1" nextAc="seek">
              <p:cTn id="140" restart="whenNotActive" fill="hold" evtFilter="cancelBubble" nodeType="interactiveSeq">
                <p:stCondLst>
                  <p:cond evt="onClick" delay="0">
                    <p:tgtEl>
                      <p:spTgt spid="9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1" fill="hold">
                      <p:stCondLst>
                        <p:cond delay="0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44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7"/>
                  </p:tgtEl>
                </p:cond>
              </p:nextCondLst>
            </p:seq>
            <p:seq concurrent="1" nextAc="seek">
              <p:cTn id="146" restart="whenNotActive" fill="hold" evtFilter="cancelBubble" nodeType="interactiveSeq">
                <p:stCondLst>
                  <p:cond evt="onClick" delay="0">
                    <p:tgtEl>
                      <p:spTgt spid="9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7" fill="hold">
                      <p:stCondLst>
                        <p:cond delay="0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50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8"/>
                  </p:tgtEl>
                </p:cond>
              </p:nextCondLst>
            </p:seq>
            <p:seq concurrent="1" nextAc="seek">
              <p:cTn id="152" restart="whenNotActive" fill="hold" evtFilter="cancelBubble" nodeType="interactiveSeq">
                <p:stCondLst>
                  <p:cond evt="onClick" delay="0">
                    <p:tgtEl>
                      <p:spTgt spid="9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3" fill="hold">
                      <p:stCondLst>
                        <p:cond delay="0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56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9"/>
                  </p:tgtEl>
                </p:cond>
              </p:nextCondLst>
            </p:seq>
            <p:seq concurrent="1" nextAc="seek">
              <p:cTn id="158" restart="whenNotActive" fill="hold" evtFilter="cancelBubble" nodeType="interactiveSeq">
                <p:stCondLst>
                  <p:cond evt="onClick" delay="0">
                    <p:tgtEl>
                      <p:spTgt spid="8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9" fill="hold">
                      <p:stCondLst>
                        <p:cond delay="0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62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3"/>
                  </p:tgtEl>
                </p:cond>
              </p:nextCondLst>
            </p:seq>
            <p:seq concurrent="1" nextAc="seek">
              <p:cTn id="164" restart="whenNotActive" fill="hold" evtFilter="cancelBubble" nodeType="interactiveSeq">
                <p:stCondLst>
                  <p:cond evt="onClick" delay="0">
                    <p:tgtEl>
                      <p:spTgt spid="8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5" fill="hold">
                      <p:stCondLst>
                        <p:cond delay="0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68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6"/>
                  </p:tgtEl>
                </p:cond>
              </p:nextCondLst>
            </p:seq>
            <p:seq concurrent="1" nextAc="seek">
              <p:cTn id="170" restart="whenNotActive" fill="hold" evtFilter="cancelBubble" nodeType="interactiveSeq">
                <p:stCondLst>
                  <p:cond evt="onClick" delay="0">
                    <p:tgtEl>
                      <p:spTgt spid="9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1" fill="hold">
                      <p:stCondLst>
                        <p:cond delay="0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74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1"/>
                  </p:tgtEl>
                </p:cond>
              </p:nextCondLst>
            </p:seq>
            <p:seq concurrent="1" nextAc="seek">
              <p:cTn id="176" restart="whenNotActive" fill="hold" evtFilter="cancelBubble" nodeType="interactiveSeq">
                <p:stCondLst>
                  <p:cond evt="onClick" delay="0">
                    <p:tgtEl>
                      <p:spTgt spid="8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7" fill="hold">
                      <p:stCondLst>
                        <p:cond delay="0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80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4"/>
                  </p:tgtEl>
                </p:cond>
              </p:nextCondLst>
            </p:seq>
          </p:childTnLst>
        </p:cTn>
      </p:par>
    </p:tnLst>
    <p:bldLst>
      <p:bldP spid="38" grpId="0" animBg="1"/>
      <p:bldP spid="39" grpId="0" animBg="1"/>
      <p:bldP spid="40" grpId="0" animBg="1"/>
      <p:bldP spid="44" grpId="0" animBg="1"/>
      <p:bldP spid="45" grpId="0" animBg="1"/>
      <p:bldP spid="66" grpId="1" animBg="1"/>
      <p:bldP spid="67" grpId="0" animBg="1"/>
      <p:bldP spid="68" grpId="0" animBg="1"/>
      <p:bldP spid="69" grpId="0" animBg="1"/>
      <p:bldP spid="70" grpId="0" animBg="1"/>
      <p:bldP spid="71" grpId="0" animBg="1"/>
      <p:bldP spid="72" grpId="0" animBg="1"/>
      <p:bldP spid="73" grpId="0" animBg="1"/>
      <p:bldP spid="74" grpId="0" animBg="1"/>
      <p:bldP spid="75" grpId="0" animBg="1"/>
      <p:bldP spid="81" grpId="0" animBg="1"/>
      <p:bldP spid="82" grpId="0" animBg="1"/>
      <p:bldP spid="83" grpId="0" animBg="1"/>
      <p:bldP spid="84" grpId="0" animBg="1"/>
      <p:bldP spid="85" grpId="0" animBg="1"/>
      <p:bldP spid="86" grpId="0" animBg="1"/>
      <p:bldP spid="87" grpId="0" animBg="1"/>
      <p:bldP spid="88" grpId="0" animBg="1"/>
      <p:bldP spid="89" grpId="0" animBg="1"/>
      <p:bldP spid="90" grpId="0" animBg="1"/>
      <p:bldP spid="91" grpId="0" animBg="1"/>
      <p:bldP spid="92" grpId="0" animBg="1"/>
      <p:bldP spid="93" grpId="0" animBg="1"/>
      <p:bldP spid="94" grpId="0" animBg="1"/>
      <p:bldP spid="95" grpId="0" animBg="1"/>
      <p:bldP spid="96" grpId="0" animBg="1"/>
      <p:bldP spid="97" grpId="0" animBg="1"/>
      <p:bldP spid="98" grpId="0" animBg="1"/>
      <p:bldP spid="99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Прямоугольник 35"/>
          <p:cNvSpPr/>
          <p:nvPr/>
        </p:nvSpPr>
        <p:spPr>
          <a:xfrm>
            <a:off x="5357818" y="3143248"/>
            <a:ext cx="714380" cy="50006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600" b="1"/>
          </a:p>
        </p:txBody>
      </p:sp>
      <p:sp>
        <p:nvSpPr>
          <p:cNvPr id="46" name="Прямоугольник 45"/>
          <p:cNvSpPr/>
          <p:nvPr/>
        </p:nvSpPr>
        <p:spPr>
          <a:xfrm>
            <a:off x="3786182" y="1857364"/>
            <a:ext cx="714380" cy="50006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600" b="1"/>
          </a:p>
        </p:txBody>
      </p:sp>
      <p:sp>
        <p:nvSpPr>
          <p:cNvPr id="62" name="Прямоугольник 61"/>
          <p:cNvSpPr/>
          <p:nvPr/>
        </p:nvSpPr>
        <p:spPr>
          <a:xfrm>
            <a:off x="3786182" y="2500306"/>
            <a:ext cx="714380" cy="50006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600" b="1" dirty="0"/>
          </a:p>
        </p:txBody>
      </p:sp>
      <p:sp>
        <p:nvSpPr>
          <p:cNvPr id="56" name="Прямоугольник 55"/>
          <p:cNvSpPr/>
          <p:nvPr/>
        </p:nvSpPr>
        <p:spPr>
          <a:xfrm>
            <a:off x="2214546" y="3143248"/>
            <a:ext cx="714380" cy="50006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600" b="1" dirty="0"/>
          </a:p>
        </p:txBody>
      </p:sp>
      <p:sp>
        <p:nvSpPr>
          <p:cNvPr id="57" name="Прямоугольник 56"/>
          <p:cNvSpPr/>
          <p:nvPr/>
        </p:nvSpPr>
        <p:spPr>
          <a:xfrm>
            <a:off x="3000364" y="3143248"/>
            <a:ext cx="714380" cy="50006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600" b="1" dirty="0"/>
          </a:p>
        </p:txBody>
      </p:sp>
      <p:sp>
        <p:nvSpPr>
          <p:cNvPr id="58" name="Прямоугольник 57"/>
          <p:cNvSpPr/>
          <p:nvPr/>
        </p:nvSpPr>
        <p:spPr>
          <a:xfrm>
            <a:off x="3786182" y="3143248"/>
            <a:ext cx="714380" cy="50006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600" b="1" dirty="0"/>
          </a:p>
        </p:txBody>
      </p:sp>
      <p:sp>
        <p:nvSpPr>
          <p:cNvPr id="59" name="Прямоугольник 58"/>
          <p:cNvSpPr/>
          <p:nvPr/>
        </p:nvSpPr>
        <p:spPr>
          <a:xfrm>
            <a:off x="4572000" y="3143248"/>
            <a:ext cx="714380" cy="50006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600" b="1" dirty="0"/>
          </a:p>
        </p:txBody>
      </p:sp>
      <p:sp>
        <p:nvSpPr>
          <p:cNvPr id="60" name="Прямоугольник 59"/>
          <p:cNvSpPr/>
          <p:nvPr/>
        </p:nvSpPr>
        <p:spPr>
          <a:xfrm>
            <a:off x="2214546" y="2500306"/>
            <a:ext cx="714380" cy="50006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600" b="1" dirty="0"/>
          </a:p>
        </p:txBody>
      </p:sp>
      <p:sp>
        <p:nvSpPr>
          <p:cNvPr id="61" name="Прямоугольник 60"/>
          <p:cNvSpPr/>
          <p:nvPr/>
        </p:nvSpPr>
        <p:spPr>
          <a:xfrm>
            <a:off x="3000364" y="2500306"/>
            <a:ext cx="714380" cy="50006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600" b="1" dirty="0"/>
          </a:p>
        </p:txBody>
      </p:sp>
      <p:sp>
        <p:nvSpPr>
          <p:cNvPr id="63" name="Прямоугольник 62"/>
          <p:cNvSpPr/>
          <p:nvPr/>
        </p:nvSpPr>
        <p:spPr>
          <a:xfrm>
            <a:off x="2214546" y="1857364"/>
            <a:ext cx="714380" cy="50006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600" b="1" dirty="0"/>
          </a:p>
        </p:txBody>
      </p:sp>
      <p:sp>
        <p:nvSpPr>
          <p:cNvPr id="64" name="Прямоугольник 63"/>
          <p:cNvSpPr/>
          <p:nvPr/>
        </p:nvSpPr>
        <p:spPr>
          <a:xfrm>
            <a:off x="3000364" y="1857364"/>
            <a:ext cx="714380" cy="50006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600" b="1" dirty="0"/>
          </a:p>
        </p:txBody>
      </p:sp>
      <p:sp>
        <p:nvSpPr>
          <p:cNvPr id="40" name="Прямоугольник 39"/>
          <p:cNvSpPr/>
          <p:nvPr/>
        </p:nvSpPr>
        <p:spPr>
          <a:xfrm>
            <a:off x="3786182" y="2500306"/>
            <a:ext cx="714380" cy="50006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smtClean="0"/>
              <a:t>e</a:t>
            </a:r>
            <a:endParaRPr lang="ru-RU" sz="3600" b="1" dirty="0"/>
          </a:p>
        </p:txBody>
      </p:sp>
      <p:sp>
        <p:nvSpPr>
          <p:cNvPr id="38" name="Прямоугольник 37"/>
          <p:cNvSpPr/>
          <p:nvPr/>
        </p:nvSpPr>
        <p:spPr>
          <a:xfrm>
            <a:off x="2214546" y="2500306"/>
            <a:ext cx="714380" cy="50006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smtClean="0"/>
              <a:t>a</a:t>
            </a:r>
            <a:endParaRPr lang="ru-RU" sz="3600" b="1" dirty="0"/>
          </a:p>
        </p:txBody>
      </p:sp>
      <p:sp>
        <p:nvSpPr>
          <p:cNvPr id="39" name="Прямоугольник 38"/>
          <p:cNvSpPr/>
          <p:nvPr/>
        </p:nvSpPr>
        <p:spPr>
          <a:xfrm>
            <a:off x="3000364" y="2500306"/>
            <a:ext cx="714380" cy="50006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smtClean="0"/>
              <a:t>t</a:t>
            </a:r>
            <a:endParaRPr lang="ru-RU" sz="3600" b="1" dirty="0"/>
          </a:p>
        </p:txBody>
      </p:sp>
      <p:sp>
        <p:nvSpPr>
          <p:cNvPr id="44" name="Прямоугольник 43"/>
          <p:cNvSpPr/>
          <p:nvPr/>
        </p:nvSpPr>
        <p:spPr>
          <a:xfrm>
            <a:off x="2214546" y="1857364"/>
            <a:ext cx="714380" cy="50006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smtClean="0"/>
              <a:t>e</a:t>
            </a:r>
            <a:endParaRPr lang="ru-RU" sz="3600" b="1" dirty="0"/>
          </a:p>
        </p:txBody>
      </p:sp>
      <p:sp>
        <p:nvSpPr>
          <p:cNvPr id="45" name="Прямоугольник 44"/>
          <p:cNvSpPr/>
          <p:nvPr/>
        </p:nvSpPr>
        <p:spPr>
          <a:xfrm>
            <a:off x="3000364" y="1857364"/>
            <a:ext cx="714380" cy="50006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smtClean="0"/>
              <a:t>a</a:t>
            </a:r>
            <a:endParaRPr lang="ru-RU" sz="3600" b="1" dirty="0"/>
          </a:p>
        </p:txBody>
      </p:sp>
      <p:sp>
        <p:nvSpPr>
          <p:cNvPr id="66" name="Прямоугольник 65"/>
          <p:cNvSpPr/>
          <p:nvPr/>
        </p:nvSpPr>
        <p:spPr>
          <a:xfrm>
            <a:off x="3786182" y="1857364"/>
            <a:ext cx="714380" cy="50006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smtClean="0"/>
              <a:t>t</a:t>
            </a:r>
            <a:endParaRPr lang="ru-RU" sz="3600" b="1" dirty="0"/>
          </a:p>
        </p:txBody>
      </p:sp>
      <p:sp>
        <p:nvSpPr>
          <p:cNvPr id="70" name="Прямоугольник 69"/>
          <p:cNvSpPr/>
          <p:nvPr/>
        </p:nvSpPr>
        <p:spPr>
          <a:xfrm>
            <a:off x="2214546" y="3143224"/>
            <a:ext cx="714380" cy="50006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smtClean="0"/>
              <a:t>e</a:t>
            </a:r>
            <a:endParaRPr lang="ru-RU" sz="3600" b="1" dirty="0"/>
          </a:p>
        </p:txBody>
      </p:sp>
      <p:sp>
        <p:nvSpPr>
          <p:cNvPr id="71" name="Прямоугольник 70"/>
          <p:cNvSpPr/>
          <p:nvPr/>
        </p:nvSpPr>
        <p:spPr>
          <a:xfrm>
            <a:off x="3000364" y="3143224"/>
            <a:ext cx="714380" cy="50006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smtClean="0"/>
              <a:t>a</a:t>
            </a:r>
            <a:endParaRPr lang="ru-RU" sz="3600" b="1" dirty="0"/>
          </a:p>
        </p:txBody>
      </p:sp>
      <p:sp>
        <p:nvSpPr>
          <p:cNvPr id="72" name="Прямоугольник 71"/>
          <p:cNvSpPr/>
          <p:nvPr/>
        </p:nvSpPr>
        <p:spPr>
          <a:xfrm>
            <a:off x="3786182" y="3143224"/>
            <a:ext cx="714380" cy="50006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smtClean="0"/>
              <a:t>t</a:t>
            </a:r>
            <a:endParaRPr lang="ru-RU" sz="3600" b="1" dirty="0"/>
          </a:p>
        </p:txBody>
      </p:sp>
      <p:sp>
        <p:nvSpPr>
          <p:cNvPr id="73" name="Прямоугольник 72"/>
          <p:cNvSpPr/>
          <p:nvPr/>
        </p:nvSpPr>
        <p:spPr>
          <a:xfrm>
            <a:off x="4572000" y="3143200"/>
            <a:ext cx="714380" cy="50006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smtClean="0"/>
              <a:t>e</a:t>
            </a:r>
            <a:endParaRPr lang="ru-RU" sz="3600" b="1" dirty="0"/>
          </a:p>
        </p:txBody>
      </p:sp>
      <p:sp>
        <p:nvSpPr>
          <p:cNvPr id="74" name="Прямоугольник 73"/>
          <p:cNvSpPr/>
          <p:nvPr/>
        </p:nvSpPr>
        <p:spPr>
          <a:xfrm>
            <a:off x="5357818" y="3143200"/>
            <a:ext cx="714380" cy="50006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smtClean="0"/>
              <a:t>n</a:t>
            </a:r>
            <a:endParaRPr lang="ru-RU" sz="3600" b="1" dirty="0"/>
          </a:p>
        </p:txBody>
      </p:sp>
      <p:sp>
        <p:nvSpPr>
          <p:cNvPr id="37" name="Прямоугольник 36"/>
          <p:cNvSpPr/>
          <p:nvPr/>
        </p:nvSpPr>
        <p:spPr>
          <a:xfrm>
            <a:off x="6143636" y="3143248"/>
            <a:ext cx="714380" cy="50006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600" b="1"/>
          </a:p>
        </p:txBody>
      </p:sp>
      <p:sp>
        <p:nvSpPr>
          <p:cNvPr id="41" name="Прямоугольник 40"/>
          <p:cNvSpPr/>
          <p:nvPr/>
        </p:nvSpPr>
        <p:spPr>
          <a:xfrm>
            <a:off x="4572000" y="2500306"/>
            <a:ext cx="714380" cy="50006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600" b="1"/>
          </a:p>
        </p:txBody>
      </p:sp>
      <p:sp>
        <p:nvSpPr>
          <p:cNvPr id="42" name="Прямоугольник 41"/>
          <p:cNvSpPr/>
          <p:nvPr/>
        </p:nvSpPr>
        <p:spPr>
          <a:xfrm>
            <a:off x="5357818" y="2500306"/>
            <a:ext cx="714380" cy="50006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600" b="1"/>
          </a:p>
        </p:txBody>
      </p:sp>
      <p:sp>
        <p:nvSpPr>
          <p:cNvPr id="47" name="Прямоугольник 46"/>
          <p:cNvSpPr/>
          <p:nvPr/>
        </p:nvSpPr>
        <p:spPr>
          <a:xfrm>
            <a:off x="4572000" y="1857364"/>
            <a:ext cx="714380" cy="50006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600" b="1" dirty="0"/>
          </a:p>
        </p:txBody>
      </p:sp>
      <p:sp>
        <p:nvSpPr>
          <p:cNvPr id="48" name="Прямоугольник 47"/>
          <p:cNvSpPr/>
          <p:nvPr/>
        </p:nvSpPr>
        <p:spPr>
          <a:xfrm>
            <a:off x="5357818" y="1857364"/>
            <a:ext cx="714380" cy="50006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600" b="1" dirty="0"/>
          </a:p>
        </p:txBody>
      </p:sp>
      <p:sp>
        <p:nvSpPr>
          <p:cNvPr id="49" name="Прямоугольник 48"/>
          <p:cNvSpPr/>
          <p:nvPr/>
        </p:nvSpPr>
        <p:spPr>
          <a:xfrm>
            <a:off x="6143636" y="1857364"/>
            <a:ext cx="714380" cy="50006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600" b="1"/>
          </a:p>
        </p:txBody>
      </p:sp>
      <p:sp>
        <p:nvSpPr>
          <p:cNvPr id="43" name="Прямоугольник 42"/>
          <p:cNvSpPr/>
          <p:nvPr/>
        </p:nvSpPr>
        <p:spPr>
          <a:xfrm>
            <a:off x="6143636" y="2500306"/>
            <a:ext cx="714380" cy="50006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600" b="1"/>
          </a:p>
        </p:txBody>
      </p:sp>
      <p:sp>
        <p:nvSpPr>
          <p:cNvPr id="6" name="Прямоугольник 5"/>
          <p:cNvSpPr/>
          <p:nvPr/>
        </p:nvSpPr>
        <p:spPr>
          <a:xfrm>
            <a:off x="714348" y="4357694"/>
            <a:ext cx="714380" cy="500066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/>
              <a:t>a</a:t>
            </a:r>
            <a:endParaRPr lang="ru-RU" sz="3600" b="1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3857620" y="4357694"/>
            <a:ext cx="714380" cy="500066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/>
              <a:t>e</a:t>
            </a:r>
            <a:endParaRPr lang="ru-RU" sz="3600" b="1" dirty="0"/>
          </a:p>
        </p:txBody>
      </p:sp>
      <p:sp>
        <p:nvSpPr>
          <p:cNvPr id="19" name="Прямоугольник 18"/>
          <p:cNvSpPr/>
          <p:nvPr/>
        </p:nvSpPr>
        <p:spPr>
          <a:xfrm>
            <a:off x="3071802" y="4929198"/>
            <a:ext cx="714380" cy="500066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/>
              <a:t>n</a:t>
            </a:r>
            <a:endParaRPr lang="ru-RU" sz="3600" b="1" dirty="0"/>
          </a:p>
        </p:txBody>
      </p:sp>
      <p:sp>
        <p:nvSpPr>
          <p:cNvPr id="25" name="Прямоугольник 24"/>
          <p:cNvSpPr/>
          <p:nvPr/>
        </p:nvSpPr>
        <p:spPr>
          <a:xfrm>
            <a:off x="7786710" y="4929198"/>
            <a:ext cx="714380" cy="500066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/>
              <a:t>t</a:t>
            </a:r>
            <a:endParaRPr lang="ru-RU" sz="3600" b="1" dirty="0"/>
          </a:p>
        </p:txBody>
      </p:sp>
      <p:sp>
        <p:nvSpPr>
          <p:cNvPr id="67" name="Прямоугольник 66"/>
          <p:cNvSpPr/>
          <p:nvPr/>
        </p:nvSpPr>
        <p:spPr>
          <a:xfrm>
            <a:off x="4572000" y="2500306"/>
            <a:ext cx="714380" cy="50006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600" b="1" dirty="0"/>
          </a:p>
        </p:txBody>
      </p:sp>
      <p:sp>
        <p:nvSpPr>
          <p:cNvPr id="68" name="Прямоугольник 67"/>
          <p:cNvSpPr/>
          <p:nvPr/>
        </p:nvSpPr>
        <p:spPr>
          <a:xfrm>
            <a:off x="5357818" y="2500282"/>
            <a:ext cx="714380" cy="50006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600" b="1" dirty="0"/>
          </a:p>
        </p:txBody>
      </p:sp>
      <p:sp>
        <p:nvSpPr>
          <p:cNvPr id="69" name="Прямоугольник 68"/>
          <p:cNvSpPr/>
          <p:nvPr/>
        </p:nvSpPr>
        <p:spPr>
          <a:xfrm>
            <a:off x="6143636" y="2500282"/>
            <a:ext cx="714380" cy="50006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600" b="1" dirty="0"/>
          </a:p>
        </p:txBody>
      </p:sp>
      <p:sp>
        <p:nvSpPr>
          <p:cNvPr id="75" name="Прямоугольник 74"/>
          <p:cNvSpPr/>
          <p:nvPr/>
        </p:nvSpPr>
        <p:spPr>
          <a:xfrm>
            <a:off x="6143636" y="3143200"/>
            <a:ext cx="714380" cy="50006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600" b="1" dirty="0"/>
          </a:p>
        </p:txBody>
      </p:sp>
      <p:sp>
        <p:nvSpPr>
          <p:cNvPr id="76" name="Управляющая кнопка: далее 75">
            <a:hlinkClick r:id="" action="ppaction://hlinkshowjump?jump=nextslide" highlightClick="1"/>
          </p:cNvPr>
          <p:cNvSpPr/>
          <p:nvPr/>
        </p:nvSpPr>
        <p:spPr>
          <a:xfrm>
            <a:off x="7215206" y="6215082"/>
            <a:ext cx="1271606" cy="321622"/>
          </a:xfrm>
          <a:prstGeom prst="actionButtonForwardNex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77" name="Picture 2" descr="http://www.juegomania.org/Wheel+of+Fortune/foto/nes/0/912/912.jpg/Foto+Wheel+of+Fortune.jpg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 rot="511064">
            <a:off x="7229808" y="957574"/>
            <a:ext cx="1449470" cy="126973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78" name="Picture 2" descr="Download Wheel of Fortune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21219123">
            <a:off x="424186" y="928322"/>
            <a:ext cx="1357322" cy="1287716"/>
          </a:xfrm>
          <a:prstGeom prst="rect">
            <a:avLst/>
          </a:prstGeom>
          <a:noFill/>
        </p:spPr>
      </p:pic>
      <p:sp>
        <p:nvSpPr>
          <p:cNvPr id="79" name="Управляющая кнопка: домой 78">
            <a:hlinkClick r:id="" action="ppaction://hlinkshowjump?jump=firstslide" highlightClick="1"/>
          </p:cNvPr>
          <p:cNvSpPr/>
          <p:nvPr/>
        </p:nvSpPr>
        <p:spPr>
          <a:xfrm>
            <a:off x="571472" y="5786454"/>
            <a:ext cx="785818" cy="714356"/>
          </a:xfrm>
          <a:prstGeom prst="actionButtonHom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1" name="TextBox 80"/>
          <p:cNvSpPr txBox="1"/>
          <p:nvPr/>
        </p:nvSpPr>
        <p:spPr>
          <a:xfrm>
            <a:off x="714348" y="2000240"/>
            <a:ext cx="98135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b="1" dirty="0" smtClean="0">
                <a:solidFill>
                  <a:srgbClr val="C00000"/>
                </a:solidFill>
              </a:rPr>
              <a:t>№3</a:t>
            </a:r>
            <a:endParaRPr lang="ru-RU" sz="4000" b="1" dirty="0">
              <a:solidFill>
                <a:srgbClr val="C00000"/>
              </a:solidFill>
            </a:endParaRPr>
          </a:p>
        </p:txBody>
      </p:sp>
      <p:sp>
        <p:nvSpPr>
          <p:cNvPr id="80" name="Прямоугольник 79"/>
          <p:cNvSpPr/>
          <p:nvPr/>
        </p:nvSpPr>
        <p:spPr>
          <a:xfrm>
            <a:off x="1500166" y="4357694"/>
            <a:ext cx="714380" cy="500066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3600" b="1" dirty="0" smtClean="0">
                <a:solidFill>
                  <a:prstClr val="white"/>
                </a:solidFill>
              </a:rPr>
              <a:t>b</a:t>
            </a:r>
            <a:endParaRPr lang="ru-RU" sz="3600" b="1" dirty="0">
              <a:solidFill>
                <a:prstClr val="white"/>
              </a:solidFill>
            </a:endParaRPr>
          </a:p>
        </p:txBody>
      </p:sp>
      <p:sp>
        <p:nvSpPr>
          <p:cNvPr id="82" name="Прямоугольник 81"/>
          <p:cNvSpPr/>
          <p:nvPr/>
        </p:nvSpPr>
        <p:spPr>
          <a:xfrm>
            <a:off x="2285984" y="4357694"/>
            <a:ext cx="714380" cy="500066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/>
              <a:t>c</a:t>
            </a:r>
            <a:endParaRPr lang="ru-RU" sz="3600" b="1" dirty="0"/>
          </a:p>
        </p:txBody>
      </p:sp>
      <p:sp>
        <p:nvSpPr>
          <p:cNvPr id="83" name="Прямоугольник 82"/>
          <p:cNvSpPr/>
          <p:nvPr/>
        </p:nvSpPr>
        <p:spPr>
          <a:xfrm>
            <a:off x="3071802" y="4357694"/>
            <a:ext cx="714380" cy="500066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/>
              <a:t>d</a:t>
            </a:r>
            <a:endParaRPr lang="ru-RU" sz="3600" b="1" dirty="0"/>
          </a:p>
        </p:txBody>
      </p:sp>
      <p:sp>
        <p:nvSpPr>
          <p:cNvPr id="84" name="Прямоугольник 83"/>
          <p:cNvSpPr/>
          <p:nvPr/>
        </p:nvSpPr>
        <p:spPr>
          <a:xfrm>
            <a:off x="4643438" y="4357694"/>
            <a:ext cx="714380" cy="500066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/>
              <a:t>f</a:t>
            </a:r>
            <a:endParaRPr lang="ru-RU" sz="3600" b="1" dirty="0"/>
          </a:p>
        </p:txBody>
      </p:sp>
      <p:sp>
        <p:nvSpPr>
          <p:cNvPr id="85" name="Прямоугольник 84"/>
          <p:cNvSpPr/>
          <p:nvPr/>
        </p:nvSpPr>
        <p:spPr>
          <a:xfrm>
            <a:off x="5429256" y="4357694"/>
            <a:ext cx="714380" cy="500066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/>
              <a:t>g</a:t>
            </a:r>
            <a:endParaRPr lang="ru-RU" sz="3600" b="1" dirty="0"/>
          </a:p>
        </p:txBody>
      </p:sp>
      <p:sp>
        <p:nvSpPr>
          <p:cNvPr id="86" name="Прямоугольник 85"/>
          <p:cNvSpPr/>
          <p:nvPr/>
        </p:nvSpPr>
        <p:spPr>
          <a:xfrm>
            <a:off x="6215074" y="4357694"/>
            <a:ext cx="714380" cy="500066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/>
              <a:t>h</a:t>
            </a:r>
            <a:endParaRPr lang="ru-RU" sz="3600" b="1" dirty="0"/>
          </a:p>
        </p:txBody>
      </p:sp>
      <p:sp>
        <p:nvSpPr>
          <p:cNvPr id="87" name="Прямоугольник 86"/>
          <p:cNvSpPr/>
          <p:nvPr/>
        </p:nvSpPr>
        <p:spPr>
          <a:xfrm>
            <a:off x="7000892" y="4357694"/>
            <a:ext cx="714380" cy="500066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/>
              <a:t>i</a:t>
            </a:r>
            <a:endParaRPr lang="ru-RU" sz="3600" b="1" dirty="0"/>
          </a:p>
        </p:txBody>
      </p:sp>
      <p:sp>
        <p:nvSpPr>
          <p:cNvPr id="88" name="Прямоугольник 87"/>
          <p:cNvSpPr/>
          <p:nvPr/>
        </p:nvSpPr>
        <p:spPr>
          <a:xfrm>
            <a:off x="7786710" y="4357694"/>
            <a:ext cx="714380" cy="500066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/>
              <a:t>j</a:t>
            </a:r>
            <a:endParaRPr lang="ru-RU" sz="3600" b="1" dirty="0"/>
          </a:p>
        </p:txBody>
      </p:sp>
      <p:sp>
        <p:nvSpPr>
          <p:cNvPr id="89" name="Прямоугольник 88"/>
          <p:cNvSpPr/>
          <p:nvPr/>
        </p:nvSpPr>
        <p:spPr>
          <a:xfrm>
            <a:off x="714348" y="4929198"/>
            <a:ext cx="714380" cy="500066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/>
              <a:t>k</a:t>
            </a:r>
            <a:endParaRPr lang="ru-RU" sz="3600" b="1" dirty="0"/>
          </a:p>
        </p:txBody>
      </p:sp>
      <p:sp>
        <p:nvSpPr>
          <p:cNvPr id="90" name="Прямоугольник 89"/>
          <p:cNvSpPr/>
          <p:nvPr/>
        </p:nvSpPr>
        <p:spPr>
          <a:xfrm>
            <a:off x="1500166" y="4929198"/>
            <a:ext cx="714380" cy="500066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/>
              <a:t>l</a:t>
            </a:r>
            <a:endParaRPr lang="ru-RU" sz="3600" b="1" dirty="0"/>
          </a:p>
        </p:txBody>
      </p:sp>
      <p:sp>
        <p:nvSpPr>
          <p:cNvPr id="91" name="Прямоугольник 90"/>
          <p:cNvSpPr/>
          <p:nvPr/>
        </p:nvSpPr>
        <p:spPr>
          <a:xfrm>
            <a:off x="2285984" y="4929198"/>
            <a:ext cx="714380" cy="500066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/>
              <a:t>m</a:t>
            </a:r>
            <a:endParaRPr lang="ru-RU" sz="3600" b="1" dirty="0"/>
          </a:p>
        </p:txBody>
      </p:sp>
      <p:sp>
        <p:nvSpPr>
          <p:cNvPr id="92" name="Прямоугольник 91"/>
          <p:cNvSpPr/>
          <p:nvPr/>
        </p:nvSpPr>
        <p:spPr>
          <a:xfrm>
            <a:off x="3857620" y="4929198"/>
            <a:ext cx="714380" cy="500066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/>
              <a:t>o</a:t>
            </a:r>
            <a:endParaRPr lang="ru-RU" sz="3600" b="1" dirty="0"/>
          </a:p>
        </p:txBody>
      </p:sp>
      <p:sp>
        <p:nvSpPr>
          <p:cNvPr id="93" name="Прямоугольник 92"/>
          <p:cNvSpPr/>
          <p:nvPr/>
        </p:nvSpPr>
        <p:spPr>
          <a:xfrm>
            <a:off x="4643438" y="4929198"/>
            <a:ext cx="714380" cy="500066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/>
              <a:t>p</a:t>
            </a:r>
            <a:endParaRPr lang="ru-RU" sz="3600" b="1" dirty="0"/>
          </a:p>
        </p:txBody>
      </p:sp>
      <p:sp>
        <p:nvSpPr>
          <p:cNvPr id="94" name="Прямоугольник 93"/>
          <p:cNvSpPr/>
          <p:nvPr/>
        </p:nvSpPr>
        <p:spPr>
          <a:xfrm>
            <a:off x="5429256" y="4929198"/>
            <a:ext cx="714380" cy="500066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/>
              <a:t>q</a:t>
            </a:r>
            <a:endParaRPr lang="ru-RU" sz="3600" b="1" dirty="0"/>
          </a:p>
        </p:txBody>
      </p:sp>
      <p:sp>
        <p:nvSpPr>
          <p:cNvPr id="95" name="Прямоугольник 94"/>
          <p:cNvSpPr/>
          <p:nvPr/>
        </p:nvSpPr>
        <p:spPr>
          <a:xfrm>
            <a:off x="6215074" y="4929198"/>
            <a:ext cx="714380" cy="500066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/>
              <a:t>r</a:t>
            </a:r>
            <a:endParaRPr lang="ru-RU" sz="3600" b="1" dirty="0"/>
          </a:p>
        </p:txBody>
      </p:sp>
      <p:sp>
        <p:nvSpPr>
          <p:cNvPr id="96" name="Прямоугольник 95"/>
          <p:cNvSpPr/>
          <p:nvPr/>
        </p:nvSpPr>
        <p:spPr>
          <a:xfrm>
            <a:off x="7000892" y="4929198"/>
            <a:ext cx="714380" cy="500066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/>
              <a:t>s</a:t>
            </a:r>
            <a:endParaRPr lang="ru-RU" sz="3600" b="1" dirty="0"/>
          </a:p>
        </p:txBody>
      </p:sp>
      <p:sp>
        <p:nvSpPr>
          <p:cNvPr id="97" name="Прямоугольник 96"/>
          <p:cNvSpPr/>
          <p:nvPr/>
        </p:nvSpPr>
        <p:spPr>
          <a:xfrm>
            <a:off x="2285984" y="5500702"/>
            <a:ext cx="714380" cy="500066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/>
              <a:t>u</a:t>
            </a:r>
            <a:endParaRPr lang="ru-RU" sz="3600" b="1" dirty="0"/>
          </a:p>
        </p:txBody>
      </p:sp>
      <p:sp>
        <p:nvSpPr>
          <p:cNvPr id="98" name="Прямоугольник 97"/>
          <p:cNvSpPr/>
          <p:nvPr/>
        </p:nvSpPr>
        <p:spPr>
          <a:xfrm>
            <a:off x="3071802" y="5500702"/>
            <a:ext cx="714380" cy="500066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/>
              <a:t>v</a:t>
            </a:r>
            <a:endParaRPr lang="ru-RU" sz="3600" b="1" dirty="0"/>
          </a:p>
        </p:txBody>
      </p:sp>
      <p:sp>
        <p:nvSpPr>
          <p:cNvPr id="99" name="Прямоугольник 98"/>
          <p:cNvSpPr/>
          <p:nvPr/>
        </p:nvSpPr>
        <p:spPr>
          <a:xfrm>
            <a:off x="3857620" y="5500702"/>
            <a:ext cx="714380" cy="500066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/>
              <a:t>w</a:t>
            </a:r>
            <a:endParaRPr lang="ru-RU" sz="3600" b="1" dirty="0"/>
          </a:p>
        </p:txBody>
      </p:sp>
      <p:sp>
        <p:nvSpPr>
          <p:cNvPr id="100" name="Прямоугольник 99"/>
          <p:cNvSpPr/>
          <p:nvPr/>
        </p:nvSpPr>
        <p:spPr>
          <a:xfrm>
            <a:off x="4643438" y="5500702"/>
            <a:ext cx="714380" cy="500066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/>
              <a:t>x</a:t>
            </a:r>
            <a:endParaRPr lang="ru-RU" sz="3600" b="1" dirty="0"/>
          </a:p>
        </p:txBody>
      </p:sp>
      <p:sp>
        <p:nvSpPr>
          <p:cNvPr id="101" name="Прямоугольник 100"/>
          <p:cNvSpPr/>
          <p:nvPr/>
        </p:nvSpPr>
        <p:spPr>
          <a:xfrm>
            <a:off x="5429256" y="5500702"/>
            <a:ext cx="714380" cy="500066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/>
              <a:t>y</a:t>
            </a:r>
            <a:endParaRPr lang="ru-RU" sz="3600" b="1" dirty="0"/>
          </a:p>
        </p:txBody>
      </p:sp>
      <p:sp>
        <p:nvSpPr>
          <p:cNvPr id="102" name="Прямоугольник 101"/>
          <p:cNvSpPr/>
          <p:nvPr/>
        </p:nvSpPr>
        <p:spPr>
          <a:xfrm>
            <a:off x="6215074" y="5500702"/>
            <a:ext cx="714380" cy="500066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/>
              <a:t>z</a:t>
            </a:r>
            <a:endParaRPr lang="ru-RU" sz="3600" b="1" dirty="0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29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" fill="hold">
                      <p:stCondLst>
                        <p:cond delay="0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35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6" fill="hold">
                      <p:stCondLst>
                        <p:cond delay="0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2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47" restart="whenNotActive" fill="hold" evtFilter="cancelBubble" nodeType="interactiveSeq">
                <p:stCondLst>
                  <p:cond evt="onClick" delay="0">
                    <p:tgtEl>
                      <p:spTgt spid="8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8" fill="hold">
                      <p:stCondLst>
                        <p:cond delay="0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1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0"/>
                  </p:tgtEl>
                </p:cond>
              </p:nextCondLst>
            </p:seq>
            <p:seq concurrent="1" nextAc="seek">
              <p:cTn id="53" restart="whenNotActive" fill="hold" evtFilter="cancelBubble" nodeType="interactiveSeq">
                <p:stCondLst>
                  <p:cond evt="onClick" delay="0">
                    <p:tgtEl>
                      <p:spTgt spid="8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4" fill="hold">
                      <p:stCondLst>
                        <p:cond delay="0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7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2"/>
                  </p:tgtEl>
                </p:cond>
              </p:nextCondLst>
            </p:seq>
            <p:seq concurrent="1" nextAc="seek">
              <p:cTn id="59" restart="whenNotActive" fill="hold" evtFilter="cancelBubble" nodeType="interactiveSeq">
                <p:stCondLst>
                  <p:cond evt="onClick" delay="0">
                    <p:tgtEl>
                      <p:spTgt spid="8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0" fill="hold">
                      <p:stCondLst>
                        <p:cond delay="0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3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4"/>
                  </p:tgtEl>
                </p:cond>
              </p:nextCondLst>
            </p:seq>
            <p:seq concurrent="1" nextAc="seek">
              <p:cTn id="65" restart="whenNotActive" fill="hold" evtFilter="cancelBubble" nodeType="interactiveSeq">
                <p:stCondLst>
                  <p:cond evt="onClick" delay="0">
                    <p:tgtEl>
                      <p:spTgt spid="8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6" fill="hold">
                      <p:stCondLst>
                        <p:cond delay="0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9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5"/>
                  </p:tgtEl>
                </p:cond>
              </p:nextCondLst>
            </p:seq>
            <p:seq concurrent="1" nextAc="seek">
              <p:cTn id="71" restart="whenNotActive" fill="hold" evtFilter="cancelBubble" nodeType="interactiveSeq">
                <p:stCondLst>
                  <p:cond evt="onClick" delay="0">
                    <p:tgtEl>
                      <p:spTgt spid="8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2" fill="hold">
                      <p:stCondLst>
                        <p:cond delay="0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5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6"/>
                  </p:tgtEl>
                </p:cond>
              </p:nextCondLst>
            </p:seq>
            <p:seq concurrent="1" nextAc="seek">
              <p:cTn id="77" restart="whenNotActive" fill="hold" evtFilter="cancelBubble" nodeType="interactiveSeq">
                <p:stCondLst>
                  <p:cond evt="onClick" delay="0">
                    <p:tgtEl>
                      <p:spTgt spid="8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8" fill="hold">
                      <p:stCondLst>
                        <p:cond delay="0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1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8"/>
                  </p:tgtEl>
                </p:cond>
              </p:nextCondLst>
            </p:seq>
            <p:seq concurrent="1" nextAc="seek">
              <p:cTn id="83" restart="whenNotActive" fill="hold" evtFilter="cancelBubble" nodeType="interactiveSeq">
                <p:stCondLst>
                  <p:cond evt="onClick" delay="0">
                    <p:tgtEl>
                      <p:spTgt spid="8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4" fill="hold">
                      <p:stCondLst>
                        <p:cond delay="0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7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9"/>
                  </p:tgtEl>
                </p:cond>
              </p:nextCondLst>
            </p:seq>
            <p:seq concurrent="1" nextAc="seek">
              <p:cTn id="89" restart="whenNotActive" fill="hold" evtFilter="cancelBubble" nodeType="interactiveSeq">
                <p:stCondLst>
                  <p:cond evt="onClick" delay="0">
                    <p:tgtEl>
                      <p:spTgt spid="9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0" fill="hold">
                      <p:stCondLst>
                        <p:cond delay="0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3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0"/>
                  </p:tgtEl>
                </p:cond>
              </p:nextCondLst>
            </p:seq>
            <p:seq concurrent="1" nextAc="seek">
              <p:cTn id="95" restart="whenNotActive" fill="hold" evtFilter="cancelBubble" nodeType="interactiveSeq">
                <p:stCondLst>
                  <p:cond evt="onClick" delay="0">
                    <p:tgtEl>
                      <p:spTgt spid="9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6" fill="hold">
                      <p:stCondLst>
                        <p:cond delay="0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9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1"/>
                  </p:tgtEl>
                </p:cond>
              </p:nextCondLst>
            </p:seq>
            <p:seq concurrent="1" nextAc="seek">
              <p:cTn id="101" restart="whenNotActive" fill="hold" evtFilter="cancelBubble" nodeType="interactiveSeq">
                <p:stCondLst>
                  <p:cond evt="onClick" delay="0">
                    <p:tgtEl>
                      <p:spTgt spid="9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2" fill="hold">
                      <p:stCondLst>
                        <p:cond delay="0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5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3"/>
                  </p:tgtEl>
                </p:cond>
              </p:nextCondLst>
            </p:seq>
            <p:seq concurrent="1" nextAc="seek">
              <p:cTn id="107" restart="whenNotActive" fill="hold" evtFilter="cancelBubble" nodeType="interactiveSeq">
                <p:stCondLst>
                  <p:cond evt="onClick" delay="0">
                    <p:tgtEl>
                      <p:spTgt spid="9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8" fill="hold">
                      <p:stCondLst>
                        <p:cond delay="0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1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4"/>
                  </p:tgtEl>
                </p:cond>
              </p:nextCondLst>
            </p:seq>
            <p:seq concurrent="1" nextAc="seek">
              <p:cTn id="113" restart="whenNotActive" fill="hold" evtFilter="cancelBubble" nodeType="interactiveSeq">
                <p:stCondLst>
                  <p:cond evt="onClick" delay="0">
                    <p:tgtEl>
                      <p:spTgt spid="9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4" fill="hold">
                      <p:stCondLst>
                        <p:cond delay="0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7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5"/>
                  </p:tgtEl>
                </p:cond>
              </p:nextCondLst>
            </p:seq>
            <p:seq concurrent="1" nextAc="seek">
              <p:cTn id="119" restart="whenNotActive" fill="hold" evtFilter="cancelBubble" nodeType="interactiveSeq">
                <p:stCondLst>
                  <p:cond evt="onClick" delay="0">
                    <p:tgtEl>
                      <p:spTgt spid="9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0" fill="hold">
                      <p:stCondLst>
                        <p:cond delay="0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3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6"/>
                  </p:tgtEl>
                </p:cond>
              </p:nextCondLst>
            </p:seq>
            <p:seq concurrent="1" nextAc="seek">
              <p:cTn id="125" restart="whenNotActive" fill="hold" evtFilter="cancelBubble" nodeType="interactiveSeq">
                <p:stCondLst>
                  <p:cond evt="onClick" delay="0">
                    <p:tgtEl>
                      <p:spTgt spid="9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6" fill="hold">
                      <p:stCondLst>
                        <p:cond delay="0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9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7"/>
                  </p:tgtEl>
                </p:cond>
              </p:nextCondLst>
            </p:seq>
            <p:seq concurrent="1" nextAc="seek">
              <p:cTn id="131" restart="whenNotActive" fill="hold" evtFilter="cancelBubble" nodeType="interactiveSeq">
                <p:stCondLst>
                  <p:cond evt="onClick" delay="0">
                    <p:tgtEl>
                      <p:spTgt spid="9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2" fill="hold">
                      <p:stCondLst>
                        <p:cond delay="0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35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8"/>
                  </p:tgtEl>
                </p:cond>
              </p:nextCondLst>
            </p:seq>
            <p:seq concurrent="1" nextAc="seek">
              <p:cTn id="137" restart="whenNotActive" fill="hold" evtFilter="cancelBubble" nodeType="interactiveSeq">
                <p:stCondLst>
                  <p:cond evt="onClick" delay="0">
                    <p:tgtEl>
                      <p:spTgt spid="9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8" fill="hold">
                      <p:stCondLst>
                        <p:cond delay="0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41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9"/>
                  </p:tgtEl>
                </p:cond>
              </p:nextCondLst>
            </p:seq>
            <p:seq concurrent="1" nextAc="seek">
              <p:cTn id="143" restart="whenNotActive" fill="hold" evtFilter="cancelBubble" nodeType="interactiveSeq">
                <p:stCondLst>
                  <p:cond evt="onClick" delay="0">
                    <p:tgtEl>
                      <p:spTgt spid="10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4" fill="hold">
                      <p:stCondLst>
                        <p:cond delay="0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47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0"/>
                  </p:tgtEl>
                </p:cond>
              </p:nextCondLst>
            </p:seq>
            <p:seq concurrent="1" nextAc="seek">
              <p:cTn id="149" restart="whenNotActive" fill="hold" evtFilter="cancelBubble" nodeType="interactiveSeq">
                <p:stCondLst>
                  <p:cond evt="onClick" delay="0">
                    <p:tgtEl>
                      <p:spTgt spid="10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0" fill="hold">
                      <p:stCondLst>
                        <p:cond delay="0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53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1"/>
                  </p:tgtEl>
                </p:cond>
              </p:nextCondLst>
            </p:seq>
            <p:seq concurrent="1" nextAc="seek">
              <p:cTn id="155" restart="whenNotActive" fill="hold" evtFilter="cancelBubble" nodeType="interactiveSeq">
                <p:stCondLst>
                  <p:cond evt="onClick" delay="0">
                    <p:tgtEl>
                      <p:spTgt spid="10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6" fill="hold">
                      <p:stCondLst>
                        <p:cond delay="0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59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2"/>
                  </p:tgtEl>
                </p:cond>
              </p:nextCondLst>
            </p:seq>
            <p:seq concurrent="1" nextAc="seek">
              <p:cTn id="161" restart="whenNotActive" fill="hold" evtFilter="cancelBubble" nodeType="interactiveSeq">
                <p:stCondLst>
                  <p:cond evt="onClick" delay="0">
                    <p:tgtEl>
                      <p:spTgt spid="8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2" fill="hold">
                      <p:stCondLst>
                        <p:cond delay="0"/>
                      </p:stCondLst>
                      <p:childTnLst>
                        <p:par>
                          <p:cTn id="163" fill="hold">
                            <p:stCondLst>
                              <p:cond delay="0"/>
                            </p:stCondLst>
                            <p:childTnLst>
                              <p:par>
                                <p:cTn id="164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65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3"/>
                  </p:tgtEl>
                </p:cond>
              </p:nextCondLst>
            </p:seq>
            <p:seq concurrent="1" nextAc="seek">
              <p:cTn id="167" restart="whenNotActive" fill="hold" evtFilter="cancelBubble" nodeType="interactiveSeq">
                <p:stCondLst>
                  <p:cond evt="onClick" delay="0">
                    <p:tgtEl>
                      <p:spTgt spid="8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8" fill="hold">
                      <p:stCondLst>
                        <p:cond delay="0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71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7"/>
                  </p:tgtEl>
                </p:cond>
              </p:nextCondLst>
            </p:seq>
            <p:seq concurrent="1" nextAc="seek">
              <p:cTn id="173" restart="whenNotActive" fill="hold" evtFilter="cancelBubble" nodeType="interactiveSeq">
                <p:stCondLst>
                  <p:cond evt="onClick" delay="0">
                    <p:tgtEl>
                      <p:spTgt spid="7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4" fill="hold">
                      <p:stCondLst>
                        <p:cond delay="0"/>
                      </p:stCondLst>
                      <p:childTnLst>
                        <p:par>
                          <p:cTn id="175" fill="hold">
                            <p:stCondLst>
                              <p:cond delay="0"/>
                            </p:stCondLst>
                            <p:childTnLst>
                              <p:par>
                                <p:cTn id="176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7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4"/>
                  </p:tgtEl>
                </p:cond>
              </p:nextCondLst>
            </p:seq>
            <p:seq concurrent="1" nextAc="seek">
              <p:cTn id="179" restart="whenNotActive" fill="hold" evtFilter="cancelBubble" nodeType="interactiveSeq">
                <p:stCondLst>
                  <p:cond evt="onClick" delay="0">
                    <p:tgtEl>
                      <p:spTgt spid="9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0" fill="hold">
                      <p:stCondLst>
                        <p:cond delay="0"/>
                      </p:stCondLst>
                      <p:childTnLst>
                        <p:par>
                          <p:cTn id="181" fill="hold">
                            <p:stCondLst>
                              <p:cond delay="0"/>
                            </p:stCondLst>
                            <p:childTnLst>
                              <p:par>
                                <p:cTn id="182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83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2"/>
                  </p:tgtEl>
                </p:cond>
              </p:nextCondLst>
            </p:seq>
          </p:childTnLst>
        </p:cTn>
      </p:par>
    </p:tnLst>
    <p:bldLst>
      <p:bldP spid="40" grpId="0" animBg="1"/>
      <p:bldP spid="38" grpId="0" animBg="1"/>
      <p:bldP spid="39" grpId="0" animBg="1"/>
      <p:bldP spid="44" grpId="0" animBg="1"/>
      <p:bldP spid="45" grpId="0" animBg="1"/>
      <p:bldP spid="66" grpId="0" animBg="1"/>
      <p:bldP spid="70" grpId="0" animBg="1"/>
      <p:bldP spid="71" grpId="0" animBg="1"/>
      <p:bldP spid="72" grpId="0" animBg="1"/>
      <p:bldP spid="73" grpId="0" animBg="1"/>
      <p:bldP spid="74" grpId="0" animBg="1"/>
      <p:bldP spid="19" grpId="0" animBg="1"/>
      <p:bldP spid="80" grpId="0" animBg="1"/>
      <p:bldP spid="82" grpId="0" animBg="1"/>
      <p:bldP spid="83" grpId="0" animBg="1"/>
      <p:bldP spid="84" grpId="0" animBg="1"/>
      <p:bldP spid="85" grpId="0" animBg="1"/>
      <p:bldP spid="86" grpId="0" animBg="1"/>
      <p:bldP spid="87" grpId="0" animBg="1"/>
      <p:bldP spid="88" grpId="0" animBg="1"/>
      <p:bldP spid="89" grpId="0" animBg="1"/>
      <p:bldP spid="90" grpId="0" animBg="1"/>
      <p:bldP spid="91" grpId="0" animBg="1"/>
      <p:bldP spid="92" grpId="0" animBg="1"/>
      <p:bldP spid="93" grpId="0" animBg="1"/>
      <p:bldP spid="94" grpId="0" animBg="1"/>
      <p:bldP spid="95" grpId="0" animBg="1"/>
      <p:bldP spid="96" grpId="0" animBg="1"/>
      <p:bldP spid="97" grpId="0" animBg="1"/>
      <p:bldP spid="98" grpId="0" animBg="1"/>
      <p:bldP spid="99" grpId="0" animBg="1"/>
      <p:bldP spid="100" grpId="0" animBg="1"/>
      <p:bldP spid="101" grpId="0" animBg="1"/>
      <p:bldP spid="102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Прямоугольник 76"/>
          <p:cNvSpPr/>
          <p:nvPr/>
        </p:nvSpPr>
        <p:spPr>
          <a:xfrm>
            <a:off x="5357818" y="1857364"/>
            <a:ext cx="714380" cy="50006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600" b="1"/>
          </a:p>
        </p:txBody>
      </p:sp>
      <p:sp>
        <p:nvSpPr>
          <p:cNvPr id="76" name="Прямоугольник 75"/>
          <p:cNvSpPr/>
          <p:nvPr/>
        </p:nvSpPr>
        <p:spPr>
          <a:xfrm>
            <a:off x="4572000" y="1857364"/>
            <a:ext cx="714380" cy="50006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600" b="1"/>
          </a:p>
        </p:txBody>
      </p:sp>
      <p:sp>
        <p:nvSpPr>
          <p:cNvPr id="36" name="Прямоугольник 35"/>
          <p:cNvSpPr/>
          <p:nvPr/>
        </p:nvSpPr>
        <p:spPr>
          <a:xfrm>
            <a:off x="5357818" y="3143248"/>
            <a:ext cx="714380" cy="50006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600" b="1"/>
          </a:p>
        </p:txBody>
      </p:sp>
      <p:sp>
        <p:nvSpPr>
          <p:cNvPr id="46" name="Прямоугольник 45"/>
          <p:cNvSpPr/>
          <p:nvPr/>
        </p:nvSpPr>
        <p:spPr>
          <a:xfrm>
            <a:off x="3786182" y="1857364"/>
            <a:ext cx="714380" cy="50006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600" b="1"/>
          </a:p>
        </p:txBody>
      </p:sp>
      <p:sp>
        <p:nvSpPr>
          <p:cNvPr id="62" name="Прямоугольник 61"/>
          <p:cNvSpPr/>
          <p:nvPr/>
        </p:nvSpPr>
        <p:spPr>
          <a:xfrm>
            <a:off x="3786182" y="2500306"/>
            <a:ext cx="714380" cy="50006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600" b="1" dirty="0"/>
          </a:p>
        </p:txBody>
      </p:sp>
      <p:sp>
        <p:nvSpPr>
          <p:cNvPr id="56" name="Прямоугольник 55"/>
          <p:cNvSpPr/>
          <p:nvPr/>
        </p:nvSpPr>
        <p:spPr>
          <a:xfrm>
            <a:off x="2214546" y="3143248"/>
            <a:ext cx="714380" cy="50006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600" b="1" dirty="0"/>
          </a:p>
        </p:txBody>
      </p:sp>
      <p:sp>
        <p:nvSpPr>
          <p:cNvPr id="57" name="Прямоугольник 56"/>
          <p:cNvSpPr/>
          <p:nvPr/>
        </p:nvSpPr>
        <p:spPr>
          <a:xfrm>
            <a:off x="3000364" y="3143248"/>
            <a:ext cx="714380" cy="50006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600" b="1" dirty="0"/>
          </a:p>
        </p:txBody>
      </p:sp>
      <p:sp>
        <p:nvSpPr>
          <p:cNvPr id="58" name="Прямоугольник 57"/>
          <p:cNvSpPr/>
          <p:nvPr/>
        </p:nvSpPr>
        <p:spPr>
          <a:xfrm>
            <a:off x="3786182" y="3143248"/>
            <a:ext cx="714380" cy="50006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600" b="1" dirty="0"/>
          </a:p>
        </p:txBody>
      </p:sp>
      <p:sp>
        <p:nvSpPr>
          <p:cNvPr id="59" name="Прямоугольник 58"/>
          <p:cNvSpPr/>
          <p:nvPr/>
        </p:nvSpPr>
        <p:spPr>
          <a:xfrm>
            <a:off x="4572000" y="3143248"/>
            <a:ext cx="714380" cy="50006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600" b="1" dirty="0"/>
          </a:p>
        </p:txBody>
      </p:sp>
      <p:sp>
        <p:nvSpPr>
          <p:cNvPr id="60" name="Прямоугольник 59"/>
          <p:cNvSpPr/>
          <p:nvPr/>
        </p:nvSpPr>
        <p:spPr>
          <a:xfrm>
            <a:off x="2214546" y="2500306"/>
            <a:ext cx="714380" cy="50006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600" b="1" dirty="0"/>
          </a:p>
        </p:txBody>
      </p:sp>
      <p:sp>
        <p:nvSpPr>
          <p:cNvPr id="61" name="Прямоугольник 60"/>
          <p:cNvSpPr/>
          <p:nvPr/>
        </p:nvSpPr>
        <p:spPr>
          <a:xfrm>
            <a:off x="3000364" y="2500306"/>
            <a:ext cx="714380" cy="50006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600" b="1" dirty="0"/>
          </a:p>
        </p:txBody>
      </p:sp>
      <p:sp>
        <p:nvSpPr>
          <p:cNvPr id="63" name="Прямоугольник 62"/>
          <p:cNvSpPr/>
          <p:nvPr/>
        </p:nvSpPr>
        <p:spPr>
          <a:xfrm>
            <a:off x="2214546" y="1857364"/>
            <a:ext cx="714380" cy="50006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600" b="1" dirty="0"/>
          </a:p>
        </p:txBody>
      </p:sp>
      <p:sp>
        <p:nvSpPr>
          <p:cNvPr id="64" name="Прямоугольник 63"/>
          <p:cNvSpPr/>
          <p:nvPr/>
        </p:nvSpPr>
        <p:spPr>
          <a:xfrm>
            <a:off x="3000364" y="1857364"/>
            <a:ext cx="714380" cy="50006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600" b="1" dirty="0"/>
          </a:p>
        </p:txBody>
      </p:sp>
      <p:sp>
        <p:nvSpPr>
          <p:cNvPr id="37" name="Прямоугольник 36"/>
          <p:cNvSpPr/>
          <p:nvPr/>
        </p:nvSpPr>
        <p:spPr>
          <a:xfrm>
            <a:off x="6143636" y="3143248"/>
            <a:ext cx="714380" cy="50006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600" b="1"/>
          </a:p>
        </p:txBody>
      </p:sp>
      <p:sp>
        <p:nvSpPr>
          <p:cNvPr id="41" name="Прямоугольник 40"/>
          <p:cNvSpPr/>
          <p:nvPr/>
        </p:nvSpPr>
        <p:spPr>
          <a:xfrm>
            <a:off x="4572000" y="2500306"/>
            <a:ext cx="714380" cy="50006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600" b="1"/>
          </a:p>
        </p:txBody>
      </p:sp>
      <p:sp>
        <p:nvSpPr>
          <p:cNvPr id="42" name="Прямоугольник 41"/>
          <p:cNvSpPr/>
          <p:nvPr/>
        </p:nvSpPr>
        <p:spPr>
          <a:xfrm>
            <a:off x="5357818" y="2500306"/>
            <a:ext cx="714380" cy="50006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600" b="1"/>
          </a:p>
        </p:txBody>
      </p:sp>
      <p:sp>
        <p:nvSpPr>
          <p:cNvPr id="49" name="Прямоугольник 48"/>
          <p:cNvSpPr/>
          <p:nvPr/>
        </p:nvSpPr>
        <p:spPr>
          <a:xfrm>
            <a:off x="6143636" y="1857364"/>
            <a:ext cx="714380" cy="50006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600" b="1"/>
          </a:p>
        </p:txBody>
      </p:sp>
      <p:sp>
        <p:nvSpPr>
          <p:cNvPr id="43" name="Прямоугольник 42"/>
          <p:cNvSpPr/>
          <p:nvPr/>
        </p:nvSpPr>
        <p:spPr>
          <a:xfrm>
            <a:off x="6143636" y="2500306"/>
            <a:ext cx="714380" cy="50006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600" b="1"/>
          </a:p>
        </p:txBody>
      </p:sp>
      <p:sp>
        <p:nvSpPr>
          <p:cNvPr id="7" name="Прямоугольник 6"/>
          <p:cNvSpPr/>
          <p:nvPr/>
        </p:nvSpPr>
        <p:spPr>
          <a:xfrm>
            <a:off x="1500166" y="4357694"/>
            <a:ext cx="714380" cy="500066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3600" b="1" dirty="0" smtClean="0">
                <a:solidFill>
                  <a:prstClr val="white"/>
                </a:solidFill>
              </a:rPr>
              <a:t>b</a:t>
            </a:r>
            <a:endParaRPr lang="ru-RU" sz="3600" b="1" dirty="0">
              <a:solidFill>
                <a:prstClr val="white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3857620" y="4357694"/>
            <a:ext cx="714380" cy="500066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/>
              <a:t>e</a:t>
            </a:r>
            <a:endParaRPr lang="ru-RU" sz="3600" b="1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714348" y="4929198"/>
            <a:ext cx="714380" cy="500066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/>
              <a:t>k</a:t>
            </a:r>
            <a:endParaRPr lang="ru-RU" sz="3600" b="1" dirty="0"/>
          </a:p>
        </p:txBody>
      </p:sp>
      <p:sp>
        <p:nvSpPr>
          <p:cNvPr id="19" name="Прямоугольник 18"/>
          <p:cNvSpPr/>
          <p:nvPr/>
        </p:nvSpPr>
        <p:spPr>
          <a:xfrm>
            <a:off x="3071802" y="4929198"/>
            <a:ext cx="714380" cy="500066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/>
              <a:t>n</a:t>
            </a:r>
            <a:endParaRPr lang="ru-RU" sz="3600" b="1" dirty="0"/>
          </a:p>
        </p:txBody>
      </p:sp>
      <p:sp>
        <p:nvSpPr>
          <p:cNvPr id="20" name="Прямоугольник 19"/>
          <p:cNvSpPr/>
          <p:nvPr/>
        </p:nvSpPr>
        <p:spPr>
          <a:xfrm>
            <a:off x="3857620" y="4929198"/>
            <a:ext cx="714380" cy="500066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/>
              <a:t>o</a:t>
            </a:r>
            <a:endParaRPr lang="ru-RU" sz="3600" b="1" dirty="0"/>
          </a:p>
        </p:txBody>
      </p:sp>
      <p:sp>
        <p:nvSpPr>
          <p:cNvPr id="23" name="Прямоугольник 22"/>
          <p:cNvSpPr/>
          <p:nvPr/>
        </p:nvSpPr>
        <p:spPr>
          <a:xfrm>
            <a:off x="6215074" y="4929198"/>
            <a:ext cx="714380" cy="500066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/>
              <a:t>r</a:t>
            </a:r>
            <a:endParaRPr lang="ru-RU" sz="3600" b="1" dirty="0"/>
          </a:p>
        </p:txBody>
      </p:sp>
      <p:sp>
        <p:nvSpPr>
          <p:cNvPr id="69" name="Прямоугольник 68"/>
          <p:cNvSpPr/>
          <p:nvPr/>
        </p:nvSpPr>
        <p:spPr>
          <a:xfrm>
            <a:off x="6143636" y="2500282"/>
            <a:ext cx="714380" cy="50006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600" b="1" dirty="0"/>
          </a:p>
        </p:txBody>
      </p:sp>
      <p:sp>
        <p:nvSpPr>
          <p:cNvPr id="40" name="Прямоугольник 39"/>
          <p:cNvSpPr/>
          <p:nvPr/>
        </p:nvSpPr>
        <p:spPr>
          <a:xfrm>
            <a:off x="3786182" y="2500306"/>
            <a:ext cx="714380" cy="50006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smtClean="0"/>
              <a:t>o</a:t>
            </a:r>
            <a:endParaRPr lang="ru-RU" sz="3600" b="1" dirty="0"/>
          </a:p>
        </p:txBody>
      </p:sp>
      <p:sp>
        <p:nvSpPr>
          <p:cNvPr id="38" name="Прямоугольник 37"/>
          <p:cNvSpPr/>
          <p:nvPr/>
        </p:nvSpPr>
        <p:spPr>
          <a:xfrm>
            <a:off x="2214546" y="2500306"/>
            <a:ext cx="714380" cy="50006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smtClean="0"/>
              <a:t>b</a:t>
            </a:r>
            <a:endParaRPr lang="ru-RU" sz="3600" b="1" dirty="0"/>
          </a:p>
        </p:txBody>
      </p:sp>
      <p:sp>
        <p:nvSpPr>
          <p:cNvPr id="39" name="Прямоугольник 38"/>
          <p:cNvSpPr/>
          <p:nvPr/>
        </p:nvSpPr>
        <p:spPr>
          <a:xfrm>
            <a:off x="3000364" y="2500306"/>
            <a:ext cx="714380" cy="50006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smtClean="0"/>
              <a:t>r</a:t>
            </a:r>
            <a:endParaRPr lang="ru-RU" sz="3600" b="1" dirty="0"/>
          </a:p>
        </p:txBody>
      </p:sp>
      <p:sp>
        <p:nvSpPr>
          <p:cNvPr id="44" name="Прямоугольник 43"/>
          <p:cNvSpPr/>
          <p:nvPr/>
        </p:nvSpPr>
        <p:spPr>
          <a:xfrm>
            <a:off x="2214546" y="1857364"/>
            <a:ext cx="714380" cy="50006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smtClean="0"/>
              <a:t>b</a:t>
            </a:r>
            <a:endParaRPr lang="ru-RU" sz="3600" b="1" dirty="0"/>
          </a:p>
        </p:txBody>
      </p:sp>
      <p:sp>
        <p:nvSpPr>
          <p:cNvPr id="45" name="Прямоугольник 44"/>
          <p:cNvSpPr/>
          <p:nvPr/>
        </p:nvSpPr>
        <p:spPr>
          <a:xfrm>
            <a:off x="3000364" y="1857364"/>
            <a:ext cx="714380" cy="50006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smtClean="0"/>
              <a:t>r</a:t>
            </a:r>
            <a:endParaRPr lang="ru-RU" sz="3600" b="1" dirty="0"/>
          </a:p>
        </p:txBody>
      </p:sp>
      <p:sp>
        <p:nvSpPr>
          <p:cNvPr id="66" name="Прямоугольник 65"/>
          <p:cNvSpPr/>
          <p:nvPr/>
        </p:nvSpPr>
        <p:spPr>
          <a:xfrm>
            <a:off x="3786182" y="1857364"/>
            <a:ext cx="714380" cy="50006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smtClean="0"/>
              <a:t>e</a:t>
            </a:r>
            <a:endParaRPr lang="ru-RU" sz="3600" b="1" dirty="0"/>
          </a:p>
        </p:txBody>
      </p:sp>
      <p:sp>
        <p:nvSpPr>
          <p:cNvPr id="70" name="Прямоугольник 69"/>
          <p:cNvSpPr/>
          <p:nvPr/>
        </p:nvSpPr>
        <p:spPr>
          <a:xfrm>
            <a:off x="2214546" y="3143224"/>
            <a:ext cx="714380" cy="50006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smtClean="0"/>
              <a:t>b</a:t>
            </a:r>
            <a:endParaRPr lang="ru-RU" sz="3600" b="1" dirty="0"/>
          </a:p>
        </p:txBody>
      </p:sp>
      <p:sp>
        <p:nvSpPr>
          <p:cNvPr id="71" name="Прямоугольник 70"/>
          <p:cNvSpPr/>
          <p:nvPr/>
        </p:nvSpPr>
        <p:spPr>
          <a:xfrm>
            <a:off x="3000364" y="3143224"/>
            <a:ext cx="714380" cy="50006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smtClean="0"/>
              <a:t>r</a:t>
            </a:r>
            <a:endParaRPr lang="ru-RU" sz="3600" b="1" dirty="0"/>
          </a:p>
        </p:txBody>
      </p:sp>
      <p:sp>
        <p:nvSpPr>
          <p:cNvPr id="72" name="Прямоугольник 71"/>
          <p:cNvSpPr/>
          <p:nvPr/>
        </p:nvSpPr>
        <p:spPr>
          <a:xfrm>
            <a:off x="3786182" y="3143224"/>
            <a:ext cx="714380" cy="50006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smtClean="0"/>
              <a:t>o</a:t>
            </a:r>
            <a:endParaRPr lang="ru-RU" sz="3600" b="1" dirty="0"/>
          </a:p>
        </p:txBody>
      </p:sp>
      <p:sp>
        <p:nvSpPr>
          <p:cNvPr id="73" name="Прямоугольник 72"/>
          <p:cNvSpPr/>
          <p:nvPr/>
        </p:nvSpPr>
        <p:spPr>
          <a:xfrm>
            <a:off x="4572000" y="3143200"/>
            <a:ext cx="714380" cy="50006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smtClean="0"/>
              <a:t>k</a:t>
            </a:r>
            <a:endParaRPr lang="ru-RU" sz="3600" b="1" dirty="0"/>
          </a:p>
        </p:txBody>
      </p:sp>
      <p:sp>
        <p:nvSpPr>
          <p:cNvPr id="74" name="Прямоугольник 73"/>
          <p:cNvSpPr/>
          <p:nvPr/>
        </p:nvSpPr>
        <p:spPr>
          <a:xfrm>
            <a:off x="5357818" y="3143200"/>
            <a:ext cx="714380" cy="50006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smtClean="0"/>
              <a:t>e</a:t>
            </a:r>
            <a:endParaRPr lang="ru-RU" sz="3600" b="1" dirty="0"/>
          </a:p>
        </p:txBody>
      </p:sp>
      <p:sp>
        <p:nvSpPr>
          <p:cNvPr id="47" name="Прямоугольник 46"/>
          <p:cNvSpPr/>
          <p:nvPr/>
        </p:nvSpPr>
        <p:spPr>
          <a:xfrm>
            <a:off x="4572000" y="1857364"/>
            <a:ext cx="714380" cy="50006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smtClean="0"/>
              <a:t>a</a:t>
            </a:r>
            <a:endParaRPr lang="ru-RU" sz="3600" b="1" dirty="0"/>
          </a:p>
        </p:txBody>
      </p:sp>
      <p:sp>
        <p:nvSpPr>
          <p:cNvPr id="48" name="Прямоугольник 47"/>
          <p:cNvSpPr/>
          <p:nvPr/>
        </p:nvSpPr>
        <p:spPr>
          <a:xfrm>
            <a:off x="5357818" y="1857364"/>
            <a:ext cx="714380" cy="50006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smtClean="0"/>
              <a:t>k</a:t>
            </a:r>
            <a:endParaRPr lang="ru-RU" sz="3600" b="1" dirty="0"/>
          </a:p>
        </p:txBody>
      </p:sp>
      <p:sp>
        <p:nvSpPr>
          <p:cNvPr id="67" name="Прямоугольник 66"/>
          <p:cNvSpPr/>
          <p:nvPr/>
        </p:nvSpPr>
        <p:spPr>
          <a:xfrm>
            <a:off x="4572000" y="2500306"/>
            <a:ext cx="714380" cy="50006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smtClean="0"/>
              <a:t>k</a:t>
            </a:r>
            <a:endParaRPr lang="ru-RU" sz="3600" b="1" dirty="0"/>
          </a:p>
        </p:txBody>
      </p:sp>
      <p:sp>
        <p:nvSpPr>
          <p:cNvPr id="68" name="Прямоугольник 67"/>
          <p:cNvSpPr/>
          <p:nvPr/>
        </p:nvSpPr>
        <p:spPr>
          <a:xfrm>
            <a:off x="5357818" y="2500282"/>
            <a:ext cx="714380" cy="50006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smtClean="0"/>
              <a:t>e</a:t>
            </a:r>
            <a:endParaRPr lang="ru-RU" sz="3600" b="1" dirty="0"/>
          </a:p>
        </p:txBody>
      </p:sp>
      <p:sp>
        <p:nvSpPr>
          <p:cNvPr id="75" name="Прямоугольник 74"/>
          <p:cNvSpPr/>
          <p:nvPr/>
        </p:nvSpPr>
        <p:spPr>
          <a:xfrm>
            <a:off x="6143636" y="3143200"/>
            <a:ext cx="714380" cy="50006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smtClean="0"/>
              <a:t>n</a:t>
            </a:r>
            <a:endParaRPr lang="ru-RU" sz="3600" b="1" dirty="0"/>
          </a:p>
        </p:txBody>
      </p:sp>
      <p:sp>
        <p:nvSpPr>
          <p:cNvPr id="78" name="Управляющая кнопка: далее 77">
            <a:hlinkClick r:id="" action="ppaction://hlinkshowjump?jump=nextslide" highlightClick="1"/>
          </p:cNvPr>
          <p:cNvSpPr/>
          <p:nvPr/>
        </p:nvSpPr>
        <p:spPr>
          <a:xfrm>
            <a:off x="7286644" y="6215082"/>
            <a:ext cx="1271606" cy="321622"/>
          </a:xfrm>
          <a:prstGeom prst="actionButtonForwardNex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79" name="Picture 2" descr="http://www.juegomania.org/Wheel+of+Fortune/foto/nes/0/912/912.jpg/Foto+Wheel+of+Fortune.jpg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 rot="511064">
            <a:off x="7229808" y="957574"/>
            <a:ext cx="1449470" cy="126973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80" name="Picture 2" descr="Download Wheel of Fortune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21219123">
            <a:off x="424186" y="928322"/>
            <a:ext cx="1357322" cy="1287716"/>
          </a:xfrm>
          <a:prstGeom prst="rect">
            <a:avLst/>
          </a:prstGeom>
          <a:noFill/>
        </p:spPr>
      </p:pic>
      <p:sp>
        <p:nvSpPr>
          <p:cNvPr id="81" name="Управляющая кнопка: домой 80">
            <a:hlinkClick r:id="" action="ppaction://hlinkshowjump?jump=firstslide" highlightClick="1"/>
          </p:cNvPr>
          <p:cNvSpPr/>
          <p:nvPr/>
        </p:nvSpPr>
        <p:spPr>
          <a:xfrm>
            <a:off x="571472" y="5786454"/>
            <a:ext cx="785818" cy="714356"/>
          </a:xfrm>
          <a:prstGeom prst="actionButtonHom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3" name="TextBox 82"/>
          <p:cNvSpPr txBox="1"/>
          <p:nvPr/>
        </p:nvSpPr>
        <p:spPr>
          <a:xfrm>
            <a:off x="714348" y="2000240"/>
            <a:ext cx="98135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b="1" dirty="0" smtClean="0">
                <a:solidFill>
                  <a:srgbClr val="C00000"/>
                </a:solidFill>
              </a:rPr>
              <a:t>№4</a:t>
            </a:r>
            <a:endParaRPr lang="ru-RU" sz="4000" b="1" dirty="0">
              <a:solidFill>
                <a:srgbClr val="C00000"/>
              </a:solidFill>
            </a:endParaRPr>
          </a:p>
        </p:txBody>
      </p:sp>
      <p:sp>
        <p:nvSpPr>
          <p:cNvPr id="82" name="Прямоугольник 81"/>
          <p:cNvSpPr/>
          <p:nvPr/>
        </p:nvSpPr>
        <p:spPr>
          <a:xfrm>
            <a:off x="2285984" y="4357694"/>
            <a:ext cx="714380" cy="500066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/>
              <a:t>c</a:t>
            </a:r>
            <a:endParaRPr lang="ru-RU" sz="3600" b="1" dirty="0"/>
          </a:p>
        </p:txBody>
      </p:sp>
      <p:sp>
        <p:nvSpPr>
          <p:cNvPr id="84" name="Прямоугольник 83"/>
          <p:cNvSpPr/>
          <p:nvPr/>
        </p:nvSpPr>
        <p:spPr>
          <a:xfrm>
            <a:off x="3071802" y="4357694"/>
            <a:ext cx="714380" cy="500066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/>
              <a:t>d</a:t>
            </a:r>
            <a:endParaRPr lang="ru-RU" sz="3600" b="1" dirty="0"/>
          </a:p>
        </p:txBody>
      </p:sp>
      <p:sp>
        <p:nvSpPr>
          <p:cNvPr id="85" name="Прямоугольник 84"/>
          <p:cNvSpPr/>
          <p:nvPr/>
        </p:nvSpPr>
        <p:spPr>
          <a:xfrm>
            <a:off x="4643438" y="4357694"/>
            <a:ext cx="714380" cy="500066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/>
              <a:t>f</a:t>
            </a:r>
            <a:endParaRPr lang="ru-RU" sz="3600" b="1" dirty="0"/>
          </a:p>
        </p:txBody>
      </p:sp>
      <p:sp>
        <p:nvSpPr>
          <p:cNvPr id="86" name="Прямоугольник 85"/>
          <p:cNvSpPr/>
          <p:nvPr/>
        </p:nvSpPr>
        <p:spPr>
          <a:xfrm>
            <a:off x="5429256" y="4357694"/>
            <a:ext cx="714380" cy="500066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/>
              <a:t>g</a:t>
            </a:r>
            <a:endParaRPr lang="ru-RU" sz="3600" b="1" dirty="0"/>
          </a:p>
        </p:txBody>
      </p:sp>
      <p:sp>
        <p:nvSpPr>
          <p:cNvPr id="87" name="Прямоугольник 86"/>
          <p:cNvSpPr/>
          <p:nvPr/>
        </p:nvSpPr>
        <p:spPr>
          <a:xfrm>
            <a:off x="6215074" y="4357694"/>
            <a:ext cx="714380" cy="500066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/>
              <a:t>h</a:t>
            </a:r>
            <a:endParaRPr lang="ru-RU" sz="3600" b="1" dirty="0"/>
          </a:p>
        </p:txBody>
      </p:sp>
      <p:sp>
        <p:nvSpPr>
          <p:cNvPr id="88" name="Прямоугольник 87"/>
          <p:cNvSpPr/>
          <p:nvPr/>
        </p:nvSpPr>
        <p:spPr>
          <a:xfrm>
            <a:off x="7000892" y="4357694"/>
            <a:ext cx="714380" cy="500066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/>
              <a:t>i</a:t>
            </a:r>
            <a:endParaRPr lang="ru-RU" sz="3600" b="1" dirty="0"/>
          </a:p>
        </p:txBody>
      </p:sp>
      <p:sp>
        <p:nvSpPr>
          <p:cNvPr id="89" name="Прямоугольник 88"/>
          <p:cNvSpPr/>
          <p:nvPr/>
        </p:nvSpPr>
        <p:spPr>
          <a:xfrm>
            <a:off x="7786710" y="4357694"/>
            <a:ext cx="714380" cy="500066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/>
              <a:t>j</a:t>
            </a:r>
            <a:endParaRPr lang="ru-RU" sz="3600" b="1" dirty="0"/>
          </a:p>
        </p:txBody>
      </p:sp>
      <p:sp>
        <p:nvSpPr>
          <p:cNvPr id="90" name="Прямоугольник 89"/>
          <p:cNvSpPr/>
          <p:nvPr/>
        </p:nvSpPr>
        <p:spPr>
          <a:xfrm>
            <a:off x="1500166" y="4929198"/>
            <a:ext cx="714380" cy="500066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/>
              <a:t>l</a:t>
            </a:r>
            <a:endParaRPr lang="ru-RU" sz="3600" b="1" dirty="0"/>
          </a:p>
        </p:txBody>
      </p:sp>
      <p:sp>
        <p:nvSpPr>
          <p:cNvPr id="91" name="Прямоугольник 90"/>
          <p:cNvSpPr/>
          <p:nvPr/>
        </p:nvSpPr>
        <p:spPr>
          <a:xfrm>
            <a:off x="2285984" y="4929198"/>
            <a:ext cx="714380" cy="500066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/>
              <a:t>m</a:t>
            </a:r>
            <a:endParaRPr lang="ru-RU" sz="3600" b="1" dirty="0"/>
          </a:p>
        </p:txBody>
      </p:sp>
      <p:sp>
        <p:nvSpPr>
          <p:cNvPr id="92" name="Прямоугольник 91"/>
          <p:cNvSpPr/>
          <p:nvPr/>
        </p:nvSpPr>
        <p:spPr>
          <a:xfrm>
            <a:off x="4643438" y="4929198"/>
            <a:ext cx="714380" cy="500066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/>
              <a:t>p</a:t>
            </a:r>
            <a:endParaRPr lang="ru-RU" sz="3600" b="1" dirty="0"/>
          </a:p>
        </p:txBody>
      </p:sp>
      <p:sp>
        <p:nvSpPr>
          <p:cNvPr id="93" name="Прямоугольник 92"/>
          <p:cNvSpPr/>
          <p:nvPr/>
        </p:nvSpPr>
        <p:spPr>
          <a:xfrm>
            <a:off x="5429256" y="4929198"/>
            <a:ext cx="714380" cy="500066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/>
              <a:t>q</a:t>
            </a:r>
            <a:endParaRPr lang="ru-RU" sz="3600" b="1" dirty="0"/>
          </a:p>
        </p:txBody>
      </p:sp>
      <p:sp>
        <p:nvSpPr>
          <p:cNvPr id="94" name="Прямоугольник 93"/>
          <p:cNvSpPr/>
          <p:nvPr/>
        </p:nvSpPr>
        <p:spPr>
          <a:xfrm>
            <a:off x="7000892" y="4929198"/>
            <a:ext cx="714380" cy="500066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/>
              <a:t>s</a:t>
            </a:r>
            <a:endParaRPr lang="ru-RU" sz="3600" b="1" dirty="0"/>
          </a:p>
        </p:txBody>
      </p:sp>
      <p:sp>
        <p:nvSpPr>
          <p:cNvPr id="95" name="Прямоугольник 94"/>
          <p:cNvSpPr/>
          <p:nvPr/>
        </p:nvSpPr>
        <p:spPr>
          <a:xfrm>
            <a:off x="7786710" y="4929198"/>
            <a:ext cx="714380" cy="500066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/>
              <a:t>t</a:t>
            </a:r>
            <a:endParaRPr lang="ru-RU" sz="3600" b="1" dirty="0"/>
          </a:p>
        </p:txBody>
      </p:sp>
      <p:sp>
        <p:nvSpPr>
          <p:cNvPr id="96" name="Прямоугольник 95"/>
          <p:cNvSpPr/>
          <p:nvPr/>
        </p:nvSpPr>
        <p:spPr>
          <a:xfrm>
            <a:off x="2285984" y="5500702"/>
            <a:ext cx="714380" cy="500066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/>
              <a:t>u</a:t>
            </a:r>
            <a:endParaRPr lang="ru-RU" sz="3600" b="1" dirty="0"/>
          </a:p>
        </p:txBody>
      </p:sp>
      <p:sp>
        <p:nvSpPr>
          <p:cNvPr id="97" name="Прямоугольник 96"/>
          <p:cNvSpPr/>
          <p:nvPr/>
        </p:nvSpPr>
        <p:spPr>
          <a:xfrm>
            <a:off x="3071802" y="5500702"/>
            <a:ext cx="714380" cy="500066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/>
              <a:t>v</a:t>
            </a:r>
            <a:endParaRPr lang="ru-RU" sz="3600" b="1" dirty="0"/>
          </a:p>
        </p:txBody>
      </p:sp>
      <p:sp>
        <p:nvSpPr>
          <p:cNvPr id="98" name="Прямоугольник 97"/>
          <p:cNvSpPr/>
          <p:nvPr/>
        </p:nvSpPr>
        <p:spPr>
          <a:xfrm>
            <a:off x="3857620" y="5500702"/>
            <a:ext cx="714380" cy="500066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/>
              <a:t>w</a:t>
            </a:r>
            <a:endParaRPr lang="ru-RU" sz="3600" b="1" dirty="0"/>
          </a:p>
        </p:txBody>
      </p:sp>
      <p:sp>
        <p:nvSpPr>
          <p:cNvPr id="99" name="Прямоугольник 98"/>
          <p:cNvSpPr/>
          <p:nvPr/>
        </p:nvSpPr>
        <p:spPr>
          <a:xfrm>
            <a:off x="4643438" y="5500702"/>
            <a:ext cx="714380" cy="500066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/>
              <a:t>x</a:t>
            </a:r>
            <a:endParaRPr lang="ru-RU" sz="3600" b="1" dirty="0"/>
          </a:p>
        </p:txBody>
      </p:sp>
      <p:sp>
        <p:nvSpPr>
          <p:cNvPr id="100" name="Прямоугольник 99"/>
          <p:cNvSpPr/>
          <p:nvPr/>
        </p:nvSpPr>
        <p:spPr>
          <a:xfrm>
            <a:off x="5429256" y="5500702"/>
            <a:ext cx="714380" cy="500066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/>
              <a:t>y</a:t>
            </a:r>
            <a:endParaRPr lang="ru-RU" sz="3600" b="1" dirty="0"/>
          </a:p>
        </p:txBody>
      </p:sp>
      <p:sp>
        <p:nvSpPr>
          <p:cNvPr id="101" name="Прямоугольник 100"/>
          <p:cNvSpPr/>
          <p:nvPr/>
        </p:nvSpPr>
        <p:spPr>
          <a:xfrm>
            <a:off x="6215074" y="5500702"/>
            <a:ext cx="714380" cy="500066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/>
              <a:t>z</a:t>
            </a:r>
            <a:endParaRPr lang="ru-RU" sz="3600" b="1" dirty="0"/>
          </a:p>
        </p:txBody>
      </p:sp>
      <p:sp>
        <p:nvSpPr>
          <p:cNvPr id="102" name="Прямоугольник 101"/>
          <p:cNvSpPr/>
          <p:nvPr/>
        </p:nvSpPr>
        <p:spPr>
          <a:xfrm>
            <a:off x="714348" y="4357694"/>
            <a:ext cx="714380" cy="500066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/>
              <a:t>a</a:t>
            </a:r>
            <a:endParaRPr lang="ru-RU" sz="3600" b="1" dirty="0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3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" fill="hold">
                      <p:stCondLst>
                        <p:cond delay="0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25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" fill="hold">
                      <p:stCondLst>
                        <p:cond delay="0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2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>
                      <p:stCondLst>
                        <p:cond delay="0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20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2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49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0" fill="hold">
                      <p:stCondLst>
                        <p:cond delay="0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2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2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58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9" fill="hold">
                      <p:stCondLst>
                        <p:cond delay="0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20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2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2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70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1" fill="hold">
                      <p:stCondLst>
                        <p:cond delay="0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20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76" restart="whenNotActive" fill="hold" evtFilter="cancelBubble" nodeType="interactiveSeq">
                <p:stCondLst>
                  <p:cond evt="onClick" delay="0">
                    <p:tgtEl>
                      <p:spTgt spid="8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7" fill="hold">
                      <p:stCondLst>
                        <p:cond delay="0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0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2"/>
                  </p:tgtEl>
                </p:cond>
              </p:nextCondLst>
            </p:seq>
            <p:seq concurrent="1" nextAc="seek">
              <p:cTn id="82" restart="whenNotActive" fill="hold" evtFilter="cancelBubble" nodeType="interactiveSeq">
                <p:stCondLst>
                  <p:cond evt="onClick" delay="0">
                    <p:tgtEl>
                      <p:spTgt spid="8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3" fill="hold">
                      <p:stCondLst>
                        <p:cond delay="0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6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5"/>
                  </p:tgtEl>
                </p:cond>
              </p:nextCondLst>
            </p:seq>
            <p:seq concurrent="1" nextAc="seek">
              <p:cTn id="88" restart="whenNotActive" fill="hold" evtFilter="cancelBubble" nodeType="interactiveSeq">
                <p:stCondLst>
                  <p:cond evt="onClick" delay="0">
                    <p:tgtEl>
                      <p:spTgt spid="8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9" fill="hold">
                      <p:stCondLst>
                        <p:cond delay="0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2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6"/>
                  </p:tgtEl>
                </p:cond>
              </p:nextCondLst>
            </p:seq>
            <p:seq concurrent="1" nextAc="seek">
              <p:cTn id="94" restart="whenNotActive" fill="hold" evtFilter="cancelBubble" nodeType="interactiveSeq">
                <p:stCondLst>
                  <p:cond evt="onClick" delay="0">
                    <p:tgtEl>
                      <p:spTgt spid="8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5" fill="hold">
                      <p:stCondLst>
                        <p:cond delay="0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8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7"/>
                  </p:tgtEl>
                </p:cond>
              </p:nextCondLst>
            </p:seq>
            <p:seq concurrent="1" nextAc="seek">
              <p:cTn id="100" restart="whenNotActive" fill="hold" evtFilter="cancelBubble" nodeType="interactiveSeq">
                <p:stCondLst>
                  <p:cond evt="onClick" delay="0">
                    <p:tgtEl>
                      <p:spTgt spid="8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1" fill="hold">
                      <p:stCondLst>
                        <p:cond delay="0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4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9"/>
                  </p:tgtEl>
                </p:cond>
              </p:nextCondLst>
            </p:seq>
            <p:seq concurrent="1" nextAc="seek">
              <p:cTn id="106" restart="whenNotActive" fill="hold" evtFilter="cancelBubble" nodeType="interactiveSeq">
                <p:stCondLst>
                  <p:cond evt="onClick" delay="0">
                    <p:tgtEl>
                      <p:spTgt spid="9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7" fill="hold">
                      <p:stCondLst>
                        <p:cond delay="0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0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0"/>
                  </p:tgtEl>
                </p:cond>
              </p:nextCondLst>
            </p:seq>
            <p:seq concurrent="1" nextAc="seek">
              <p:cTn id="112" restart="whenNotActive" fill="hold" evtFilter="cancelBubble" nodeType="interactiveSeq">
                <p:stCondLst>
                  <p:cond evt="onClick" delay="0">
                    <p:tgtEl>
                      <p:spTgt spid="9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3" fill="hold">
                      <p:stCondLst>
                        <p:cond delay="0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6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1"/>
                  </p:tgtEl>
                </p:cond>
              </p:nextCondLst>
            </p:seq>
            <p:seq concurrent="1" nextAc="seek">
              <p:cTn id="118" restart="whenNotActive" fill="hold" evtFilter="cancelBubble" nodeType="interactiveSeq">
                <p:stCondLst>
                  <p:cond evt="onClick" delay="0">
                    <p:tgtEl>
                      <p:spTgt spid="9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9" fill="hold">
                      <p:stCondLst>
                        <p:cond delay="0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2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2"/>
                  </p:tgtEl>
                </p:cond>
              </p:nextCondLst>
            </p:seq>
            <p:seq concurrent="1" nextAc="seek">
              <p:cTn id="124" restart="whenNotActive" fill="hold" evtFilter="cancelBubble" nodeType="interactiveSeq">
                <p:stCondLst>
                  <p:cond evt="onClick" delay="0">
                    <p:tgtEl>
                      <p:spTgt spid="9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5" fill="hold">
                      <p:stCondLst>
                        <p:cond delay="0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8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3"/>
                  </p:tgtEl>
                </p:cond>
              </p:nextCondLst>
            </p:seq>
            <p:seq concurrent="1" nextAc="seek">
              <p:cTn id="130" restart="whenNotActive" fill="hold" evtFilter="cancelBubble" nodeType="interactiveSeq">
                <p:stCondLst>
                  <p:cond evt="onClick" delay="0">
                    <p:tgtEl>
                      <p:spTgt spid="9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1" fill="hold">
                      <p:stCondLst>
                        <p:cond delay="0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34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4"/>
                  </p:tgtEl>
                </p:cond>
              </p:nextCondLst>
            </p:seq>
            <p:seq concurrent="1" nextAc="seek">
              <p:cTn id="136" restart="whenNotActive" fill="hold" evtFilter="cancelBubble" nodeType="interactiveSeq">
                <p:stCondLst>
                  <p:cond evt="onClick" delay="0">
                    <p:tgtEl>
                      <p:spTgt spid="9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7" fill="hold">
                      <p:stCondLst>
                        <p:cond delay="0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40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5"/>
                  </p:tgtEl>
                </p:cond>
              </p:nextCondLst>
            </p:seq>
            <p:seq concurrent="1" nextAc="seek">
              <p:cTn id="142" restart="whenNotActive" fill="hold" evtFilter="cancelBubble" nodeType="interactiveSeq">
                <p:stCondLst>
                  <p:cond evt="onClick" delay="0">
                    <p:tgtEl>
                      <p:spTgt spid="9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3" fill="hold">
                      <p:stCondLst>
                        <p:cond delay="0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46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6"/>
                  </p:tgtEl>
                </p:cond>
              </p:nextCondLst>
            </p:seq>
            <p:seq concurrent="1" nextAc="seek">
              <p:cTn id="148" restart="whenNotActive" fill="hold" evtFilter="cancelBubble" nodeType="interactiveSeq">
                <p:stCondLst>
                  <p:cond evt="onClick" delay="0">
                    <p:tgtEl>
                      <p:spTgt spid="9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9" fill="hold">
                      <p:stCondLst>
                        <p:cond delay="0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52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7"/>
                  </p:tgtEl>
                </p:cond>
              </p:nextCondLst>
            </p:seq>
            <p:seq concurrent="1" nextAc="seek">
              <p:cTn id="154" restart="whenNotActive" fill="hold" evtFilter="cancelBubble" nodeType="interactiveSeq">
                <p:stCondLst>
                  <p:cond evt="onClick" delay="0">
                    <p:tgtEl>
                      <p:spTgt spid="9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5" fill="hold">
                      <p:stCondLst>
                        <p:cond delay="0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58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8"/>
                  </p:tgtEl>
                </p:cond>
              </p:nextCondLst>
            </p:seq>
            <p:seq concurrent="1" nextAc="seek">
              <p:cTn id="160" restart="whenNotActive" fill="hold" evtFilter="cancelBubble" nodeType="interactiveSeq">
                <p:stCondLst>
                  <p:cond evt="onClick" delay="0">
                    <p:tgtEl>
                      <p:spTgt spid="9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1" fill="hold">
                      <p:stCondLst>
                        <p:cond delay="0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64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9"/>
                  </p:tgtEl>
                </p:cond>
              </p:nextCondLst>
            </p:seq>
            <p:seq concurrent="1" nextAc="seek">
              <p:cTn id="166" restart="whenNotActive" fill="hold" evtFilter="cancelBubble" nodeType="interactiveSeq">
                <p:stCondLst>
                  <p:cond evt="onClick" delay="0">
                    <p:tgtEl>
                      <p:spTgt spid="10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7" fill="hold">
                      <p:stCondLst>
                        <p:cond delay="0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70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0"/>
                  </p:tgtEl>
                </p:cond>
              </p:nextCondLst>
            </p:seq>
            <p:seq concurrent="1" nextAc="seek">
              <p:cTn id="172" restart="whenNotActive" fill="hold" evtFilter="cancelBubble" nodeType="interactiveSeq">
                <p:stCondLst>
                  <p:cond evt="onClick" delay="0">
                    <p:tgtEl>
                      <p:spTgt spid="10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3" fill="hold">
                      <p:stCondLst>
                        <p:cond delay="0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76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1"/>
                  </p:tgtEl>
                </p:cond>
              </p:nextCondLst>
            </p:seq>
            <p:seq concurrent="1" nextAc="seek">
              <p:cTn id="178" restart="whenNotActive" fill="hold" evtFilter="cancelBubble" nodeType="interactiveSeq">
                <p:stCondLst>
                  <p:cond evt="onClick" delay="0">
                    <p:tgtEl>
                      <p:spTgt spid="10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9" fill="hold">
                      <p:stCondLst>
                        <p:cond delay="0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82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2"/>
                  </p:tgtEl>
                </p:cond>
              </p:nextCondLst>
            </p:seq>
            <p:seq concurrent="1" nextAc="seek">
              <p:cTn id="184" restart="whenNotActive" fill="hold" evtFilter="cancelBubble" nodeType="interactiveSeq">
                <p:stCondLst>
                  <p:cond evt="onClick" delay="0">
                    <p:tgtEl>
                      <p:spTgt spid="8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5" fill="hold">
                      <p:stCondLst>
                        <p:cond delay="0"/>
                      </p:stCondLst>
                      <p:childTnLst>
                        <p:par>
                          <p:cTn id="186" fill="hold">
                            <p:stCondLst>
                              <p:cond delay="0"/>
                            </p:stCondLst>
                            <p:childTnLst>
                              <p:par>
                                <p:cTn id="187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88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4"/>
                  </p:tgtEl>
                </p:cond>
              </p:nextCondLst>
            </p:seq>
            <p:seq concurrent="1" nextAc="seek">
              <p:cTn id="190" restart="whenNotActive" fill="hold" evtFilter="cancelBubble" nodeType="interactiveSeq">
                <p:stCondLst>
                  <p:cond evt="onClick" delay="0">
                    <p:tgtEl>
                      <p:spTgt spid="8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1" fill="hold">
                      <p:stCondLst>
                        <p:cond delay="0"/>
                      </p:stCondLst>
                      <p:childTnLst>
                        <p:par>
                          <p:cTn id="192" fill="hold">
                            <p:stCondLst>
                              <p:cond delay="0"/>
                            </p:stCondLst>
                            <p:childTnLst>
                              <p:par>
                                <p:cTn id="193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94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8"/>
                  </p:tgtEl>
                </p:cond>
              </p:nextCondLst>
            </p:seq>
          </p:childTnLst>
        </p:cTn>
      </p:par>
    </p:tnLst>
    <p:bldLst>
      <p:bldP spid="19" grpId="0" animBg="1"/>
      <p:bldP spid="40" grpId="0" animBg="1"/>
      <p:bldP spid="38" grpId="0" animBg="1"/>
      <p:bldP spid="39" grpId="0" animBg="1"/>
      <p:bldP spid="44" grpId="0" animBg="1"/>
      <p:bldP spid="45" grpId="0" animBg="1"/>
      <p:bldP spid="66" grpId="0" animBg="1"/>
      <p:bldP spid="70" grpId="0" animBg="1"/>
      <p:bldP spid="71" grpId="0" animBg="1"/>
      <p:bldP spid="72" grpId="0" animBg="1"/>
      <p:bldP spid="73" grpId="0" animBg="1"/>
      <p:bldP spid="74" grpId="0" animBg="1"/>
      <p:bldP spid="47" grpId="0" animBg="1"/>
      <p:bldP spid="48" grpId="0" animBg="1"/>
      <p:bldP spid="67" grpId="0" animBg="1"/>
      <p:bldP spid="68" grpId="0" animBg="1"/>
      <p:bldP spid="75" grpId="0" animBg="1"/>
      <p:bldP spid="82" grpId="0" animBg="1"/>
      <p:bldP spid="84" grpId="0" animBg="1"/>
      <p:bldP spid="85" grpId="0" animBg="1"/>
      <p:bldP spid="86" grpId="0" animBg="1"/>
      <p:bldP spid="87" grpId="0" animBg="1"/>
      <p:bldP spid="88" grpId="0" animBg="1"/>
      <p:bldP spid="89" grpId="0" animBg="1"/>
      <p:bldP spid="90" grpId="0" animBg="1"/>
      <p:bldP spid="91" grpId="0" animBg="1"/>
      <p:bldP spid="92" grpId="0" animBg="1"/>
      <p:bldP spid="93" grpId="0" animBg="1"/>
      <p:bldP spid="94" grpId="0" animBg="1"/>
      <p:bldP spid="95" grpId="0" animBg="1"/>
      <p:bldP spid="96" grpId="0" animBg="1"/>
      <p:bldP spid="97" grpId="0" animBg="1"/>
      <p:bldP spid="98" grpId="0" animBg="1"/>
      <p:bldP spid="99" grpId="0" animBg="1"/>
      <p:bldP spid="100" grpId="0" animBg="1"/>
      <p:bldP spid="101" grpId="0" animBg="1"/>
      <p:bldP spid="102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Прямоугольник 76"/>
          <p:cNvSpPr/>
          <p:nvPr/>
        </p:nvSpPr>
        <p:spPr>
          <a:xfrm>
            <a:off x="5357818" y="1857364"/>
            <a:ext cx="714380" cy="50006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600" b="1"/>
          </a:p>
        </p:txBody>
      </p:sp>
      <p:sp>
        <p:nvSpPr>
          <p:cNvPr id="76" name="Прямоугольник 75"/>
          <p:cNvSpPr/>
          <p:nvPr/>
        </p:nvSpPr>
        <p:spPr>
          <a:xfrm>
            <a:off x="4572000" y="1857364"/>
            <a:ext cx="714380" cy="50006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600" b="1"/>
          </a:p>
        </p:txBody>
      </p:sp>
      <p:sp>
        <p:nvSpPr>
          <p:cNvPr id="36" name="Прямоугольник 35"/>
          <p:cNvSpPr/>
          <p:nvPr/>
        </p:nvSpPr>
        <p:spPr>
          <a:xfrm>
            <a:off x="5357818" y="3143248"/>
            <a:ext cx="714380" cy="50006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600" b="1"/>
          </a:p>
        </p:txBody>
      </p:sp>
      <p:sp>
        <p:nvSpPr>
          <p:cNvPr id="46" name="Прямоугольник 45"/>
          <p:cNvSpPr/>
          <p:nvPr/>
        </p:nvSpPr>
        <p:spPr>
          <a:xfrm>
            <a:off x="3786182" y="1857364"/>
            <a:ext cx="714380" cy="50006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600" b="1"/>
          </a:p>
        </p:txBody>
      </p:sp>
      <p:sp>
        <p:nvSpPr>
          <p:cNvPr id="62" name="Прямоугольник 61"/>
          <p:cNvSpPr/>
          <p:nvPr/>
        </p:nvSpPr>
        <p:spPr>
          <a:xfrm>
            <a:off x="3786182" y="2500306"/>
            <a:ext cx="714380" cy="50006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600" b="1" dirty="0"/>
          </a:p>
        </p:txBody>
      </p:sp>
      <p:sp>
        <p:nvSpPr>
          <p:cNvPr id="56" name="Прямоугольник 55"/>
          <p:cNvSpPr/>
          <p:nvPr/>
        </p:nvSpPr>
        <p:spPr>
          <a:xfrm>
            <a:off x="2214546" y="3143248"/>
            <a:ext cx="714380" cy="50006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600" b="1" dirty="0"/>
          </a:p>
        </p:txBody>
      </p:sp>
      <p:sp>
        <p:nvSpPr>
          <p:cNvPr id="57" name="Прямоугольник 56"/>
          <p:cNvSpPr/>
          <p:nvPr/>
        </p:nvSpPr>
        <p:spPr>
          <a:xfrm>
            <a:off x="3000364" y="3143248"/>
            <a:ext cx="714380" cy="50006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600" b="1" dirty="0"/>
          </a:p>
        </p:txBody>
      </p:sp>
      <p:sp>
        <p:nvSpPr>
          <p:cNvPr id="58" name="Прямоугольник 57"/>
          <p:cNvSpPr/>
          <p:nvPr/>
        </p:nvSpPr>
        <p:spPr>
          <a:xfrm>
            <a:off x="3786182" y="3143248"/>
            <a:ext cx="714380" cy="50006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600" b="1" dirty="0"/>
          </a:p>
        </p:txBody>
      </p:sp>
      <p:sp>
        <p:nvSpPr>
          <p:cNvPr id="59" name="Прямоугольник 58"/>
          <p:cNvSpPr/>
          <p:nvPr/>
        </p:nvSpPr>
        <p:spPr>
          <a:xfrm>
            <a:off x="4572000" y="3143248"/>
            <a:ext cx="714380" cy="50006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600" b="1" dirty="0"/>
          </a:p>
        </p:txBody>
      </p:sp>
      <p:sp>
        <p:nvSpPr>
          <p:cNvPr id="60" name="Прямоугольник 59"/>
          <p:cNvSpPr/>
          <p:nvPr/>
        </p:nvSpPr>
        <p:spPr>
          <a:xfrm>
            <a:off x="2214546" y="2500306"/>
            <a:ext cx="714380" cy="50006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600" b="1" dirty="0"/>
          </a:p>
        </p:txBody>
      </p:sp>
      <p:sp>
        <p:nvSpPr>
          <p:cNvPr id="61" name="Прямоугольник 60"/>
          <p:cNvSpPr/>
          <p:nvPr/>
        </p:nvSpPr>
        <p:spPr>
          <a:xfrm>
            <a:off x="3000364" y="2500306"/>
            <a:ext cx="714380" cy="50006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600" b="1" dirty="0"/>
          </a:p>
        </p:txBody>
      </p:sp>
      <p:sp>
        <p:nvSpPr>
          <p:cNvPr id="63" name="Прямоугольник 62"/>
          <p:cNvSpPr/>
          <p:nvPr/>
        </p:nvSpPr>
        <p:spPr>
          <a:xfrm>
            <a:off x="2214546" y="1857364"/>
            <a:ext cx="714380" cy="50006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600" b="1" dirty="0"/>
          </a:p>
        </p:txBody>
      </p:sp>
      <p:sp>
        <p:nvSpPr>
          <p:cNvPr id="64" name="Прямоугольник 63"/>
          <p:cNvSpPr/>
          <p:nvPr/>
        </p:nvSpPr>
        <p:spPr>
          <a:xfrm>
            <a:off x="3000364" y="1857364"/>
            <a:ext cx="714380" cy="50006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600" b="1" dirty="0"/>
          </a:p>
        </p:txBody>
      </p:sp>
      <p:sp>
        <p:nvSpPr>
          <p:cNvPr id="37" name="Прямоугольник 36"/>
          <p:cNvSpPr/>
          <p:nvPr/>
        </p:nvSpPr>
        <p:spPr>
          <a:xfrm>
            <a:off x="6143636" y="3143248"/>
            <a:ext cx="714380" cy="50006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600" b="1"/>
          </a:p>
        </p:txBody>
      </p:sp>
      <p:sp>
        <p:nvSpPr>
          <p:cNvPr id="41" name="Прямоугольник 40"/>
          <p:cNvSpPr/>
          <p:nvPr/>
        </p:nvSpPr>
        <p:spPr>
          <a:xfrm>
            <a:off x="4572000" y="2500306"/>
            <a:ext cx="714380" cy="50006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600" b="1"/>
          </a:p>
        </p:txBody>
      </p:sp>
      <p:sp>
        <p:nvSpPr>
          <p:cNvPr id="42" name="Прямоугольник 41"/>
          <p:cNvSpPr/>
          <p:nvPr/>
        </p:nvSpPr>
        <p:spPr>
          <a:xfrm>
            <a:off x="5357818" y="2500306"/>
            <a:ext cx="714380" cy="50006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600" b="1"/>
          </a:p>
        </p:txBody>
      </p:sp>
      <p:sp>
        <p:nvSpPr>
          <p:cNvPr id="49" name="Прямоугольник 48"/>
          <p:cNvSpPr/>
          <p:nvPr/>
        </p:nvSpPr>
        <p:spPr>
          <a:xfrm>
            <a:off x="6143636" y="1857364"/>
            <a:ext cx="714380" cy="50006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600" b="1"/>
          </a:p>
        </p:txBody>
      </p:sp>
      <p:sp>
        <p:nvSpPr>
          <p:cNvPr id="43" name="Прямоугольник 42"/>
          <p:cNvSpPr/>
          <p:nvPr/>
        </p:nvSpPr>
        <p:spPr>
          <a:xfrm>
            <a:off x="6143636" y="2500306"/>
            <a:ext cx="714380" cy="50006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600" b="1"/>
          </a:p>
        </p:txBody>
      </p:sp>
      <p:sp>
        <p:nvSpPr>
          <p:cNvPr id="10" name="Прямоугольник 9"/>
          <p:cNvSpPr/>
          <p:nvPr/>
        </p:nvSpPr>
        <p:spPr>
          <a:xfrm>
            <a:off x="3857620" y="4357694"/>
            <a:ext cx="714380" cy="500066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/>
              <a:t>e</a:t>
            </a:r>
            <a:endParaRPr lang="ru-RU" sz="3600" b="1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5429256" y="4357694"/>
            <a:ext cx="714380" cy="500066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/>
              <a:t>g</a:t>
            </a:r>
            <a:endParaRPr lang="ru-RU" sz="3600" b="1" dirty="0"/>
          </a:p>
        </p:txBody>
      </p:sp>
      <p:sp>
        <p:nvSpPr>
          <p:cNvPr id="19" name="Прямоугольник 18"/>
          <p:cNvSpPr/>
          <p:nvPr/>
        </p:nvSpPr>
        <p:spPr>
          <a:xfrm>
            <a:off x="3071802" y="4929198"/>
            <a:ext cx="714380" cy="500066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/>
              <a:t>n</a:t>
            </a:r>
            <a:endParaRPr lang="ru-RU" sz="3600" b="1" dirty="0"/>
          </a:p>
        </p:txBody>
      </p:sp>
      <p:sp>
        <p:nvSpPr>
          <p:cNvPr id="20" name="Прямоугольник 19"/>
          <p:cNvSpPr/>
          <p:nvPr/>
        </p:nvSpPr>
        <p:spPr>
          <a:xfrm>
            <a:off x="3857620" y="4929198"/>
            <a:ext cx="714380" cy="500066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/>
              <a:t>o</a:t>
            </a:r>
            <a:endParaRPr lang="ru-RU" sz="3600" b="1" dirty="0"/>
          </a:p>
        </p:txBody>
      </p:sp>
      <p:sp>
        <p:nvSpPr>
          <p:cNvPr id="25" name="Прямоугольник 24"/>
          <p:cNvSpPr/>
          <p:nvPr/>
        </p:nvSpPr>
        <p:spPr>
          <a:xfrm>
            <a:off x="7786710" y="4929198"/>
            <a:ext cx="714380" cy="500066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/>
              <a:t>t</a:t>
            </a:r>
            <a:endParaRPr lang="ru-RU" sz="3600" b="1" dirty="0"/>
          </a:p>
        </p:txBody>
      </p:sp>
      <p:sp>
        <p:nvSpPr>
          <p:cNvPr id="28" name="Прямоугольник 27"/>
          <p:cNvSpPr/>
          <p:nvPr/>
        </p:nvSpPr>
        <p:spPr>
          <a:xfrm>
            <a:off x="3857620" y="5500702"/>
            <a:ext cx="714380" cy="500066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/>
              <a:t>w</a:t>
            </a:r>
            <a:endParaRPr lang="ru-RU" sz="3600" b="1" dirty="0"/>
          </a:p>
        </p:txBody>
      </p:sp>
      <p:sp>
        <p:nvSpPr>
          <p:cNvPr id="69" name="Прямоугольник 68"/>
          <p:cNvSpPr/>
          <p:nvPr/>
        </p:nvSpPr>
        <p:spPr>
          <a:xfrm>
            <a:off x="6143636" y="2500282"/>
            <a:ext cx="714380" cy="50006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600" b="1" dirty="0"/>
          </a:p>
        </p:txBody>
      </p:sp>
      <p:sp>
        <p:nvSpPr>
          <p:cNvPr id="40" name="Прямоугольник 39"/>
          <p:cNvSpPr/>
          <p:nvPr/>
        </p:nvSpPr>
        <p:spPr>
          <a:xfrm>
            <a:off x="3786182" y="2500306"/>
            <a:ext cx="714380" cy="50006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smtClean="0"/>
              <a:t>n</a:t>
            </a:r>
            <a:endParaRPr lang="ru-RU" sz="3600" b="1" dirty="0"/>
          </a:p>
        </p:txBody>
      </p:sp>
      <p:sp>
        <p:nvSpPr>
          <p:cNvPr id="38" name="Прямоугольник 37"/>
          <p:cNvSpPr/>
          <p:nvPr/>
        </p:nvSpPr>
        <p:spPr>
          <a:xfrm>
            <a:off x="2214546" y="2500306"/>
            <a:ext cx="714380" cy="50006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smtClean="0"/>
              <a:t>w</a:t>
            </a:r>
            <a:endParaRPr lang="ru-RU" sz="3600" b="1" dirty="0"/>
          </a:p>
        </p:txBody>
      </p:sp>
      <p:sp>
        <p:nvSpPr>
          <p:cNvPr id="39" name="Прямоугольник 38"/>
          <p:cNvSpPr/>
          <p:nvPr/>
        </p:nvSpPr>
        <p:spPr>
          <a:xfrm>
            <a:off x="3000364" y="2500306"/>
            <a:ext cx="714380" cy="50006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smtClean="0"/>
              <a:t>e</a:t>
            </a:r>
            <a:endParaRPr lang="ru-RU" sz="3600" b="1" dirty="0"/>
          </a:p>
        </p:txBody>
      </p:sp>
      <p:sp>
        <p:nvSpPr>
          <p:cNvPr id="44" name="Прямоугольник 43"/>
          <p:cNvSpPr/>
          <p:nvPr/>
        </p:nvSpPr>
        <p:spPr>
          <a:xfrm>
            <a:off x="2214546" y="1857364"/>
            <a:ext cx="714380" cy="50006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smtClean="0"/>
              <a:t>g</a:t>
            </a:r>
            <a:endParaRPr lang="ru-RU" sz="3600" b="1" dirty="0"/>
          </a:p>
        </p:txBody>
      </p:sp>
      <p:sp>
        <p:nvSpPr>
          <p:cNvPr id="45" name="Прямоугольник 44"/>
          <p:cNvSpPr/>
          <p:nvPr/>
        </p:nvSpPr>
        <p:spPr>
          <a:xfrm>
            <a:off x="3000364" y="1857364"/>
            <a:ext cx="714380" cy="50006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smtClean="0"/>
              <a:t>o</a:t>
            </a:r>
            <a:endParaRPr lang="ru-RU" sz="3600" b="1" dirty="0"/>
          </a:p>
        </p:txBody>
      </p:sp>
      <p:sp>
        <p:nvSpPr>
          <p:cNvPr id="66" name="Прямоугольник 65"/>
          <p:cNvSpPr/>
          <p:nvPr/>
        </p:nvSpPr>
        <p:spPr>
          <a:xfrm>
            <a:off x="3786182" y="1857364"/>
            <a:ext cx="714380" cy="50006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600" b="1" dirty="0"/>
          </a:p>
        </p:txBody>
      </p:sp>
      <p:sp>
        <p:nvSpPr>
          <p:cNvPr id="70" name="Прямоугольник 69"/>
          <p:cNvSpPr/>
          <p:nvPr/>
        </p:nvSpPr>
        <p:spPr>
          <a:xfrm>
            <a:off x="2214546" y="3143224"/>
            <a:ext cx="714380" cy="50006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smtClean="0"/>
              <a:t>g</a:t>
            </a:r>
            <a:endParaRPr lang="ru-RU" sz="3600" b="1" dirty="0"/>
          </a:p>
        </p:txBody>
      </p:sp>
      <p:sp>
        <p:nvSpPr>
          <p:cNvPr id="71" name="Прямоугольник 70"/>
          <p:cNvSpPr/>
          <p:nvPr/>
        </p:nvSpPr>
        <p:spPr>
          <a:xfrm>
            <a:off x="3000364" y="3143224"/>
            <a:ext cx="714380" cy="50006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smtClean="0"/>
              <a:t>o</a:t>
            </a:r>
            <a:endParaRPr lang="ru-RU" sz="3600" b="1" dirty="0"/>
          </a:p>
        </p:txBody>
      </p:sp>
      <p:sp>
        <p:nvSpPr>
          <p:cNvPr id="72" name="Прямоугольник 71"/>
          <p:cNvSpPr/>
          <p:nvPr/>
        </p:nvSpPr>
        <p:spPr>
          <a:xfrm>
            <a:off x="3786182" y="3143224"/>
            <a:ext cx="714380" cy="50006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smtClean="0"/>
              <a:t>n</a:t>
            </a:r>
            <a:endParaRPr lang="ru-RU" sz="3600" b="1" dirty="0"/>
          </a:p>
        </p:txBody>
      </p:sp>
      <p:sp>
        <p:nvSpPr>
          <p:cNvPr id="73" name="Прямоугольник 72"/>
          <p:cNvSpPr/>
          <p:nvPr/>
        </p:nvSpPr>
        <p:spPr>
          <a:xfrm>
            <a:off x="4572000" y="3143200"/>
            <a:ext cx="714380" cy="50006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smtClean="0"/>
              <a:t>e</a:t>
            </a:r>
            <a:endParaRPr lang="ru-RU" sz="3600" b="1" dirty="0"/>
          </a:p>
        </p:txBody>
      </p:sp>
      <p:sp>
        <p:nvSpPr>
          <p:cNvPr id="74" name="Прямоугольник 73"/>
          <p:cNvSpPr/>
          <p:nvPr/>
        </p:nvSpPr>
        <p:spPr>
          <a:xfrm>
            <a:off x="5357818" y="3143200"/>
            <a:ext cx="714380" cy="50006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600" b="1" dirty="0"/>
          </a:p>
        </p:txBody>
      </p:sp>
      <p:sp>
        <p:nvSpPr>
          <p:cNvPr id="47" name="Прямоугольник 46"/>
          <p:cNvSpPr/>
          <p:nvPr/>
        </p:nvSpPr>
        <p:spPr>
          <a:xfrm>
            <a:off x="4572000" y="1857364"/>
            <a:ext cx="714380" cy="50006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600" b="1" dirty="0"/>
          </a:p>
        </p:txBody>
      </p:sp>
      <p:sp>
        <p:nvSpPr>
          <p:cNvPr id="48" name="Прямоугольник 47"/>
          <p:cNvSpPr/>
          <p:nvPr/>
        </p:nvSpPr>
        <p:spPr>
          <a:xfrm>
            <a:off x="5357818" y="1857364"/>
            <a:ext cx="714380" cy="50006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600" b="1" dirty="0"/>
          </a:p>
        </p:txBody>
      </p:sp>
      <p:sp>
        <p:nvSpPr>
          <p:cNvPr id="67" name="Прямоугольник 66"/>
          <p:cNvSpPr/>
          <p:nvPr/>
        </p:nvSpPr>
        <p:spPr>
          <a:xfrm>
            <a:off x="4572000" y="2500306"/>
            <a:ext cx="714380" cy="50006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smtClean="0"/>
              <a:t>t</a:t>
            </a:r>
            <a:endParaRPr lang="ru-RU" sz="3600" b="1" dirty="0"/>
          </a:p>
        </p:txBody>
      </p:sp>
      <p:sp>
        <p:nvSpPr>
          <p:cNvPr id="68" name="Прямоугольник 67"/>
          <p:cNvSpPr/>
          <p:nvPr/>
        </p:nvSpPr>
        <p:spPr>
          <a:xfrm>
            <a:off x="5357818" y="2500282"/>
            <a:ext cx="714380" cy="50006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600" b="1" dirty="0"/>
          </a:p>
        </p:txBody>
      </p:sp>
      <p:sp>
        <p:nvSpPr>
          <p:cNvPr id="75" name="Прямоугольник 74"/>
          <p:cNvSpPr/>
          <p:nvPr/>
        </p:nvSpPr>
        <p:spPr>
          <a:xfrm>
            <a:off x="6143636" y="3143200"/>
            <a:ext cx="714380" cy="50006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600" b="1" dirty="0"/>
          </a:p>
        </p:txBody>
      </p:sp>
      <p:sp>
        <p:nvSpPr>
          <p:cNvPr id="78" name="Управляющая кнопка: далее 77">
            <a:hlinkClick r:id="" action="ppaction://hlinkshowjump?jump=nextslide" highlightClick="1"/>
          </p:cNvPr>
          <p:cNvSpPr/>
          <p:nvPr/>
        </p:nvSpPr>
        <p:spPr>
          <a:xfrm>
            <a:off x="7286644" y="6215082"/>
            <a:ext cx="1271606" cy="321622"/>
          </a:xfrm>
          <a:prstGeom prst="actionButtonForwardNex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79" name="Picture 2" descr="Download Wheel of Fortun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21219123">
            <a:off x="424186" y="928322"/>
            <a:ext cx="1357322" cy="1287716"/>
          </a:xfrm>
          <a:prstGeom prst="rect">
            <a:avLst/>
          </a:prstGeom>
          <a:noFill/>
        </p:spPr>
      </p:pic>
      <p:pic>
        <p:nvPicPr>
          <p:cNvPr id="80" name="Picture 2" descr="http://www.juegomania.org/Wheel+of+Fortune/foto/nes/0/912/912.jpg/Foto+Wheel+of+Fortune.jpg"/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 rot="511064">
            <a:off x="7229808" y="957574"/>
            <a:ext cx="1449470" cy="126973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81" name="Управляющая кнопка: домой 80">
            <a:hlinkClick r:id="" action="ppaction://hlinkshowjump?jump=firstslide" highlightClick="1"/>
          </p:cNvPr>
          <p:cNvSpPr/>
          <p:nvPr/>
        </p:nvSpPr>
        <p:spPr>
          <a:xfrm>
            <a:off x="571472" y="5786454"/>
            <a:ext cx="785818" cy="714356"/>
          </a:xfrm>
          <a:prstGeom prst="actionButtonHom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3" name="TextBox 82"/>
          <p:cNvSpPr txBox="1"/>
          <p:nvPr/>
        </p:nvSpPr>
        <p:spPr>
          <a:xfrm>
            <a:off x="714348" y="2000240"/>
            <a:ext cx="98135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b="1" dirty="0" smtClean="0">
                <a:solidFill>
                  <a:srgbClr val="C00000"/>
                </a:solidFill>
              </a:rPr>
              <a:t>№5</a:t>
            </a:r>
            <a:endParaRPr lang="ru-RU" sz="4000" b="1" dirty="0">
              <a:solidFill>
                <a:srgbClr val="C00000"/>
              </a:solidFill>
            </a:endParaRPr>
          </a:p>
        </p:txBody>
      </p:sp>
      <p:sp>
        <p:nvSpPr>
          <p:cNvPr id="82" name="Прямоугольник 81"/>
          <p:cNvSpPr/>
          <p:nvPr/>
        </p:nvSpPr>
        <p:spPr>
          <a:xfrm>
            <a:off x="714348" y="4357694"/>
            <a:ext cx="714380" cy="500066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/>
              <a:t>a</a:t>
            </a:r>
            <a:endParaRPr lang="ru-RU" sz="3600" b="1" dirty="0"/>
          </a:p>
        </p:txBody>
      </p:sp>
      <p:sp>
        <p:nvSpPr>
          <p:cNvPr id="84" name="Прямоугольник 83"/>
          <p:cNvSpPr/>
          <p:nvPr/>
        </p:nvSpPr>
        <p:spPr>
          <a:xfrm>
            <a:off x="1500166" y="4357694"/>
            <a:ext cx="714380" cy="500066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3600" b="1" dirty="0" smtClean="0">
                <a:solidFill>
                  <a:prstClr val="white"/>
                </a:solidFill>
              </a:rPr>
              <a:t>b</a:t>
            </a:r>
            <a:endParaRPr lang="ru-RU" sz="3600" b="1" dirty="0">
              <a:solidFill>
                <a:prstClr val="white"/>
              </a:solidFill>
            </a:endParaRPr>
          </a:p>
        </p:txBody>
      </p:sp>
      <p:sp>
        <p:nvSpPr>
          <p:cNvPr id="85" name="Прямоугольник 84"/>
          <p:cNvSpPr/>
          <p:nvPr/>
        </p:nvSpPr>
        <p:spPr>
          <a:xfrm>
            <a:off x="2285984" y="4357694"/>
            <a:ext cx="714380" cy="500066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/>
              <a:t>c</a:t>
            </a:r>
            <a:endParaRPr lang="ru-RU" sz="3600" b="1" dirty="0"/>
          </a:p>
        </p:txBody>
      </p:sp>
      <p:sp>
        <p:nvSpPr>
          <p:cNvPr id="86" name="Прямоугольник 85"/>
          <p:cNvSpPr/>
          <p:nvPr/>
        </p:nvSpPr>
        <p:spPr>
          <a:xfrm>
            <a:off x="3071802" y="4357694"/>
            <a:ext cx="714380" cy="500066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/>
              <a:t>d</a:t>
            </a:r>
            <a:endParaRPr lang="ru-RU" sz="3600" b="1" dirty="0"/>
          </a:p>
        </p:txBody>
      </p:sp>
      <p:sp>
        <p:nvSpPr>
          <p:cNvPr id="87" name="Прямоугольник 86"/>
          <p:cNvSpPr/>
          <p:nvPr/>
        </p:nvSpPr>
        <p:spPr>
          <a:xfrm>
            <a:off x="4643438" y="4357694"/>
            <a:ext cx="714380" cy="500066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/>
              <a:t>f</a:t>
            </a:r>
            <a:endParaRPr lang="ru-RU" sz="3600" b="1" dirty="0"/>
          </a:p>
        </p:txBody>
      </p:sp>
      <p:sp>
        <p:nvSpPr>
          <p:cNvPr id="88" name="Прямоугольник 87"/>
          <p:cNvSpPr/>
          <p:nvPr/>
        </p:nvSpPr>
        <p:spPr>
          <a:xfrm>
            <a:off x="6215074" y="4357694"/>
            <a:ext cx="714380" cy="500066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/>
              <a:t>h</a:t>
            </a:r>
            <a:endParaRPr lang="ru-RU" sz="3600" b="1" dirty="0"/>
          </a:p>
        </p:txBody>
      </p:sp>
      <p:sp>
        <p:nvSpPr>
          <p:cNvPr id="89" name="Прямоугольник 88"/>
          <p:cNvSpPr/>
          <p:nvPr/>
        </p:nvSpPr>
        <p:spPr>
          <a:xfrm>
            <a:off x="7000892" y="4357694"/>
            <a:ext cx="714380" cy="500066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/>
              <a:t>i</a:t>
            </a:r>
            <a:endParaRPr lang="ru-RU" sz="3600" b="1" dirty="0"/>
          </a:p>
        </p:txBody>
      </p:sp>
      <p:sp>
        <p:nvSpPr>
          <p:cNvPr id="90" name="Прямоугольник 89"/>
          <p:cNvSpPr/>
          <p:nvPr/>
        </p:nvSpPr>
        <p:spPr>
          <a:xfrm>
            <a:off x="7786710" y="4357694"/>
            <a:ext cx="714380" cy="500066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/>
              <a:t>j</a:t>
            </a:r>
            <a:endParaRPr lang="ru-RU" sz="3600" b="1" dirty="0"/>
          </a:p>
        </p:txBody>
      </p:sp>
      <p:sp>
        <p:nvSpPr>
          <p:cNvPr id="91" name="Прямоугольник 90"/>
          <p:cNvSpPr/>
          <p:nvPr/>
        </p:nvSpPr>
        <p:spPr>
          <a:xfrm>
            <a:off x="714348" y="4929198"/>
            <a:ext cx="714380" cy="500066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/>
              <a:t>k</a:t>
            </a:r>
            <a:endParaRPr lang="ru-RU" sz="3600" b="1" dirty="0"/>
          </a:p>
        </p:txBody>
      </p:sp>
      <p:sp>
        <p:nvSpPr>
          <p:cNvPr id="92" name="Прямоугольник 91"/>
          <p:cNvSpPr/>
          <p:nvPr/>
        </p:nvSpPr>
        <p:spPr>
          <a:xfrm>
            <a:off x="1500166" y="4929198"/>
            <a:ext cx="714380" cy="500066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/>
              <a:t>l</a:t>
            </a:r>
            <a:endParaRPr lang="ru-RU" sz="3600" b="1" dirty="0"/>
          </a:p>
        </p:txBody>
      </p:sp>
      <p:sp>
        <p:nvSpPr>
          <p:cNvPr id="93" name="Прямоугольник 92"/>
          <p:cNvSpPr/>
          <p:nvPr/>
        </p:nvSpPr>
        <p:spPr>
          <a:xfrm>
            <a:off x="2285984" y="4929198"/>
            <a:ext cx="714380" cy="500066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/>
              <a:t>m</a:t>
            </a:r>
            <a:endParaRPr lang="ru-RU" sz="3600" b="1" dirty="0"/>
          </a:p>
        </p:txBody>
      </p:sp>
      <p:sp>
        <p:nvSpPr>
          <p:cNvPr id="94" name="Прямоугольник 93"/>
          <p:cNvSpPr/>
          <p:nvPr/>
        </p:nvSpPr>
        <p:spPr>
          <a:xfrm>
            <a:off x="4643438" y="4929198"/>
            <a:ext cx="714380" cy="500066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/>
              <a:t>p</a:t>
            </a:r>
            <a:endParaRPr lang="ru-RU" sz="3600" b="1" dirty="0"/>
          </a:p>
        </p:txBody>
      </p:sp>
      <p:sp>
        <p:nvSpPr>
          <p:cNvPr id="95" name="Прямоугольник 94"/>
          <p:cNvSpPr/>
          <p:nvPr/>
        </p:nvSpPr>
        <p:spPr>
          <a:xfrm>
            <a:off x="5429256" y="4929198"/>
            <a:ext cx="714380" cy="500066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/>
              <a:t>q</a:t>
            </a:r>
            <a:endParaRPr lang="ru-RU" sz="3600" b="1" dirty="0"/>
          </a:p>
        </p:txBody>
      </p:sp>
      <p:sp>
        <p:nvSpPr>
          <p:cNvPr id="96" name="Прямоугольник 95"/>
          <p:cNvSpPr/>
          <p:nvPr/>
        </p:nvSpPr>
        <p:spPr>
          <a:xfrm>
            <a:off x="6215074" y="4929198"/>
            <a:ext cx="714380" cy="500066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/>
              <a:t>r</a:t>
            </a:r>
            <a:endParaRPr lang="ru-RU" sz="3600" b="1" dirty="0"/>
          </a:p>
        </p:txBody>
      </p:sp>
      <p:sp>
        <p:nvSpPr>
          <p:cNvPr id="97" name="Прямоугольник 96"/>
          <p:cNvSpPr/>
          <p:nvPr/>
        </p:nvSpPr>
        <p:spPr>
          <a:xfrm>
            <a:off x="7000892" y="4929198"/>
            <a:ext cx="714380" cy="500066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/>
              <a:t>s</a:t>
            </a:r>
            <a:endParaRPr lang="ru-RU" sz="3600" b="1" dirty="0"/>
          </a:p>
        </p:txBody>
      </p:sp>
      <p:sp>
        <p:nvSpPr>
          <p:cNvPr id="98" name="Прямоугольник 97"/>
          <p:cNvSpPr/>
          <p:nvPr/>
        </p:nvSpPr>
        <p:spPr>
          <a:xfrm>
            <a:off x="2285984" y="5500702"/>
            <a:ext cx="714380" cy="500066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/>
              <a:t>u</a:t>
            </a:r>
            <a:endParaRPr lang="ru-RU" sz="3600" b="1" dirty="0"/>
          </a:p>
        </p:txBody>
      </p:sp>
      <p:sp>
        <p:nvSpPr>
          <p:cNvPr id="99" name="Прямоугольник 98"/>
          <p:cNvSpPr/>
          <p:nvPr/>
        </p:nvSpPr>
        <p:spPr>
          <a:xfrm>
            <a:off x="3071802" y="5500702"/>
            <a:ext cx="714380" cy="500066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/>
              <a:t>v</a:t>
            </a:r>
            <a:endParaRPr lang="ru-RU" sz="3600" b="1" dirty="0"/>
          </a:p>
        </p:txBody>
      </p:sp>
      <p:sp>
        <p:nvSpPr>
          <p:cNvPr id="100" name="Прямоугольник 99"/>
          <p:cNvSpPr/>
          <p:nvPr/>
        </p:nvSpPr>
        <p:spPr>
          <a:xfrm>
            <a:off x="4643438" y="5500702"/>
            <a:ext cx="714380" cy="500066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/>
              <a:t>x</a:t>
            </a:r>
            <a:endParaRPr lang="ru-RU" sz="3600" b="1" dirty="0"/>
          </a:p>
        </p:txBody>
      </p:sp>
      <p:sp>
        <p:nvSpPr>
          <p:cNvPr id="101" name="Прямоугольник 100"/>
          <p:cNvSpPr/>
          <p:nvPr/>
        </p:nvSpPr>
        <p:spPr>
          <a:xfrm>
            <a:off x="5429256" y="5500702"/>
            <a:ext cx="714380" cy="500066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/>
              <a:t>y</a:t>
            </a:r>
            <a:endParaRPr lang="ru-RU" sz="3600" b="1" dirty="0"/>
          </a:p>
        </p:txBody>
      </p:sp>
      <p:sp>
        <p:nvSpPr>
          <p:cNvPr id="102" name="Прямоугольник 101"/>
          <p:cNvSpPr/>
          <p:nvPr/>
        </p:nvSpPr>
        <p:spPr>
          <a:xfrm>
            <a:off x="6215074" y="5500702"/>
            <a:ext cx="714380" cy="500066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/>
              <a:t>z</a:t>
            </a:r>
            <a:endParaRPr lang="ru-RU" sz="3600" b="1" dirty="0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11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" fill="hold">
                      <p:stCondLst>
                        <p:cond delay="0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35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6" fill="hold">
                      <p:stCondLst>
                        <p:cond delay="0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41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2" fill="hold">
                      <p:stCondLst>
                        <p:cond delay="0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20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2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8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4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2"/>
                  </p:tgtEl>
                </p:cond>
              </p:nextCondLst>
            </p:seq>
            <p:seq concurrent="1" nextAc="seek">
              <p:cTn id="56" restart="whenNotActive" fill="hold" evtFilter="cancelBubble" nodeType="interactiveSeq">
                <p:stCondLst>
                  <p:cond evt="onClick" delay="0">
                    <p:tgtEl>
                      <p:spTgt spid="8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7" fill="hold">
                      <p:stCondLst>
                        <p:cond delay="0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0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4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8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6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5"/>
                  </p:tgtEl>
                </p:cond>
              </p:nextCondLst>
            </p:seq>
            <p:seq concurrent="1" nextAc="seek">
              <p:cTn id="68" restart="whenNotActive" fill="hold" evtFilter="cancelBubble" nodeType="interactiveSeq">
                <p:stCondLst>
                  <p:cond evt="onClick" delay="0">
                    <p:tgtEl>
                      <p:spTgt spid="8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9" fill="hold">
                      <p:stCondLst>
                        <p:cond delay="0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2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7"/>
                  </p:tgtEl>
                </p:cond>
              </p:nextCondLst>
            </p:seq>
            <p:seq concurrent="1" nextAc="seek">
              <p:cTn id="74" restart="whenNotActive" fill="hold" evtFilter="cancelBubble" nodeType="interactiveSeq">
                <p:stCondLst>
                  <p:cond evt="onClick" delay="0">
                    <p:tgtEl>
                      <p:spTgt spid="8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" fill="hold">
                      <p:stCondLst>
                        <p:cond delay="0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8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8"/>
                  </p:tgtEl>
                </p:cond>
              </p:nextCondLst>
            </p:seq>
            <p:seq concurrent="1" nextAc="seek">
              <p:cTn id="80" restart="whenNotActive" fill="hold" evtFilter="cancelBubble" nodeType="interactiveSeq">
                <p:stCondLst>
                  <p:cond evt="onClick" delay="0">
                    <p:tgtEl>
                      <p:spTgt spid="9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1" fill="hold">
                      <p:stCondLst>
                        <p:cond delay="0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4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0"/>
                  </p:tgtEl>
                </p:cond>
              </p:nextCondLst>
            </p:seq>
            <p:seq concurrent="1" nextAc="seek">
              <p:cTn id="86" restart="whenNotActive" fill="hold" evtFilter="cancelBubble" nodeType="interactiveSeq">
                <p:stCondLst>
                  <p:cond evt="onClick" delay="0">
                    <p:tgtEl>
                      <p:spTgt spid="9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7" fill="hold">
                      <p:stCondLst>
                        <p:cond delay="0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0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1"/>
                  </p:tgtEl>
                </p:cond>
              </p:nextCondLst>
            </p:seq>
            <p:seq concurrent="1" nextAc="seek">
              <p:cTn id="92" restart="whenNotActive" fill="hold" evtFilter="cancelBubble" nodeType="interactiveSeq">
                <p:stCondLst>
                  <p:cond evt="onClick" delay="0">
                    <p:tgtEl>
                      <p:spTgt spid="9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3" fill="hold">
                      <p:stCondLst>
                        <p:cond delay="0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6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2"/>
                  </p:tgtEl>
                </p:cond>
              </p:nextCondLst>
            </p:seq>
            <p:seq concurrent="1" nextAc="seek">
              <p:cTn id="98" restart="whenNotActive" fill="hold" evtFilter="cancelBubble" nodeType="interactiveSeq">
                <p:stCondLst>
                  <p:cond evt="onClick" delay="0">
                    <p:tgtEl>
                      <p:spTgt spid="9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9" fill="hold">
                      <p:stCondLst>
                        <p:cond delay="0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2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3"/>
                  </p:tgtEl>
                </p:cond>
              </p:nextCondLst>
            </p:seq>
            <p:seq concurrent="1" nextAc="seek">
              <p:cTn id="104" restart="whenNotActive" fill="hold" evtFilter="cancelBubble" nodeType="interactiveSeq">
                <p:stCondLst>
                  <p:cond evt="onClick" delay="0">
                    <p:tgtEl>
                      <p:spTgt spid="9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5" fill="hold">
                      <p:stCondLst>
                        <p:cond delay="0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8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4"/>
                  </p:tgtEl>
                </p:cond>
              </p:nextCondLst>
            </p:seq>
            <p:seq concurrent="1" nextAc="seek">
              <p:cTn id="110" restart="whenNotActive" fill="hold" evtFilter="cancelBubble" nodeType="interactiveSeq">
                <p:stCondLst>
                  <p:cond evt="onClick" delay="0">
                    <p:tgtEl>
                      <p:spTgt spid="9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1" fill="hold">
                      <p:stCondLst>
                        <p:cond delay="0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4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5"/>
                  </p:tgtEl>
                </p:cond>
              </p:nextCondLst>
            </p:seq>
            <p:seq concurrent="1" nextAc="seek">
              <p:cTn id="116" restart="whenNotActive" fill="hold" evtFilter="cancelBubble" nodeType="interactiveSeq">
                <p:stCondLst>
                  <p:cond evt="onClick" delay="0">
                    <p:tgtEl>
                      <p:spTgt spid="9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7" fill="hold">
                      <p:stCondLst>
                        <p:cond delay="0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0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6"/>
                  </p:tgtEl>
                </p:cond>
              </p:nextCondLst>
            </p:seq>
            <p:seq concurrent="1" nextAc="seek">
              <p:cTn id="122" restart="whenNotActive" fill="hold" evtFilter="cancelBubble" nodeType="interactiveSeq">
                <p:stCondLst>
                  <p:cond evt="onClick" delay="0">
                    <p:tgtEl>
                      <p:spTgt spid="9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3" fill="hold">
                      <p:stCondLst>
                        <p:cond delay="0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6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7"/>
                  </p:tgtEl>
                </p:cond>
              </p:nextCondLst>
            </p:seq>
            <p:seq concurrent="1" nextAc="seek">
              <p:cTn id="128" restart="whenNotActive" fill="hold" evtFilter="cancelBubble" nodeType="interactiveSeq">
                <p:stCondLst>
                  <p:cond evt="onClick" delay="0">
                    <p:tgtEl>
                      <p:spTgt spid="9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9" fill="hold">
                      <p:stCondLst>
                        <p:cond delay="0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32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8"/>
                  </p:tgtEl>
                </p:cond>
              </p:nextCondLst>
            </p:seq>
            <p:seq concurrent="1" nextAc="seek">
              <p:cTn id="134" restart="whenNotActive" fill="hold" evtFilter="cancelBubble" nodeType="interactiveSeq">
                <p:stCondLst>
                  <p:cond evt="onClick" delay="0">
                    <p:tgtEl>
                      <p:spTgt spid="9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5" fill="hold">
                      <p:stCondLst>
                        <p:cond delay="0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38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9"/>
                  </p:tgtEl>
                </p:cond>
              </p:nextCondLst>
            </p:seq>
            <p:seq concurrent="1" nextAc="seek">
              <p:cTn id="140" restart="whenNotActive" fill="hold" evtFilter="cancelBubble" nodeType="interactiveSeq">
                <p:stCondLst>
                  <p:cond evt="onClick" delay="0">
                    <p:tgtEl>
                      <p:spTgt spid="10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1" fill="hold">
                      <p:stCondLst>
                        <p:cond delay="0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44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0"/>
                  </p:tgtEl>
                </p:cond>
              </p:nextCondLst>
            </p:seq>
            <p:seq concurrent="1" nextAc="seek">
              <p:cTn id="146" restart="whenNotActive" fill="hold" evtFilter="cancelBubble" nodeType="interactiveSeq">
                <p:stCondLst>
                  <p:cond evt="onClick" delay="0">
                    <p:tgtEl>
                      <p:spTgt spid="10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7" fill="hold">
                      <p:stCondLst>
                        <p:cond delay="0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50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1"/>
                  </p:tgtEl>
                </p:cond>
              </p:nextCondLst>
            </p:seq>
            <p:seq concurrent="1" nextAc="seek">
              <p:cTn id="152" restart="whenNotActive" fill="hold" evtFilter="cancelBubble" nodeType="interactiveSeq">
                <p:stCondLst>
                  <p:cond evt="onClick" delay="0">
                    <p:tgtEl>
                      <p:spTgt spid="10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3" fill="hold">
                      <p:stCondLst>
                        <p:cond delay="0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56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2"/>
                  </p:tgtEl>
                </p:cond>
              </p:nextCondLst>
            </p:seq>
            <p:seq concurrent="1" nextAc="seek">
              <p:cTn id="158" restart="whenNotActive" fill="hold" evtFilter="cancelBubble" nodeType="interactiveSeq">
                <p:stCondLst>
                  <p:cond evt="onClick" delay="0">
                    <p:tgtEl>
                      <p:spTgt spid="8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9" fill="hold">
                      <p:stCondLst>
                        <p:cond delay="0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62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6"/>
                  </p:tgtEl>
                </p:cond>
              </p:nextCondLst>
            </p:seq>
            <p:seq concurrent="1" nextAc="seek">
              <p:cTn id="164" restart="whenNotActive" fill="hold" evtFilter="cancelBubble" nodeType="interactiveSeq">
                <p:stCondLst>
                  <p:cond evt="onClick" delay="0">
                    <p:tgtEl>
                      <p:spTgt spid="8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5" fill="hold">
                      <p:stCondLst>
                        <p:cond delay="0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68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9"/>
                  </p:tgtEl>
                </p:cond>
              </p:nextCondLst>
            </p:seq>
          </p:childTnLst>
        </p:cTn>
      </p:par>
    </p:tnLst>
    <p:bldLst>
      <p:bldP spid="40" grpId="0" animBg="1"/>
      <p:bldP spid="38" grpId="0" animBg="1"/>
      <p:bldP spid="39" grpId="0" animBg="1"/>
      <p:bldP spid="44" grpId="0" animBg="1"/>
      <p:bldP spid="45" grpId="0" animBg="1"/>
      <p:bldP spid="70" grpId="0" animBg="1"/>
      <p:bldP spid="71" grpId="0" animBg="1"/>
      <p:bldP spid="72" grpId="0" animBg="1"/>
      <p:bldP spid="73" grpId="0" animBg="1"/>
      <p:bldP spid="67" grpId="0" animBg="1"/>
      <p:bldP spid="82" grpId="0" animBg="1"/>
      <p:bldP spid="84" grpId="0" animBg="1"/>
      <p:bldP spid="85" grpId="0" animBg="1"/>
      <p:bldP spid="86" grpId="0" animBg="1"/>
      <p:bldP spid="87" grpId="0" animBg="1"/>
      <p:bldP spid="88" grpId="0" animBg="1"/>
      <p:bldP spid="89" grpId="0" animBg="1"/>
      <p:bldP spid="90" grpId="0" animBg="1"/>
      <p:bldP spid="91" grpId="0" animBg="1"/>
      <p:bldP spid="92" grpId="0" animBg="1"/>
      <p:bldP spid="93" grpId="0" animBg="1"/>
      <p:bldP spid="94" grpId="0" animBg="1"/>
      <p:bldP spid="95" grpId="0" animBg="1"/>
      <p:bldP spid="96" grpId="0" animBg="1"/>
      <p:bldP spid="97" grpId="0" animBg="1"/>
      <p:bldP spid="98" grpId="0" animBg="1"/>
      <p:bldP spid="99" grpId="0" animBg="1"/>
      <p:bldP spid="100" grpId="0" animBg="1"/>
      <p:bldP spid="101" grpId="0" animBg="1"/>
      <p:bldP spid="102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Прямоугольник 76"/>
          <p:cNvSpPr/>
          <p:nvPr/>
        </p:nvSpPr>
        <p:spPr>
          <a:xfrm>
            <a:off x="5357818" y="1857364"/>
            <a:ext cx="714380" cy="50006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600" b="1"/>
          </a:p>
        </p:txBody>
      </p:sp>
      <p:sp>
        <p:nvSpPr>
          <p:cNvPr id="76" name="Прямоугольник 75"/>
          <p:cNvSpPr/>
          <p:nvPr/>
        </p:nvSpPr>
        <p:spPr>
          <a:xfrm>
            <a:off x="4572000" y="1857364"/>
            <a:ext cx="714380" cy="50006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600" b="1"/>
          </a:p>
        </p:txBody>
      </p:sp>
      <p:sp>
        <p:nvSpPr>
          <p:cNvPr id="36" name="Прямоугольник 35"/>
          <p:cNvSpPr/>
          <p:nvPr/>
        </p:nvSpPr>
        <p:spPr>
          <a:xfrm>
            <a:off x="5357818" y="3143248"/>
            <a:ext cx="714380" cy="50006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600" b="1"/>
          </a:p>
        </p:txBody>
      </p:sp>
      <p:sp>
        <p:nvSpPr>
          <p:cNvPr id="46" name="Прямоугольник 45"/>
          <p:cNvSpPr/>
          <p:nvPr/>
        </p:nvSpPr>
        <p:spPr>
          <a:xfrm>
            <a:off x="3786182" y="1857364"/>
            <a:ext cx="714380" cy="50006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600" b="1"/>
          </a:p>
        </p:txBody>
      </p:sp>
      <p:sp>
        <p:nvSpPr>
          <p:cNvPr id="62" name="Прямоугольник 61"/>
          <p:cNvSpPr/>
          <p:nvPr/>
        </p:nvSpPr>
        <p:spPr>
          <a:xfrm>
            <a:off x="3786182" y="2500306"/>
            <a:ext cx="714380" cy="50006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600" b="1" dirty="0"/>
          </a:p>
        </p:txBody>
      </p:sp>
      <p:sp>
        <p:nvSpPr>
          <p:cNvPr id="56" name="Прямоугольник 55"/>
          <p:cNvSpPr/>
          <p:nvPr/>
        </p:nvSpPr>
        <p:spPr>
          <a:xfrm>
            <a:off x="2214546" y="3143248"/>
            <a:ext cx="714380" cy="50006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600" b="1" dirty="0"/>
          </a:p>
        </p:txBody>
      </p:sp>
      <p:sp>
        <p:nvSpPr>
          <p:cNvPr id="57" name="Прямоугольник 56"/>
          <p:cNvSpPr/>
          <p:nvPr/>
        </p:nvSpPr>
        <p:spPr>
          <a:xfrm>
            <a:off x="3000364" y="3143248"/>
            <a:ext cx="714380" cy="50006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600" b="1" dirty="0"/>
          </a:p>
        </p:txBody>
      </p:sp>
      <p:sp>
        <p:nvSpPr>
          <p:cNvPr id="58" name="Прямоугольник 57"/>
          <p:cNvSpPr/>
          <p:nvPr/>
        </p:nvSpPr>
        <p:spPr>
          <a:xfrm>
            <a:off x="3786182" y="3143248"/>
            <a:ext cx="714380" cy="50006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600" b="1" dirty="0"/>
          </a:p>
        </p:txBody>
      </p:sp>
      <p:sp>
        <p:nvSpPr>
          <p:cNvPr id="59" name="Прямоугольник 58"/>
          <p:cNvSpPr/>
          <p:nvPr/>
        </p:nvSpPr>
        <p:spPr>
          <a:xfrm>
            <a:off x="4572000" y="3143248"/>
            <a:ext cx="714380" cy="50006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600" b="1" dirty="0"/>
          </a:p>
        </p:txBody>
      </p:sp>
      <p:sp>
        <p:nvSpPr>
          <p:cNvPr id="60" name="Прямоугольник 59"/>
          <p:cNvSpPr/>
          <p:nvPr/>
        </p:nvSpPr>
        <p:spPr>
          <a:xfrm>
            <a:off x="2214546" y="2500306"/>
            <a:ext cx="714380" cy="50006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600" b="1" dirty="0"/>
          </a:p>
        </p:txBody>
      </p:sp>
      <p:sp>
        <p:nvSpPr>
          <p:cNvPr id="61" name="Прямоугольник 60"/>
          <p:cNvSpPr/>
          <p:nvPr/>
        </p:nvSpPr>
        <p:spPr>
          <a:xfrm>
            <a:off x="3000364" y="2500306"/>
            <a:ext cx="714380" cy="50006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600" b="1" dirty="0"/>
          </a:p>
        </p:txBody>
      </p:sp>
      <p:sp>
        <p:nvSpPr>
          <p:cNvPr id="63" name="Прямоугольник 62"/>
          <p:cNvSpPr/>
          <p:nvPr/>
        </p:nvSpPr>
        <p:spPr>
          <a:xfrm>
            <a:off x="2214546" y="1857364"/>
            <a:ext cx="714380" cy="50006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600" b="1" dirty="0"/>
          </a:p>
        </p:txBody>
      </p:sp>
      <p:sp>
        <p:nvSpPr>
          <p:cNvPr id="64" name="Прямоугольник 63"/>
          <p:cNvSpPr/>
          <p:nvPr/>
        </p:nvSpPr>
        <p:spPr>
          <a:xfrm>
            <a:off x="3000364" y="1857364"/>
            <a:ext cx="714380" cy="50006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600" b="1" dirty="0"/>
          </a:p>
        </p:txBody>
      </p:sp>
      <p:sp>
        <p:nvSpPr>
          <p:cNvPr id="37" name="Прямоугольник 36"/>
          <p:cNvSpPr/>
          <p:nvPr/>
        </p:nvSpPr>
        <p:spPr>
          <a:xfrm>
            <a:off x="6143636" y="3143248"/>
            <a:ext cx="714380" cy="50006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600" b="1"/>
          </a:p>
        </p:txBody>
      </p:sp>
      <p:sp>
        <p:nvSpPr>
          <p:cNvPr id="41" name="Прямоугольник 40"/>
          <p:cNvSpPr/>
          <p:nvPr/>
        </p:nvSpPr>
        <p:spPr>
          <a:xfrm>
            <a:off x="4572000" y="2500306"/>
            <a:ext cx="714380" cy="50006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600" b="1"/>
          </a:p>
        </p:txBody>
      </p:sp>
      <p:sp>
        <p:nvSpPr>
          <p:cNvPr id="42" name="Прямоугольник 41"/>
          <p:cNvSpPr/>
          <p:nvPr/>
        </p:nvSpPr>
        <p:spPr>
          <a:xfrm>
            <a:off x="5357818" y="2500306"/>
            <a:ext cx="714380" cy="50006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600" b="1"/>
          </a:p>
        </p:txBody>
      </p:sp>
      <p:sp>
        <p:nvSpPr>
          <p:cNvPr id="49" name="Прямоугольник 48"/>
          <p:cNvSpPr/>
          <p:nvPr/>
        </p:nvSpPr>
        <p:spPr>
          <a:xfrm>
            <a:off x="6143636" y="1857364"/>
            <a:ext cx="714380" cy="50006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600" b="1"/>
          </a:p>
        </p:txBody>
      </p:sp>
      <p:sp>
        <p:nvSpPr>
          <p:cNvPr id="43" name="Прямоугольник 42"/>
          <p:cNvSpPr/>
          <p:nvPr/>
        </p:nvSpPr>
        <p:spPr>
          <a:xfrm>
            <a:off x="6143636" y="2500306"/>
            <a:ext cx="714380" cy="50006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600" b="1"/>
          </a:p>
        </p:txBody>
      </p:sp>
      <p:sp>
        <p:nvSpPr>
          <p:cNvPr id="6" name="Прямоугольник 5"/>
          <p:cNvSpPr/>
          <p:nvPr/>
        </p:nvSpPr>
        <p:spPr>
          <a:xfrm>
            <a:off x="714348" y="4357694"/>
            <a:ext cx="714380" cy="500066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/>
              <a:t>a</a:t>
            </a:r>
            <a:endParaRPr lang="ru-RU" sz="3600" b="1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3857620" y="4357694"/>
            <a:ext cx="714380" cy="500066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/>
              <a:t>e</a:t>
            </a:r>
            <a:endParaRPr lang="ru-RU" sz="3600" b="1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4643438" y="4357694"/>
            <a:ext cx="714380" cy="500066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/>
              <a:t>f</a:t>
            </a:r>
            <a:endParaRPr lang="ru-RU" sz="3600" b="1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1500166" y="4929198"/>
            <a:ext cx="714380" cy="500066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/>
              <a:t>l</a:t>
            </a:r>
            <a:endParaRPr lang="ru-RU" sz="3600" b="1" dirty="0"/>
          </a:p>
        </p:txBody>
      </p:sp>
      <p:sp>
        <p:nvSpPr>
          <p:cNvPr id="25" name="Прямоугольник 24"/>
          <p:cNvSpPr/>
          <p:nvPr/>
        </p:nvSpPr>
        <p:spPr>
          <a:xfrm>
            <a:off x="7786710" y="4929198"/>
            <a:ext cx="714380" cy="500066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/>
              <a:t>t</a:t>
            </a:r>
            <a:endParaRPr lang="ru-RU" sz="3600" b="1" dirty="0"/>
          </a:p>
        </p:txBody>
      </p:sp>
      <p:sp>
        <p:nvSpPr>
          <p:cNvPr id="27" name="Прямоугольник 26"/>
          <p:cNvSpPr/>
          <p:nvPr/>
        </p:nvSpPr>
        <p:spPr>
          <a:xfrm>
            <a:off x="3071802" y="5500702"/>
            <a:ext cx="714380" cy="500066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/>
              <a:t>v</a:t>
            </a:r>
            <a:endParaRPr lang="ru-RU" sz="3600" b="1" dirty="0"/>
          </a:p>
        </p:txBody>
      </p:sp>
      <p:sp>
        <p:nvSpPr>
          <p:cNvPr id="69" name="Прямоугольник 68"/>
          <p:cNvSpPr/>
          <p:nvPr/>
        </p:nvSpPr>
        <p:spPr>
          <a:xfrm>
            <a:off x="6143636" y="2500282"/>
            <a:ext cx="714380" cy="50006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600" b="1" dirty="0"/>
          </a:p>
        </p:txBody>
      </p:sp>
      <p:sp>
        <p:nvSpPr>
          <p:cNvPr id="40" name="Прямоугольник 39"/>
          <p:cNvSpPr/>
          <p:nvPr/>
        </p:nvSpPr>
        <p:spPr>
          <a:xfrm>
            <a:off x="3786182" y="2500306"/>
            <a:ext cx="714380" cy="50006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smtClean="0"/>
              <a:t>f</a:t>
            </a:r>
            <a:endParaRPr lang="ru-RU" sz="3600" b="1" dirty="0"/>
          </a:p>
        </p:txBody>
      </p:sp>
      <p:sp>
        <p:nvSpPr>
          <p:cNvPr id="38" name="Прямоугольник 37"/>
          <p:cNvSpPr/>
          <p:nvPr/>
        </p:nvSpPr>
        <p:spPr>
          <a:xfrm>
            <a:off x="2214546" y="2500306"/>
            <a:ext cx="714380" cy="50006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smtClean="0"/>
              <a:t>l</a:t>
            </a:r>
            <a:endParaRPr lang="ru-RU" sz="3600" b="1" dirty="0"/>
          </a:p>
        </p:txBody>
      </p:sp>
      <p:sp>
        <p:nvSpPr>
          <p:cNvPr id="39" name="Прямоугольник 38"/>
          <p:cNvSpPr/>
          <p:nvPr/>
        </p:nvSpPr>
        <p:spPr>
          <a:xfrm>
            <a:off x="3000364" y="2500306"/>
            <a:ext cx="714380" cy="50006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smtClean="0"/>
              <a:t>e</a:t>
            </a:r>
            <a:endParaRPr lang="ru-RU" sz="3600" b="1" dirty="0"/>
          </a:p>
        </p:txBody>
      </p:sp>
      <p:sp>
        <p:nvSpPr>
          <p:cNvPr id="44" name="Прямоугольник 43"/>
          <p:cNvSpPr/>
          <p:nvPr/>
        </p:nvSpPr>
        <p:spPr>
          <a:xfrm>
            <a:off x="2214546" y="1857364"/>
            <a:ext cx="714380" cy="50006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smtClean="0"/>
              <a:t>l</a:t>
            </a:r>
            <a:endParaRPr lang="ru-RU" sz="3600" b="1" dirty="0"/>
          </a:p>
        </p:txBody>
      </p:sp>
      <p:sp>
        <p:nvSpPr>
          <p:cNvPr id="45" name="Прямоугольник 44"/>
          <p:cNvSpPr/>
          <p:nvPr/>
        </p:nvSpPr>
        <p:spPr>
          <a:xfrm>
            <a:off x="3000364" y="1857364"/>
            <a:ext cx="714380" cy="50006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smtClean="0"/>
              <a:t>e</a:t>
            </a:r>
            <a:endParaRPr lang="ru-RU" sz="3600" b="1" dirty="0"/>
          </a:p>
        </p:txBody>
      </p:sp>
      <p:sp>
        <p:nvSpPr>
          <p:cNvPr id="66" name="Прямоугольник 65"/>
          <p:cNvSpPr/>
          <p:nvPr/>
        </p:nvSpPr>
        <p:spPr>
          <a:xfrm>
            <a:off x="3786182" y="1857364"/>
            <a:ext cx="714380" cy="50006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smtClean="0"/>
              <a:t>a</a:t>
            </a:r>
            <a:endParaRPr lang="ru-RU" sz="3600" b="1" dirty="0"/>
          </a:p>
        </p:txBody>
      </p:sp>
      <p:sp>
        <p:nvSpPr>
          <p:cNvPr id="70" name="Прямоугольник 69"/>
          <p:cNvSpPr/>
          <p:nvPr/>
        </p:nvSpPr>
        <p:spPr>
          <a:xfrm>
            <a:off x="2214546" y="3143224"/>
            <a:ext cx="714380" cy="50006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smtClean="0"/>
              <a:t>l</a:t>
            </a:r>
            <a:endParaRPr lang="ru-RU" sz="3600" b="1" dirty="0"/>
          </a:p>
        </p:txBody>
      </p:sp>
      <p:sp>
        <p:nvSpPr>
          <p:cNvPr id="71" name="Прямоугольник 70"/>
          <p:cNvSpPr/>
          <p:nvPr/>
        </p:nvSpPr>
        <p:spPr>
          <a:xfrm>
            <a:off x="3000364" y="3143224"/>
            <a:ext cx="714380" cy="50006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smtClean="0"/>
              <a:t>e</a:t>
            </a:r>
            <a:endParaRPr lang="ru-RU" sz="3600" b="1" dirty="0"/>
          </a:p>
        </p:txBody>
      </p:sp>
      <p:sp>
        <p:nvSpPr>
          <p:cNvPr id="72" name="Прямоугольник 71"/>
          <p:cNvSpPr/>
          <p:nvPr/>
        </p:nvSpPr>
        <p:spPr>
          <a:xfrm>
            <a:off x="3786182" y="3143224"/>
            <a:ext cx="714380" cy="50006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smtClean="0"/>
              <a:t>f</a:t>
            </a:r>
            <a:endParaRPr lang="ru-RU" sz="3600" b="1" dirty="0"/>
          </a:p>
        </p:txBody>
      </p:sp>
      <p:sp>
        <p:nvSpPr>
          <p:cNvPr id="73" name="Прямоугольник 72"/>
          <p:cNvSpPr/>
          <p:nvPr/>
        </p:nvSpPr>
        <p:spPr>
          <a:xfrm>
            <a:off x="4572000" y="3143200"/>
            <a:ext cx="714380" cy="50006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smtClean="0"/>
              <a:t>t</a:t>
            </a:r>
            <a:endParaRPr lang="ru-RU" sz="3600" b="1" dirty="0"/>
          </a:p>
        </p:txBody>
      </p:sp>
      <p:sp>
        <p:nvSpPr>
          <p:cNvPr id="74" name="Прямоугольник 73"/>
          <p:cNvSpPr/>
          <p:nvPr/>
        </p:nvSpPr>
        <p:spPr>
          <a:xfrm>
            <a:off x="5357818" y="3143200"/>
            <a:ext cx="714380" cy="50006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600" b="1" dirty="0"/>
          </a:p>
        </p:txBody>
      </p:sp>
      <p:sp>
        <p:nvSpPr>
          <p:cNvPr id="47" name="Прямоугольник 46"/>
          <p:cNvSpPr/>
          <p:nvPr/>
        </p:nvSpPr>
        <p:spPr>
          <a:xfrm>
            <a:off x="4572000" y="1857364"/>
            <a:ext cx="714380" cy="50006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smtClean="0"/>
              <a:t>v</a:t>
            </a:r>
            <a:endParaRPr lang="ru-RU" sz="3600" b="1" dirty="0"/>
          </a:p>
        </p:txBody>
      </p:sp>
      <p:sp>
        <p:nvSpPr>
          <p:cNvPr id="48" name="Прямоугольник 47"/>
          <p:cNvSpPr/>
          <p:nvPr/>
        </p:nvSpPr>
        <p:spPr>
          <a:xfrm>
            <a:off x="5357818" y="1857364"/>
            <a:ext cx="714380" cy="50006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smtClean="0"/>
              <a:t>e</a:t>
            </a:r>
            <a:endParaRPr lang="ru-RU" sz="3600" b="1" dirty="0"/>
          </a:p>
        </p:txBody>
      </p:sp>
      <p:sp>
        <p:nvSpPr>
          <p:cNvPr id="67" name="Прямоугольник 66"/>
          <p:cNvSpPr/>
          <p:nvPr/>
        </p:nvSpPr>
        <p:spPr>
          <a:xfrm>
            <a:off x="4572000" y="2500306"/>
            <a:ext cx="714380" cy="50006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smtClean="0"/>
              <a:t>t</a:t>
            </a:r>
            <a:endParaRPr lang="ru-RU" sz="3600" b="1" dirty="0"/>
          </a:p>
        </p:txBody>
      </p:sp>
      <p:sp>
        <p:nvSpPr>
          <p:cNvPr id="68" name="Прямоугольник 67"/>
          <p:cNvSpPr/>
          <p:nvPr/>
        </p:nvSpPr>
        <p:spPr>
          <a:xfrm>
            <a:off x="5357818" y="2500282"/>
            <a:ext cx="714380" cy="50006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600" b="1" dirty="0"/>
          </a:p>
        </p:txBody>
      </p:sp>
      <p:sp>
        <p:nvSpPr>
          <p:cNvPr id="75" name="Прямоугольник 74"/>
          <p:cNvSpPr/>
          <p:nvPr/>
        </p:nvSpPr>
        <p:spPr>
          <a:xfrm>
            <a:off x="6143636" y="3143200"/>
            <a:ext cx="714380" cy="50006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600" b="1" dirty="0"/>
          </a:p>
        </p:txBody>
      </p:sp>
      <p:sp>
        <p:nvSpPr>
          <p:cNvPr id="79" name="Прямоугольник 78"/>
          <p:cNvSpPr/>
          <p:nvPr/>
        </p:nvSpPr>
        <p:spPr>
          <a:xfrm>
            <a:off x="2857488" y="571480"/>
            <a:ext cx="3571900" cy="923330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Wave1">
              <a:avLst/>
            </a:prstTxWarp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Game over</a:t>
            </a:r>
            <a:endParaRPr lang="ru-RU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80" name="Picture 2" descr="http://www.juegomania.org/Wheel+of+Fortune/foto/nes/0/912/912.jpg/Foto+Wheel+of+Fortune.jpg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 rot="511064">
            <a:off x="7229808" y="957574"/>
            <a:ext cx="1449470" cy="126973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81" name="Picture 2" descr="Download Wheel of Fortune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21219123">
            <a:off x="424186" y="928322"/>
            <a:ext cx="1357322" cy="1287716"/>
          </a:xfrm>
          <a:prstGeom prst="rect">
            <a:avLst/>
          </a:prstGeom>
          <a:noFill/>
        </p:spPr>
      </p:pic>
      <p:sp>
        <p:nvSpPr>
          <p:cNvPr id="82" name="Управляющая кнопка: домой 81">
            <a:hlinkClick r:id="" action="ppaction://hlinkshowjump?jump=firstslide" highlightClick="1"/>
          </p:cNvPr>
          <p:cNvSpPr/>
          <p:nvPr/>
        </p:nvSpPr>
        <p:spPr>
          <a:xfrm>
            <a:off x="571472" y="5786454"/>
            <a:ext cx="785818" cy="714356"/>
          </a:xfrm>
          <a:prstGeom prst="actionButtonHom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8" name="TextBox 77"/>
          <p:cNvSpPr txBox="1"/>
          <p:nvPr/>
        </p:nvSpPr>
        <p:spPr>
          <a:xfrm>
            <a:off x="714348" y="2000240"/>
            <a:ext cx="98135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b="1" dirty="0" smtClean="0">
                <a:solidFill>
                  <a:srgbClr val="C00000"/>
                </a:solidFill>
              </a:rPr>
              <a:t>№</a:t>
            </a:r>
            <a:r>
              <a:rPr lang="en-US" sz="4000" b="1" dirty="0" smtClean="0">
                <a:solidFill>
                  <a:srgbClr val="C00000"/>
                </a:solidFill>
              </a:rPr>
              <a:t>6</a:t>
            </a:r>
            <a:endParaRPr lang="ru-RU" sz="4000" b="1" dirty="0">
              <a:solidFill>
                <a:srgbClr val="C00000"/>
              </a:solidFill>
            </a:endParaRPr>
          </a:p>
        </p:txBody>
      </p:sp>
      <p:sp>
        <p:nvSpPr>
          <p:cNvPr id="83" name="Управляющая кнопка: далее 82">
            <a:hlinkClick r:id="" action="ppaction://noaction" highlightClick="1"/>
          </p:cNvPr>
          <p:cNvSpPr/>
          <p:nvPr/>
        </p:nvSpPr>
        <p:spPr>
          <a:xfrm>
            <a:off x="7286644" y="6215082"/>
            <a:ext cx="1271606" cy="321622"/>
          </a:xfrm>
          <a:prstGeom prst="actionButtonForwardNex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4" name="Прямоугольник 83"/>
          <p:cNvSpPr/>
          <p:nvPr/>
        </p:nvSpPr>
        <p:spPr>
          <a:xfrm>
            <a:off x="1500166" y="4357694"/>
            <a:ext cx="714380" cy="500066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3600" b="1" dirty="0" smtClean="0">
                <a:solidFill>
                  <a:prstClr val="white"/>
                </a:solidFill>
              </a:rPr>
              <a:t>b</a:t>
            </a:r>
            <a:endParaRPr lang="ru-RU" sz="3600" b="1" dirty="0">
              <a:solidFill>
                <a:prstClr val="white"/>
              </a:solidFill>
            </a:endParaRPr>
          </a:p>
        </p:txBody>
      </p:sp>
      <p:sp>
        <p:nvSpPr>
          <p:cNvPr id="85" name="Прямоугольник 84"/>
          <p:cNvSpPr/>
          <p:nvPr/>
        </p:nvSpPr>
        <p:spPr>
          <a:xfrm>
            <a:off x="2285984" y="4357694"/>
            <a:ext cx="714380" cy="500066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/>
              <a:t>c</a:t>
            </a:r>
            <a:endParaRPr lang="ru-RU" sz="3600" b="1" dirty="0"/>
          </a:p>
        </p:txBody>
      </p:sp>
      <p:sp>
        <p:nvSpPr>
          <p:cNvPr id="86" name="Прямоугольник 85"/>
          <p:cNvSpPr/>
          <p:nvPr/>
        </p:nvSpPr>
        <p:spPr>
          <a:xfrm>
            <a:off x="3071802" y="4357694"/>
            <a:ext cx="714380" cy="500066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/>
              <a:t>d</a:t>
            </a:r>
            <a:endParaRPr lang="ru-RU" sz="3600" b="1" dirty="0"/>
          </a:p>
        </p:txBody>
      </p:sp>
      <p:sp>
        <p:nvSpPr>
          <p:cNvPr id="87" name="Прямоугольник 86"/>
          <p:cNvSpPr/>
          <p:nvPr/>
        </p:nvSpPr>
        <p:spPr>
          <a:xfrm>
            <a:off x="5429256" y="4357694"/>
            <a:ext cx="714380" cy="500066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/>
              <a:t>g</a:t>
            </a:r>
            <a:endParaRPr lang="ru-RU" sz="3600" b="1" dirty="0"/>
          </a:p>
        </p:txBody>
      </p:sp>
      <p:sp>
        <p:nvSpPr>
          <p:cNvPr id="88" name="Прямоугольник 87"/>
          <p:cNvSpPr/>
          <p:nvPr/>
        </p:nvSpPr>
        <p:spPr>
          <a:xfrm>
            <a:off x="6215074" y="4357694"/>
            <a:ext cx="714380" cy="500066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/>
              <a:t>h</a:t>
            </a:r>
            <a:endParaRPr lang="ru-RU" sz="3600" b="1" dirty="0"/>
          </a:p>
        </p:txBody>
      </p:sp>
      <p:sp>
        <p:nvSpPr>
          <p:cNvPr id="89" name="Прямоугольник 88"/>
          <p:cNvSpPr/>
          <p:nvPr/>
        </p:nvSpPr>
        <p:spPr>
          <a:xfrm>
            <a:off x="7000892" y="4357694"/>
            <a:ext cx="714380" cy="500066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/>
              <a:t>i</a:t>
            </a:r>
            <a:endParaRPr lang="ru-RU" sz="3600" b="1" dirty="0"/>
          </a:p>
        </p:txBody>
      </p:sp>
      <p:sp>
        <p:nvSpPr>
          <p:cNvPr id="90" name="Прямоугольник 89"/>
          <p:cNvSpPr/>
          <p:nvPr/>
        </p:nvSpPr>
        <p:spPr>
          <a:xfrm>
            <a:off x="7786710" y="4357694"/>
            <a:ext cx="714380" cy="500066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/>
              <a:t>j</a:t>
            </a:r>
            <a:endParaRPr lang="ru-RU" sz="3600" b="1" dirty="0"/>
          </a:p>
        </p:txBody>
      </p:sp>
      <p:sp>
        <p:nvSpPr>
          <p:cNvPr id="91" name="Прямоугольник 90"/>
          <p:cNvSpPr/>
          <p:nvPr/>
        </p:nvSpPr>
        <p:spPr>
          <a:xfrm>
            <a:off x="714348" y="4929198"/>
            <a:ext cx="714380" cy="500066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/>
              <a:t>k</a:t>
            </a:r>
            <a:endParaRPr lang="ru-RU" sz="3600" b="1" dirty="0"/>
          </a:p>
        </p:txBody>
      </p:sp>
      <p:sp>
        <p:nvSpPr>
          <p:cNvPr id="92" name="Прямоугольник 91"/>
          <p:cNvSpPr/>
          <p:nvPr/>
        </p:nvSpPr>
        <p:spPr>
          <a:xfrm>
            <a:off x="2285984" y="4929198"/>
            <a:ext cx="714380" cy="500066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/>
              <a:t>m</a:t>
            </a:r>
            <a:endParaRPr lang="ru-RU" sz="3600" b="1" dirty="0"/>
          </a:p>
        </p:txBody>
      </p:sp>
      <p:sp>
        <p:nvSpPr>
          <p:cNvPr id="93" name="Прямоугольник 92"/>
          <p:cNvSpPr/>
          <p:nvPr/>
        </p:nvSpPr>
        <p:spPr>
          <a:xfrm>
            <a:off x="3071802" y="4929198"/>
            <a:ext cx="714380" cy="500066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/>
              <a:t>n</a:t>
            </a:r>
            <a:endParaRPr lang="ru-RU" sz="3600" b="1" dirty="0"/>
          </a:p>
        </p:txBody>
      </p:sp>
      <p:sp>
        <p:nvSpPr>
          <p:cNvPr id="94" name="Прямоугольник 93"/>
          <p:cNvSpPr/>
          <p:nvPr/>
        </p:nvSpPr>
        <p:spPr>
          <a:xfrm>
            <a:off x="3857620" y="4929198"/>
            <a:ext cx="714380" cy="500066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/>
              <a:t>o</a:t>
            </a:r>
            <a:endParaRPr lang="ru-RU" sz="3600" b="1" dirty="0"/>
          </a:p>
        </p:txBody>
      </p:sp>
      <p:sp>
        <p:nvSpPr>
          <p:cNvPr id="95" name="Прямоугольник 94"/>
          <p:cNvSpPr/>
          <p:nvPr/>
        </p:nvSpPr>
        <p:spPr>
          <a:xfrm>
            <a:off x="4643438" y="4929198"/>
            <a:ext cx="714380" cy="500066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/>
              <a:t>p</a:t>
            </a:r>
            <a:endParaRPr lang="ru-RU" sz="3600" b="1" dirty="0"/>
          </a:p>
        </p:txBody>
      </p:sp>
      <p:sp>
        <p:nvSpPr>
          <p:cNvPr id="96" name="Прямоугольник 95"/>
          <p:cNvSpPr/>
          <p:nvPr/>
        </p:nvSpPr>
        <p:spPr>
          <a:xfrm>
            <a:off x="5429256" y="4929198"/>
            <a:ext cx="714380" cy="500066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/>
              <a:t>q</a:t>
            </a:r>
            <a:endParaRPr lang="ru-RU" sz="3600" b="1" dirty="0"/>
          </a:p>
        </p:txBody>
      </p:sp>
      <p:sp>
        <p:nvSpPr>
          <p:cNvPr id="97" name="Прямоугольник 96"/>
          <p:cNvSpPr/>
          <p:nvPr/>
        </p:nvSpPr>
        <p:spPr>
          <a:xfrm>
            <a:off x="6215074" y="4929198"/>
            <a:ext cx="714380" cy="500066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/>
              <a:t>r</a:t>
            </a:r>
            <a:endParaRPr lang="ru-RU" sz="3600" b="1" dirty="0"/>
          </a:p>
        </p:txBody>
      </p:sp>
      <p:sp>
        <p:nvSpPr>
          <p:cNvPr id="98" name="Прямоугольник 97"/>
          <p:cNvSpPr/>
          <p:nvPr/>
        </p:nvSpPr>
        <p:spPr>
          <a:xfrm>
            <a:off x="7000892" y="4929198"/>
            <a:ext cx="714380" cy="500066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/>
              <a:t>s</a:t>
            </a:r>
            <a:endParaRPr lang="ru-RU" sz="3600" b="1" dirty="0"/>
          </a:p>
        </p:txBody>
      </p:sp>
      <p:sp>
        <p:nvSpPr>
          <p:cNvPr id="99" name="Прямоугольник 98"/>
          <p:cNvSpPr/>
          <p:nvPr/>
        </p:nvSpPr>
        <p:spPr>
          <a:xfrm>
            <a:off x="2285984" y="5500702"/>
            <a:ext cx="714380" cy="500066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/>
              <a:t>u</a:t>
            </a:r>
            <a:endParaRPr lang="ru-RU" sz="3600" b="1" dirty="0"/>
          </a:p>
        </p:txBody>
      </p:sp>
      <p:sp>
        <p:nvSpPr>
          <p:cNvPr id="100" name="Прямоугольник 99"/>
          <p:cNvSpPr/>
          <p:nvPr/>
        </p:nvSpPr>
        <p:spPr>
          <a:xfrm>
            <a:off x="3857620" y="5500702"/>
            <a:ext cx="714380" cy="500066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/>
              <a:t>w</a:t>
            </a:r>
            <a:endParaRPr lang="ru-RU" sz="3600" b="1" dirty="0"/>
          </a:p>
        </p:txBody>
      </p:sp>
      <p:sp>
        <p:nvSpPr>
          <p:cNvPr id="101" name="Прямоугольник 100"/>
          <p:cNvSpPr/>
          <p:nvPr/>
        </p:nvSpPr>
        <p:spPr>
          <a:xfrm>
            <a:off x="4643438" y="5500702"/>
            <a:ext cx="714380" cy="500066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/>
              <a:t>x</a:t>
            </a:r>
            <a:endParaRPr lang="ru-RU" sz="3600" b="1" dirty="0"/>
          </a:p>
        </p:txBody>
      </p:sp>
      <p:sp>
        <p:nvSpPr>
          <p:cNvPr id="102" name="Прямоугольник 101"/>
          <p:cNvSpPr/>
          <p:nvPr/>
        </p:nvSpPr>
        <p:spPr>
          <a:xfrm>
            <a:off x="5429256" y="5500702"/>
            <a:ext cx="714380" cy="500066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/>
              <a:t>y</a:t>
            </a:r>
            <a:endParaRPr lang="ru-RU" sz="3600" b="1" dirty="0"/>
          </a:p>
        </p:txBody>
      </p:sp>
      <p:sp>
        <p:nvSpPr>
          <p:cNvPr id="103" name="Прямоугольник 102"/>
          <p:cNvSpPr/>
          <p:nvPr/>
        </p:nvSpPr>
        <p:spPr>
          <a:xfrm>
            <a:off x="6215074" y="5500702"/>
            <a:ext cx="714380" cy="500066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/>
              <a:t>z</a:t>
            </a:r>
            <a:endParaRPr lang="ru-RU" sz="3600" b="1" dirty="0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29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" fill="hold">
                      <p:stCondLst>
                        <p:cond delay="0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35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6" fill="hold">
                      <p:stCondLst>
                        <p:cond delay="0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2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53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4" fill="hold">
                      <p:stCondLst>
                        <p:cond delay="0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2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59" restart="whenNotActive" fill="hold" evtFilter="cancelBubble" nodeType="interactiveSeq">
                <p:stCondLst>
                  <p:cond evt="onClick" delay="0">
                    <p:tgtEl>
                      <p:spTgt spid="8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0" fill="hold">
                      <p:stCondLst>
                        <p:cond delay="0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3"/>
                  </p:tgtEl>
                </p:cond>
              </p:nextCondLst>
            </p:seq>
            <p:seq concurrent="1" nextAc="seek">
              <p:cTn id="67" restart="whenNotActive" fill="hold" evtFilter="cancelBubble" nodeType="interactiveSeq">
                <p:stCondLst>
                  <p:cond evt="onClick" delay="0">
                    <p:tgtEl>
                      <p:spTgt spid="8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8" fill="hold">
                      <p:stCondLst>
                        <p:cond delay="0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1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4"/>
                  </p:tgtEl>
                </p:cond>
              </p:nextCondLst>
            </p:seq>
            <p:seq concurrent="1" nextAc="seek">
              <p:cTn id="73" restart="whenNotActive" fill="hold" evtFilter="cancelBubble" nodeType="interactiveSeq">
                <p:stCondLst>
                  <p:cond evt="onClick" delay="0">
                    <p:tgtEl>
                      <p:spTgt spid="8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4" fill="hold">
                      <p:stCondLst>
                        <p:cond delay="0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7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5"/>
                  </p:tgtEl>
                </p:cond>
              </p:nextCondLst>
            </p:seq>
            <p:seq concurrent="1" nextAc="seek">
              <p:cTn id="79" restart="whenNotActive" fill="hold" evtFilter="cancelBubble" nodeType="interactiveSeq">
                <p:stCondLst>
                  <p:cond evt="onClick" delay="0">
                    <p:tgtEl>
                      <p:spTgt spid="8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0" fill="hold">
                      <p:stCondLst>
                        <p:cond delay="0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3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7"/>
                  </p:tgtEl>
                </p:cond>
              </p:nextCondLst>
            </p:seq>
            <p:seq concurrent="1" nextAc="seek">
              <p:cTn id="85" restart="whenNotActive" fill="hold" evtFilter="cancelBubble" nodeType="interactiveSeq">
                <p:stCondLst>
                  <p:cond evt="onClick" delay="0">
                    <p:tgtEl>
                      <p:spTgt spid="8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6" fill="hold">
                      <p:stCondLst>
                        <p:cond delay="0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9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8"/>
                  </p:tgtEl>
                </p:cond>
              </p:nextCondLst>
            </p:seq>
            <p:seq concurrent="1" nextAc="seek">
              <p:cTn id="91" restart="whenNotActive" fill="hold" evtFilter="cancelBubble" nodeType="interactiveSeq">
                <p:stCondLst>
                  <p:cond evt="onClick" delay="0">
                    <p:tgtEl>
                      <p:spTgt spid="9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2" fill="hold">
                      <p:stCondLst>
                        <p:cond delay="0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5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0"/>
                  </p:tgtEl>
                </p:cond>
              </p:nextCondLst>
            </p:seq>
            <p:seq concurrent="1" nextAc="seek">
              <p:cTn id="97" restart="whenNotActive" fill="hold" evtFilter="cancelBubble" nodeType="interactiveSeq">
                <p:stCondLst>
                  <p:cond evt="onClick" delay="0">
                    <p:tgtEl>
                      <p:spTgt spid="9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8" fill="hold">
                      <p:stCondLst>
                        <p:cond delay="0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1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1"/>
                  </p:tgtEl>
                </p:cond>
              </p:nextCondLst>
            </p:seq>
            <p:seq concurrent="1" nextAc="seek">
              <p:cTn id="103" restart="whenNotActive" fill="hold" evtFilter="cancelBubble" nodeType="interactiveSeq">
                <p:stCondLst>
                  <p:cond evt="onClick" delay="0">
                    <p:tgtEl>
                      <p:spTgt spid="9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4" fill="hold">
                      <p:stCondLst>
                        <p:cond delay="0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7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2"/>
                  </p:tgtEl>
                </p:cond>
              </p:nextCondLst>
            </p:seq>
            <p:seq concurrent="1" nextAc="seek">
              <p:cTn id="109" restart="whenNotActive" fill="hold" evtFilter="cancelBubble" nodeType="interactiveSeq">
                <p:stCondLst>
                  <p:cond evt="onClick" delay="0">
                    <p:tgtEl>
                      <p:spTgt spid="9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0" fill="hold">
                      <p:stCondLst>
                        <p:cond delay="0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3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5"/>
                  </p:tgtEl>
                </p:cond>
              </p:nextCondLst>
            </p:seq>
            <p:seq concurrent="1" nextAc="seek">
              <p:cTn id="115" restart="whenNotActive" fill="hold" evtFilter="cancelBubble" nodeType="interactiveSeq">
                <p:stCondLst>
                  <p:cond evt="onClick" delay="0">
                    <p:tgtEl>
                      <p:spTgt spid="9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6" fill="hold">
                      <p:stCondLst>
                        <p:cond delay="0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9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6"/>
                  </p:tgtEl>
                </p:cond>
              </p:nextCondLst>
            </p:seq>
            <p:seq concurrent="1" nextAc="seek">
              <p:cTn id="121" restart="whenNotActive" fill="hold" evtFilter="cancelBubble" nodeType="interactiveSeq">
                <p:stCondLst>
                  <p:cond evt="onClick" delay="0">
                    <p:tgtEl>
                      <p:spTgt spid="9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2" fill="hold">
                      <p:stCondLst>
                        <p:cond delay="0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5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7"/>
                  </p:tgtEl>
                </p:cond>
              </p:nextCondLst>
            </p:seq>
            <p:seq concurrent="1" nextAc="seek">
              <p:cTn id="127" restart="whenNotActive" fill="hold" evtFilter="cancelBubble" nodeType="interactiveSeq">
                <p:stCondLst>
                  <p:cond evt="onClick" delay="0">
                    <p:tgtEl>
                      <p:spTgt spid="9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8" fill="hold">
                      <p:stCondLst>
                        <p:cond delay="0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31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8"/>
                  </p:tgtEl>
                </p:cond>
              </p:nextCondLst>
            </p:seq>
            <p:seq concurrent="1" nextAc="seek">
              <p:cTn id="133" restart="whenNotActive" fill="hold" evtFilter="cancelBubble" nodeType="interactiveSeq">
                <p:stCondLst>
                  <p:cond evt="onClick" delay="0">
                    <p:tgtEl>
                      <p:spTgt spid="9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4" fill="hold">
                      <p:stCondLst>
                        <p:cond delay="0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37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9"/>
                  </p:tgtEl>
                </p:cond>
              </p:nextCondLst>
            </p:seq>
            <p:seq concurrent="1" nextAc="seek">
              <p:cTn id="139" restart="whenNotActive" fill="hold" evtFilter="cancelBubble" nodeType="interactiveSeq">
                <p:stCondLst>
                  <p:cond evt="onClick" delay="0">
                    <p:tgtEl>
                      <p:spTgt spid="10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0" fill="hold">
                      <p:stCondLst>
                        <p:cond delay="0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43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0"/>
                  </p:tgtEl>
                </p:cond>
              </p:nextCondLst>
            </p:seq>
            <p:seq concurrent="1" nextAc="seek">
              <p:cTn id="145" restart="whenNotActive" fill="hold" evtFilter="cancelBubble" nodeType="interactiveSeq">
                <p:stCondLst>
                  <p:cond evt="onClick" delay="0">
                    <p:tgtEl>
                      <p:spTgt spid="10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6" fill="hold">
                      <p:stCondLst>
                        <p:cond delay="0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49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1"/>
                  </p:tgtEl>
                </p:cond>
              </p:nextCondLst>
            </p:seq>
            <p:seq concurrent="1" nextAc="seek">
              <p:cTn id="151" restart="whenNotActive" fill="hold" evtFilter="cancelBubble" nodeType="interactiveSeq">
                <p:stCondLst>
                  <p:cond evt="onClick" delay="0">
                    <p:tgtEl>
                      <p:spTgt spid="10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2" fill="hold">
                      <p:stCondLst>
                        <p:cond delay="0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55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2"/>
                  </p:tgtEl>
                </p:cond>
              </p:nextCondLst>
            </p:seq>
            <p:seq concurrent="1" nextAc="seek">
              <p:cTn id="157" restart="whenNotActive" fill="hold" evtFilter="cancelBubble" nodeType="interactiveSeq">
                <p:stCondLst>
                  <p:cond evt="onClick" delay="0">
                    <p:tgtEl>
                      <p:spTgt spid="10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8" fill="hold">
                      <p:stCondLst>
                        <p:cond delay="0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61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3"/>
                  </p:tgtEl>
                </p:cond>
              </p:nextCondLst>
            </p:seq>
            <p:seq concurrent="1" nextAc="seek">
              <p:cTn id="163" restart="whenNotActive" fill="hold" evtFilter="cancelBubble" nodeType="interactiveSeq">
                <p:stCondLst>
                  <p:cond evt="onClick" delay="0">
                    <p:tgtEl>
                      <p:spTgt spid="8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4" fill="hold">
                      <p:stCondLst>
                        <p:cond delay="0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67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6"/>
                  </p:tgtEl>
                </p:cond>
              </p:nextCondLst>
            </p:seq>
            <p:seq concurrent="1" nextAc="seek">
              <p:cTn id="169" restart="whenNotActive" fill="hold" evtFilter="cancelBubble" nodeType="interactiveSeq">
                <p:stCondLst>
                  <p:cond evt="onClick" delay="0">
                    <p:tgtEl>
                      <p:spTgt spid="8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0" fill="hold">
                      <p:stCondLst>
                        <p:cond delay="0"/>
                      </p:stCondLst>
                      <p:childTnLst>
                        <p:par>
                          <p:cTn id="171" fill="hold">
                            <p:stCondLst>
                              <p:cond delay="0"/>
                            </p:stCondLst>
                            <p:childTnLst>
                              <p:par>
                                <p:cTn id="172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73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9"/>
                  </p:tgtEl>
                </p:cond>
              </p:nextCondLst>
            </p:seq>
            <p:seq concurrent="1" nextAc="seek">
              <p:cTn id="175" restart="whenNotActive" fill="hold" evtFilter="cancelBubble" nodeType="interactiveSeq">
                <p:stCondLst>
                  <p:cond evt="onClick" delay="0">
                    <p:tgtEl>
                      <p:spTgt spid="9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6" fill="hold">
                      <p:stCondLst>
                        <p:cond delay="0"/>
                      </p:stCondLst>
                      <p:childTnLst>
                        <p:par>
                          <p:cTn id="177" fill="hold">
                            <p:stCondLst>
                              <p:cond delay="0"/>
                            </p:stCondLst>
                            <p:childTnLst>
                              <p:par>
                                <p:cTn id="178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79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4"/>
                  </p:tgtEl>
                </p:cond>
              </p:nextCondLst>
            </p:seq>
            <p:seq concurrent="1" nextAc="seek">
              <p:cTn id="181" restart="whenNotActive" fill="hold" evtFilter="cancelBubble" nodeType="interactiveSeq">
                <p:stCondLst>
                  <p:cond evt="onClick" delay="0">
                    <p:tgtEl>
                      <p:spTgt spid="9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2" fill="hold">
                      <p:stCondLst>
                        <p:cond delay="0"/>
                      </p:stCondLst>
                      <p:childTnLst>
                        <p:par>
                          <p:cTn id="183" fill="hold">
                            <p:stCondLst>
                              <p:cond delay="0"/>
                            </p:stCondLst>
                            <p:childTnLst>
                              <p:par>
                                <p:cTn id="184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85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3"/>
                  </p:tgtEl>
                </p:cond>
              </p:nextCondLst>
            </p:seq>
          </p:childTnLst>
        </p:cTn>
      </p:par>
    </p:tnLst>
    <p:bldLst>
      <p:bldP spid="40" grpId="0" animBg="1"/>
      <p:bldP spid="38" grpId="0" animBg="1"/>
      <p:bldP spid="39" grpId="0" animBg="1"/>
      <p:bldP spid="44" grpId="0" animBg="1"/>
      <p:bldP spid="45" grpId="0" animBg="1"/>
      <p:bldP spid="66" grpId="0" animBg="1"/>
      <p:bldP spid="70" grpId="0" animBg="1"/>
      <p:bldP spid="71" grpId="0" animBg="1"/>
      <p:bldP spid="72" grpId="0" animBg="1"/>
      <p:bldP spid="73" grpId="0" animBg="1"/>
      <p:bldP spid="47" grpId="0" animBg="1"/>
      <p:bldP spid="48" grpId="0" animBg="1"/>
      <p:bldP spid="67" grpId="0" animBg="1"/>
      <p:bldP spid="79" grpId="0"/>
      <p:bldP spid="84" grpId="0" animBg="1"/>
      <p:bldP spid="85" grpId="0" animBg="1"/>
      <p:bldP spid="86" grpId="0" animBg="1"/>
      <p:bldP spid="87" grpId="0" animBg="1"/>
      <p:bldP spid="88" grpId="0" animBg="1"/>
      <p:bldP spid="89" grpId="0" animBg="1"/>
      <p:bldP spid="90" grpId="0" animBg="1"/>
      <p:bldP spid="91" grpId="0" animBg="1"/>
      <p:bldP spid="92" grpId="0" animBg="1"/>
      <p:bldP spid="93" grpId="0" animBg="1"/>
      <p:bldP spid="94" grpId="0" animBg="1"/>
      <p:bldP spid="95" grpId="0" animBg="1"/>
      <p:bldP spid="96" grpId="0" animBg="1"/>
      <p:bldP spid="97" grpId="0" animBg="1"/>
      <p:bldP spid="98" grpId="0" animBg="1"/>
      <p:bldP spid="99" grpId="0" animBg="1"/>
      <p:bldP spid="100" grpId="0" animBg="1"/>
      <p:bldP spid="101" grpId="0" animBg="1"/>
      <p:bldP spid="102" grpId="0" animBg="1"/>
      <p:bldP spid="103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Прямоугольник 141"/>
          <p:cNvSpPr/>
          <p:nvPr/>
        </p:nvSpPr>
        <p:spPr>
          <a:xfrm>
            <a:off x="3214678" y="5072074"/>
            <a:ext cx="642942" cy="571504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600" b="1" dirty="0"/>
          </a:p>
        </p:txBody>
      </p:sp>
      <p:sp>
        <p:nvSpPr>
          <p:cNvPr id="130" name="Прямоугольник 129"/>
          <p:cNvSpPr/>
          <p:nvPr/>
        </p:nvSpPr>
        <p:spPr>
          <a:xfrm>
            <a:off x="3214678" y="5715016"/>
            <a:ext cx="642942" cy="571504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600" b="1" dirty="0"/>
          </a:p>
        </p:txBody>
      </p:sp>
      <p:sp>
        <p:nvSpPr>
          <p:cNvPr id="143" name="Прямоугольник 142"/>
          <p:cNvSpPr/>
          <p:nvPr/>
        </p:nvSpPr>
        <p:spPr>
          <a:xfrm>
            <a:off x="2500298" y="5715016"/>
            <a:ext cx="642942" cy="571504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600" b="1" dirty="0"/>
          </a:p>
        </p:txBody>
      </p:sp>
      <p:sp>
        <p:nvSpPr>
          <p:cNvPr id="145" name="Прямоугольник 144"/>
          <p:cNvSpPr/>
          <p:nvPr/>
        </p:nvSpPr>
        <p:spPr>
          <a:xfrm>
            <a:off x="1071538" y="5715016"/>
            <a:ext cx="642942" cy="571504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600" b="1" dirty="0"/>
          </a:p>
        </p:txBody>
      </p:sp>
      <p:sp>
        <p:nvSpPr>
          <p:cNvPr id="125" name="Прямоугольник 124"/>
          <p:cNvSpPr/>
          <p:nvPr/>
        </p:nvSpPr>
        <p:spPr>
          <a:xfrm>
            <a:off x="1785918" y="3786190"/>
            <a:ext cx="642942" cy="571504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600" b="1" dirty="0"/>
          </a:p>
        </p:txBody>
      </p:sp>
      <p:sp>
        <p:nvSpPr>
          <p:cNvPr id="127" name="Прямоугольник 126"/>
          <p:cNvSpPr/>
          <p:nvPr/>
        </p:nvSpPr>
        <p:spPr>
          <a:xfrm>
            <a:off x="1785918" y="4429132"/>
            <a:ext cx="642942" cy="571504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600" b="1" dirty="0"/>
          </a:p>
        </p:txBody>
      </p:sp>
      <p:sp>
        <p:nvSpPr>
          <p:cNvPr id="128" name="Прямоугольник 127"/>
          <p:cNvSpPr/>
          <p:nvPr/>
        </p:nvSpPr>
        <p:spPr>
          <a:xfrm>
            <a:off x="1785918" y="5072074"/>
            <a:ext cx="642942" cy="571504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600" b="1" dirty="0"/>
          </a:p>
        </p:txBody>
      </p:sp>
      <p:sp>
        <p:nvSpPr>
          <p:cNvPr id="144" name="Прямоугольник 143"/>
          <p:cNvSpPr/>
          <p:nvPr/>
        </p:nvSpPr>
        <p:spPr>
          <a:xfrm>
            <a:off x="1785918" y="5715016"/>
            <a:ext cx="642942" cy="571504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600" b="1" dirty="0"/>
          </a:p>
        </p:txBody>
      </p:sp>
      <p:sp>
        <p:nvSpPr>
          <p:cNvPr id="132" name="Прямоугольник 131"/>
          <p:cNvSpPr/>
          <p:nvPr/>
        </p:nvSpPr>
        <p:spPr>
          <a:xfrm>
            <a:off x="3929058" y="4429132"/>
            <a:ext cx="642942" cy="571504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600" b="1" dirty="0"/>
          </a:p>
        </p:txBody>
      </p:sp>
      <p:sp>
        <p:nvSpPr>
          <p:cNvPr id="129" name="Прямоугольник 128"/>
          <p:cNvSpPr/>
          <p:nvPr/>
        </p:nvSpPr>
        <p:spPr>
          <a:xfrm>
            <a:off x="3214678" y="4429132"/>
            <a:ext cx="642942" cy="571504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600" b="1" dirty="0"/>
          </a:p>
        </p:txBody>
      </p:sp>
      <p:sp>
        <p:nvSpPr>
          <p:cNvPr id="131" name="Прямоугольник 130"/>
          <p:cNvSpPr/>
          <p:nvPr/>
        </p:nvSpPr>
        <p:spPr>
          <a:xfrm>
            <a:off x="4643438" y="4429132"/>
            <a:ext cx="642942" cy="571504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600" b="1" dirty="0"/>
          </a:p>
        </p:txBody>
      </p:sp>
      <p:sp>
        <p:nvSpPr>
          <p:cNvPr id="126" name="Прямоугольник 125"/>
          <p:cNvSpPr/>
          <p:nvPr/>
        </p:nvSpPr>
        <p:spPr>
          <a:xfrm>
            <a:off x="3929058" y="3143248"/>
            <a:ext cx="642942" cy="571504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600" b="1" dirty="0"/>
          </a:p>
        </p:txBody>
      </p:sp>
      <p:sp>
        <p:nvSpPr>
          <p:cNvPr id="140" name="Прямоугольник 139"/>
          <p:cNvSpPr/>
          <p:nvPr/>
        </p:nvSpPr>
        <p:spPr>
          <a:xfrm>
            <a:off x="3929058" y="2500306"/>
            <a:ext cx="642942" cy="571504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600" b="1" dirty="0"/>
          </a:p>
        </p:txBody>
      </p:sp>
      <p:sp>
        <p:nvSpPr>
          <p:cNvPr id="141" name="Прямоугольник 140"/>
          <p:cNvSpPr/>
          <p:nvPr/>
        </p:nvSpPr>
        <p:spPr>
          <a:xfrm>
            <a:off x="3929058" y="3786190"/>
            <a:ext cx="642942" cy="571504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600" b="1" dirty="0"/>
          </a:p>
        </p:txBody>
      </p:sp>
      <p:sp>
        <p:nvSpPr>
          <p:cNvPr id="133" name="Прямоугольник 132"/>
          <p:cNvSpPr/>
          <p:nvPr/>
        </p:nvSpPr>
        <p:spPr>
          <a:xfrm>
            <a:off x="5357818" y="4429132"/>
            <a:ext cx="642942" cy="571504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600" b="1" dirty="0"/>
          </a:p>
        </p:txBody>
      </p:sp>
      <p:sp>
        <p:nvSpPr>
          <p:cNvPr id="134" name="Прямоугольник 133"/>
          <p:cNvSpPr/>
          <p:nvPr/>
        </p:nvSpPr>
        <p:spPr>
          <a:xfrm>
            <a:off x="5357818" y="2500306"/>
            <a:ext cx="642942" cy="571504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600" b="1" dirty="0"/>
          </a:p>
        </p:txBody>
      </p:sp>
      <p:sp>
        <p:nvSpPr>
          <p:cNvPr id="135" name="Прямоугольник 134"/>
          <p:cNvSpPr/>
          <p:nvPr/>
        </p:nvSpPr>
        <p:spPr>
          <a:xfrm>
            <a:off x="5357818" y="3143248"/>
            <a:ext cx="642942" cy="571504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600" b="1" dirty="0"/>
          </a:p>
        </p:txBody>
      </p:sp>
      <p:sp>
        <p:nvSpPr>
          <p:cNvPr id="136" name="Прямоугольник 135"/>
          <p:cNvSpPr/>
          <p:nvPr/>
        </p:nvSpPr>
        <p:spPr>
          <a:xfrm>
            <a:off x="5357818" y="571480"/>
            <a:ext cx="642942" cy="571504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600" b="1" dirty="0"/>
          </a:p>
        </p:txBody>
      </p:sp>
      <p:sp>
        <p:nvSpPr>
          <p:cNvPr id="137" name="Прямоугольник 136"/>
          <p:cNvSpPr/>
          <p:nvPr/>
        </p:nvSpPr>
        <p:spPr>
          <a:xfrm>
            <a:off x="5357818" y="3786190"/>
            <a:ext cx="642942" cy="571504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600" b="1" dirty="0"/>
          </a:p>
        </p:txBody>
      </p:sp>
      <p:sp>
        <p:nvSpPr>
          <p:cNvPr id="138" name="Прямоугольник 137"/>
          <p:cNvSpPr/>
          <p:nvPr/>
        </p:nvSpPr>
        <p:spPr>
          <a:xfrm>
            <a:off x="5357818" y="1857364"/>
            <a:ext cx="642942" cy="571504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600" b="1" dirty="0"/>
          </a:p>
        </p:txBody>
      </p:sp>
      <p:sp>
        <p:nvSpPr>
          <p:cNvPr id="139" name="Прямоугольник 138"/>
          <p:cNvSpPr/>
          <p:nvPr/>
        </p:nvSpPr>
        <p:spPr>
          <a:xfrm>
            <a:off x="5357818" y="1214422"/>
            <a:ext cx="642942" cy="571504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600" b="1" dirty="0"/>
          </a:p>
        </p:txBody>
      </p:sp>
      <p:sp>
        <p:nvSpPr>
          <p:cNvPr id="56" name="Прямоугольник 55"/>
          <p:cNvSpPr/>
          <p:nvPr/>
        </p:nvSpPr>
        <p:spPr>
          <a:xfrm>
            <a:off x="1785918" y="3786190"/>
            <a:ext cx="642942" cy="571504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smtClean="0"/>
              <a:t>m</a:t>
            </a:r>
            <a:endParaRPr lang="ru-RU" sz="3600" b="1" dirty="0"/>
          </a:p>
        </p:txBody>
      </p:sp>
      <p:sp>
        <p:nvSpPr>
          <p:cNvPr id="102" name="Прямоугольник 101"/>
          <p:cNvSpPr/>
          <p:nvPr/>
        </p:nvSpPr>
        <p:spPr>
          <a:xfrm>
            <a:off x="3929058" y="3143248"/>
            <a:ext cx="642942" cy="571504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smtClean="0"/>
              <a:t>o</a:t>
            </a:r>
            <a:endParaRPr lang="ru-RU" sz="3600" b="1" dirty="0"/>
          </a:p>
        </p:txBody>
      </p:sp>
      <p:sp>
        <p:nvSpPr>
          <p:cNvPr id="79" name="Прямоугольник 78"/>
          <p:cNvSpPr/>
          <p:nvPr/>
        </p:nvSpPr>
        <p:spPr>
          <a:xfrm rot="20515420">
            <a:off x="488179" y="454591"/>
            <a:ext cx="3595611" cy="1805416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Deflate">
              <a:avLst/>
            </a:prstTxWarp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3</a:t>
            </a:r>
            <a:r>
              <a:rPr lang="en-US" sz="5400" b="1" baseline="3000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rd</a:t>
            </a:r>
            <a:r>
              <a:rPr lang="en-US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form</a:t>
            </a:r>
          </a:p>
          <a:p>
            <a:pPr algn="ctr"/>
            <a:r>
              <a:rPr lang="en-US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Crossword puzzle</a:t>
            </a:r>
            <a:endParaRPr lang="ru-RU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65" name="Прямоугольник 64"/>
          <p:cNvSpPr/>
          <p:nvPr/>
        </p:nvSpPr>
        <p:spPr>
          <a:xfrm>
            <a:off x="1785918" y="4429132"/>
            <a:ext cx="642942" cy="571504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smtClean="0"/>
              <a:t>a</a:t>
            </a:r>
            <a:endParaRPr lang="ru-RU" sz="3600" b="1" dirty="0"/>
          </a:p>
        </p:txBody>
      </p:sp>
      <p:sp>
        <p:nvSpPr>
          <p:cNvPr id="80" name="Прямоугольник 79"/>
          <p:cNvSpPr/>
          <p:nvPr/>
        </p:nvSpPr>
        <p:spPr>
          <a:xfrm>
            <a:off x="1785918" y="5715016"/>
            <a:ext cx="642942" cy="571504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smtClean="0"/>
              <a:t>e</a:t>
            </a:r>
            <a:endParaRPr lang="ru-RU" sz="3600" b="1" dirty="0"/>
          </a:p>
        </p:txBody>
      </p:sp>
      <p:sp>
        <p:nvSpPr>
          <p:cNvPr id="81" name="Прямоугольник 80"/>
          <p:cNvSpPr/>
          <p:nvPr/>
        </p:nvSpPr>
        <p:spPr>
          <a:xfrm>
            <a:off x="1785918" y="5072074"/>
            <a:ext cx="642942" cy="571504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smtClean="0"/>
              <a:t>d</a:t>
            </a:r>
            <a:endParaRPr lang="ru-RU" sz="3600" b="1" dirty="0"/>
          </a:p>
        </p:txBody>
      </p:sp>
      <p:sp>
        <p:nvSpPr>
          <p:cNvPr id="82" name="Прямоугольник 81"/>
          <p:cNvSpPr/>
          <p:nvPr/>
        </p:nvSpPr>
        <p:spPr>
          <a:xfrm>
            <a:off x="3214678" y="4429132"/>
            <a:ext cx="642942" cy="571504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b="1" dirty="0" smtClean="0"/>
              <a:t> </a:t>
            </a:r>
            <a:r>
              <a:rPr lang="en-US" sz="3600" b="1" dirty="0" smtClean="0"/>
              <a:t>s</a:t>
            </a:r>
            <a:endParaRPr lang="ru-RU" sz="3600" b="1" dirty="0"/>
          </a:p>
        </p:txBody>
      </p:sp>
      <p:sp>
        <p:nvSpPr>
          <p:cNvPr id="83" name="Прямоугольник 82"/>
          <p:cNvSpPr/>
          <p:nvPr/>
        </p:nvSpPr>
        <p:spPr>
          <a:xfrm>
            <a:off x="3214678" y="5072074"/>
            <a:ext cx="642942" cy="571504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smtClean="0"/>
              <a:t>a</a:t>
            </a:r>
            <a:endParaRPr lang="ru-RU" sz="3600" b="1" dirty="0"/>
          </a:p>
        </p:txBody>
      </p:sp>
      <p:sp>
        <p:nvSpPr>
          <p:cNvPr id="84" name="Прямоугольник 83"/>
          <p:cNvSpPr/>
          <p:nvPr/>
        </p:nvSpPr>
        <p:spPr>
          <a:xfrm>
            <a:off x="2500298" y="5715016"/>
            <a:ext cx="642942" cy="571504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smtClean="0"/>
              <a:t>f</a:t>
            </a:r>
            <a:endParaRPr lang="ru-RU" sz="3600" b="1" dirty="0"/>
          </a:p>
        </p:txBody>
      </p:sp>
      <p:sp>
        <p:nvSpPr>
          <p:cNvPr id="85" name="Прямоугольник 84"/>
          <p:cNvSpPr/>
          <p:nvPr/>
        </p:nvSpPr>
        <p:spPr>
          <a:xfrm>
            <a:off x="3214678" y="5715016"/>
            <a:ext cx="642942" cy="571504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smtClean="0"/>
              <a:t>t</a:t>
            </a:r>
            <a:endParaRPr lang="ru-RU" sz="3600" b="1" dirty="0"/>
          </a:p>
        </p:txBody>
      </p:sp>
      <p:sp>
        <p:nvSpPr>
          <p:cNvPr id="90" name="Прямоугольник 89"/>
          <p:cNvSpPr/>
          <p:nvPr/>
        </p:nvSpPr>
        <p:spPr>
          <a:xfrm>
            <a:off x="3929058" y="4429132"/>
            <a:ext cx="642942" cy="571504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smtClean="0"/>
              <a:t>e</a:t>
            </a:r>
            <a:endParaRPr lang="ru-RU" sz="3600" b="1" dirty="0"/>
          </a:p>
        </p:txBody>
      </p:sp>
      <p:sp>
        <p:nvSpPr>
          <p:cNvPr id="91" name="Прямоугольник 90"/>
          <p:cNvSpPr/>
          <p:nvPr/>
        </p:nvSpPr>
        <p:spPr>
          <a:xfrm>
            <a:off x="4643438" y="4429132"/>
            <a:ext cx="642942" cy="571504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smtClean="0"/>
              <a:t>e</a:t>
            </a:r>
            <a:endParaRPr lang="ru-RU" sz="3600" b="1" dirty="0"/>
          </a:p>
        </p:txBody>
      </p:sp>
      <p:sp>
        <p:nvSpPr>
          <p:cNvPr id="98" name="Прямоугольник 97"/>
          <p:cNvSpPr/>
          <p:nvPr/>
        </p:nvSpPr>
        <p:spPr>
          <a:xfrm>
            <a:off x="1071538" y="5715016"/>
            <a:ext cx="642942" cy="571504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US" sz="1400" b="1" dirty="0" smtClean="0"/>
              <a:t>  </a:t>
            </a:r>
            <a:r>
              <a:rPr lang="en-US" sz="3600" b="1" dirty="0" smtClean="0"/>
              <a:t>l</a:t>
            </a:r>
            <a:endParaRPr lang="ru-RU" sz="3600" b="1" dirty="0"/>
          </a:p>
        </p:txBody>
      </p:sp>
      <p:sp>
        <p:nvSpPr>
          <p:cNvPr id="92" name="Прямоугольник 91"/>
          <p:cNvSpPr/>
          <p:nvPr/>
        </p:nvSpPr>
        <p:spPr>
          <a:xfrm>
            <a:off x="5357818" y="4429132"/>
            <a:ext cx="642942" cy="571504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smtClean="0"/>
              <a:t>n</a:t>
            </a:r>
            <a:endParaRPr lang="ru-RU" sz="3600" b="1" dirty="0"/>
          </a:p>
        </p:txBody>
      </p:sp>
      <p:sp>
        <p:nvSpPr>
          <p:cNvPr id="93" name="Прямоугольник 92"/>
          <p:cNvSpPr/>
          <p:nvPr/>
        </p:nvSpPr>
        <p:spPr>
          <a:xfrm>
            <a:off x="5357818" y="2500306"/>
            <a:ext cx="642942" cy="571504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smtClean="0"/>
              <a:t>t</a:t>
            </a:r>
            <a:endParaRPr lang="ru-RU" sz="3600" b="1" dirty="0"/>
          </a:p>
        </p:txBody>
      </p:sp>
      <p:sp>
        <p:nvSpPr>
          <p:cNvPr id="94" name="Прямоугольник 93"/>
          <p:cNvSpPr/>
          <p:nvPr/>
        </p:nvSpPr>
        <p:spPr>
          <a:xfrm>
            <a:off x="5357818" y="3143248"/>
            <a:ext cx="642942" cy="571504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smtClean="0"/>
              <a:t>t</a:t>
            </a:r>
            <a:endParaRPr lang="ru-RU" sz="3600" b="1" dirty="0"/>
          </a:p>
        </p:txBody>
      </p:sp>
      <p:sp>
        <p:nvSpPr>
          <p:cNvPr id="95" name="Прямоугольник 94"/>
          <p:cNvSpPr/>
          <p:nvPr/>
        </p:nvSpPr>
        <p:spPr>
          <a:xfrm>
            <a:off x="5357818" y="571480"/>
            <a:ext cx="642942" cy="571504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smtClean="0"/>
              <a:t>w</a:t>
            </a:r>
            <a:endParaRPr lang="ru-RU" sz="3600" b="1" dirty="0"/>
          </a:p>
        </p:txBody>
      </p:sp>
      <p:sp>
        <p:nvSpPr>
          <p:cNvPr id="96" name="Прямоугольник 95"/>
          <p:cNvSpPr/>
          <p:nvPr/>
        </p:nvSpPr>
        <p:spPr>
          <a:xfrm>
            <a:off x="5357818" y="3786190"/>
            <a:ext cx="642942" cy="571504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smtClean="0"/>
              <a:t>e</a:t>
            </a:r>
            <a:endParaRPr lang="ru-RU" sz="3600" b="1" dirty="0"/>
          </a:p>
        </p:txBody>
      </p:sp>
      <p:sp>
        <p:nvSpPr>
          <p:cNvPr id="97" name="Прямоугольник 96"/>
          <p:cNvSpPr/>
          <p:nvPr/>
        </p:nvSpPr>
        <p:spPr>
          <a:xfrm>
            <a:off x="5357818" y="1857364"/>
            <a:ext cx="642942" cy="571504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/>
              <a:t>i</a:t>
            </a:r>
            <a:endParaRPr lang="ru-RU" sz="3600" b="1" dirty="0"/>
          </a:p>
        </p:txBody>
      </p:sp>
      <p:sp>
        <p:nvSpPr>
          <p:cNvPr id="100" name="Прямоугольник 99"/>
          <p:cNvSpPr/>
          <p:nvPr/>
        </p:nvSpPr>
        <p:spPr>
          <a:xfrm>
            <a:off x="3929058" y="2500306"/>
            <a:ext cx="642942" cy="571504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smtClean="0"/>
              <a:t>g</a:t>
            </a:r>
            <a:endParaRPr lang="ru-RU" sz="3600" b="1" dirty="0"/>
          </a:p>
        </p:txBody>
      </p:sp>
      <p:sp>
        <p:nvSpPr>
          <p:cNvPr id="99" name="Прямоугольник 98"/>
          <p:cNvSpPr/>
          <p:nvPr/>
        </p:nvSpPr>
        <p:spPr>
          <a:xfrm>
            <a:off x="5357818" y="1214422"/>
            <a:ext cx="642942" cy="571504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smtClean="0"/>
              <a:t>r</a:t>
            </a:r>
            <a:endParaRPr lang="ru-RU" sz="3600" b="1" dirty="0"/>
          </a:p>
        </p:txBody>
      </p:sp>
      <p:sp>
        <p:nvSpPr>
          <p:cNvPr id="101" name="Прямоугольник 100"/>
          <p:cNvSpPr/>
          <p:nvPr/>
        </p:nvSpPr>
        <p:spPr>
          <a:xfrm>
            <a:off x="3929058" y="3786190"/>
            <a:ext cx="642942" cy="571504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smtClean="0"/>
              <a:t>n</a:t>
            </a:r>
            <a:endParaRPr lang="ru-RU" sz="3600" b="1" dirty="0"/>
          </a:p>
        </p:txBody>
      </p:sp>
      <p:sp>
        <p:nvSpPr>
          <p:cNvPr id="146" name="TextBox 145"/>
          <p:cNvSpPr txBox="1"/>
          <p:nvPr/>
        </p:nvSpPr>
        <p:spPr>
          <a:xfrm>
            <a:off x="6929454" y="1142984"/>
            <a:ext cx="1571636" cy="46166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tx1"/>
                </a:solidFill>
              </a:rPr>
              <a:t>1. to leave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147" name="TextBox 146"/>
          <p:cNvSpPr txBox="1"/>
          <p:nvPr/>
        </p:nvSpPr>
        <p:spPr>
          <a:xfrm>
            <a:off x="6929454" y="1785926"/>
            <a:ext cx="1571636" cy="46166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tx1"/>
                </a:solidFill>
              </a:rPr>
              <a:t>2. to see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148" name="TextBox 147"/>
          <p:cNvSpPr txBox="1"/>
          <p:nvPr/>
        </p:nvSpPr>
        <p:spPr>
          <a:xfrm>
            <a:off x="6929454" y="3143248"/>
            <a:ext cx="1587511" cy="46166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tx1"/>
                </a:solidFill>
              </a:rPr>
              <a:t>3. to make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149" name="TextBox 148"/>
          <p:cNvSpPr txBox="1"/>
          <p:nvPr/>
        </p:nvSpPr>
        <p:spPr>
          <a:xfrm>
            <a:off x="6929454" y="3786190"/>
            <a:ext cx="1587511" cy="46166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tx1"/>
                </a:solidFill>
              </a:rPr>
              <a:t>4. to sit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150" name="TextBox 149"/>
          <p:cNvSpPr txBox="1"/>
          <p:nvPr/>
        </p:nvSpPr>
        <p:spPr>
          <a:xfrm>
            <a:off x="6929454" y="4429132"/>
            <a:ext cx="1587511" cy="46166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tx1"/>
                </a:solidFill>
              </a:rPr>
              <a:t>5. to go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151" name="TextBox 150"/>
          <p:cNvSpPr txBox="1"/>
          <p:nvPr/>
        </p:nvSpPr>
        <p:spPr>
          <a:xfrm>
            <a:off x="6929454" y="5072074"/>
            <a:ext cx="1587511" cy="46166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6. to write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153" name="TextBox 152"/>
          <p:cNvSpPr txBox="1"/>
          <p:nvPr/>
        </p:nvSpPr>
        <p:spPr>
          <a:xfrm>
            <a:off x="6929454" y="500042"/>
            <a:ext cx="140756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Across:</a:t>
            </a:r>
            <a:endParaRPr lang="ru-RU" sz="32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4" name="TextBox 153"/>
          <p:cNvSpPr txBox="1"/>
          <p:nvPr/>
        </p:nvSpPr>
        <p:spPr>
          <a:xfrm>
            <a:off x="7072330" y="2500306"/>
            <a:ext cx="130272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Down:</a:t>
            </a:r>
            <a:endParaRPr lang="ru-RU" sz="32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5" name="TextBox 154"/>
          <p:cNvSpPr txBox="1"/>
          <p:nvPr/>
        </p:nvSpPr>
        <p:spPr>
          <a:xfrm>
            <a:off x="642910" y="5786454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C00000"/>
                </a:solidFill>
              </a:rPr>
              <a:t>1</a:t>
            </a:r>
            <a:endParaRPr lang="ru-RU" sz="2400" b="1" dirty="0">
              <a:solidFill>
                <a:srgbClr val="C00000"/>
              </a:solidFill>
            </a:endParaRPr>
          </a:p>
        </p:txBody>
      </p:sp>
      <p:sp>
        <p:nvSpPr>
          <p:cNvPr id="156" name="TextBox 155"/>
          <p:cNvSpPr txBox="1"/>
          <p:nvPr/>
        </p:nvSpPr>
        <p:spPr>
          <a:xfrm>
            <a:off x="2786050" y="4500570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C00000"/>
                </a:solidFill>
              </a:rPr>
              <a:t>2</a:t>
            </a:r>
            <a:endParaRPr lang="ru-RU" sz="2400" b="1" dirty="0">
              <a:solidFill>
                <a:srgbClr val="C00000"/>
              </a:solidFill>
            </a:endParaRPr>
          </a:p>
        </p:txBody>
      </p:sp>
      <p:sp>
        <p:nvSpPr>
          <p:cNvPr id="157" name="TextBox 156"/>
          <p:cNvSpPr txBox="1"/>
          <p:nvPr/>
        </p:nvSpPr>
        <p:spPr>
          <a:xfrm>
            <a:off x="1928794" y="3286124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C00000"/>
                </a:solidFill>
              </a:rPr>
              <a:t>3</a:t>
            </a:r>
            <a:endParaRPr lang="ru-RU" sz="2400" b="1" dirty="0">
              <a:solidFill>
                <a:srgbClr val="C00000"/>
              </a:solidFill>
            </a:endParaRPr>
          </a:p>
        </p:txBody>
      </p:sp>
      <p:sp>
        <p:nvSpPr>
          <p:cNvPr id="158" name="TextBox 157"/>
          <p:cNvSpPr txBox="1"/>
          <p:nvPr/>
        </p:nvSpPr>
        <p:spPr>
          <a:xfrm>
            <a:off x="3357554" y="3929066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C00000"/>
                </a:solidFill>
              </a:rPr>
              <a:t>4</a:t>
            </a:r>
            <a:endParaRPr lang="ru-RU" sz="2400" b="1" dirty="0">
              <a:solidFill>
                <a:srgbClr val="C00000"/>
              </a:solidFill>
            </a:endParaRPr>
          </a:p>
        </p:txBody>
      </p:sp>
      <p:sp>
        <p:nvSpPr>
          <p:cNvPr id="159" name="TextBox 158"/>
          <p:cNvSpPr txBox="1"/>
          <p:nvPr/>
        </p:nvSpPr>
        <p:spPr>
          <a:xfrm>
            <a:off x="4071934" y="2000240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C00000"/>
                </a:solidFill>
              </a:rPr>
              <a:t>5</a:t>
            </a:r>
            <a:endParaRPr lang="ru-RU" sz="2400" b="1" dirty="0">
              <a:solidFill>
                <a:srgbClr val="C00000"/>
              </a:solidFill>
            </a:endParaRPr>
          </a:p>
        </p:txBody>
      </p:sp>
      <p:sp>
        <p:nvSpPr>
          <p:cNvPr id="160" name="TextBox 159"/>
          <p:cNvSpPr txBox="1"/>
          <p:nvPr/>
        </p:nvSpPr>
        <p:spPr>
          <a:xfrm>
            <a:off x="5500694" y="142852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C00000"/>
                </a:solidFill>
              </a:rPr>
              <a:t>6</a:t>
            </a:r>
            <a:endParaRPr lang="ru-RU" sz="2400" b="1" dirty="0">
              <a:solidFill>
                <a:srgbClr val="C00000"/>
              </a:solidFill>
            </a:endParaRPr>
          </a:p>
        </p:txBody>
      </p:sp>
      <p:sp>
        <p:nvSpPr>
          <p:cNvPr id="60" name="Управляющая кнопка: домой 59">
            <a:hlinkClick r:id="" action="ppaction://hlinkshowjump?jump=firstslide" highlightClick="1"/>
          </p:cNvPr>
          <p:cNvSpPr/>
          <p:nvPr/>
        </p:nvSpPr>
        <p:spPr>
          <a:xfrm>
            <a:off x="5929322" y="5857892"/>
            <a:ext cx="785818" cy="714356"/>
          </a:xfrm>
          <a:prstGeom prst="actionButtonHom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3" name="Управляющая кнопка: далее 62">
            <a:hlinkClick r:id="" action="ppaction://hlinkshowjump?jump=nextslide" highlightClick="1"/>
          </p:cNvPr>
          <p:cNvSpPr/>
          <p:nvPr/>
        </p:nvSpPr>
        <p:spPr>
          <a:xfrm>
            <a:off x="7286644" y="6215082"/>
            <a:ext cx="1271606" cy="321622"/>
          </a:xfrm>
          <a:prstGeom prst="actionButtonForwardNex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4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5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6"/>
                  </p:tgtEl>
                </p:cond>
              </p:nextCondLst>
            </p:seq>
            <p:seq concurrent="1" nextAc="seek">
              <p:cTn id="25" restart="whenNotActive" fill="hold" evtFilter="cancelBubble" nodeType="interactiveSeq">
                <p:stCondLst>
                  <p:cond evt="onClick" delay="0">
                    <p:tgtEl>
                      <p:spTgt spid="14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" fill="hold">
                      <p:stCondLst>
                        <p:cond delay="0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5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7"/>
                  </p:tgtEl>
                </p:cond>
              </p:nextCondLst>
            </p:seq>
            <p:seq concurrent="1" nextAc="seek">
              <p:cTn id="48" restart="whenNotActive" fill="hold" evtFilter="cancelBubble" nodeType="interactiveSeq">
                <p:stCondLst>
                  <p:cond evt="onClick" delay="0">
                    <p:tgtEl>
                      <p:spTgt spid="14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9" fill="hold">
                      <p:stCondLst>
                        <p:cond delay="0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6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8"/>
                  </p:tgtEl>
                </p:cond>
              </p:nextCondLst>
            </p:seq>
            <p:seq concurrent="1" nextAc="seek">
              <p:cTn id="66" restart="whenNotActive" fill="hold" evtFilter="cancelBubble" nodeType="interactiveSeq">
                <p:stCondLst>
                  <p:cond evt="onClick" delay="0">
                    <p:tgtEl>
                      <p:spTgt spid="14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7" fill="hold">
                      <p:stCondLst>
                        <p:cond delay="0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9"/>
                  </p:tgtEl>
                </p:cond>
              </p:nextCondLst>
            </p:seq>
            <p:seq concurrent="1" nextAc="seek">
              <p:cTn id="74" restart="whenNotActive" fill="hold" evtFilter="cancelBubble" nodeType="interactiveSeq">
                <p:stCondLst>
                  <p:cond evt="onClick" delay="0">
                    <p:tgtEl>
                      <p:spTgt spid="15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" fill="hold">
                      <p:stCondLst>
                        <p:cond delay="0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2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7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0"/>
                  </p:tgtEl>
                </p:cond>
              </p:nextCondLst>
            </p:seq>
            <p:seq concurrent="1" nextAc="seek">
              <p:cTn id="92" restart="whenNotActive" fill="hold" evtFilter="cancelBubble" nodeType="interactiveSeq">
                <p:stCondLst>
                  <p:cond evt="onClick" delay="0">
                    <p:tgtEl>
                      <p:spTgt spid="15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0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5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8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0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5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8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0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2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3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1"/>
                  </p:tgtEl>
                </p:cond>
              </p:nextCondLst>
            </p:seq>
          </p:childTnLst>
        </p:cTn>
      </p:par>
    </p:tnLst>
    <p:bldLst>
      <p:bldP spid="56" grpId="0" animBg="1"/>
      <p:bldP spid="102" grpId="0" animBg="1"/>
      <p:bldP spid="65" grpId="0" animBg="1"/>
      <p:bldP spid="80" grpId="0" animBg="1"/>
      <p:bldP spid="81" grpId="0" animBg="1"/>
      <p:bldP spid="83" grpId="0" animBg="1"/>
      <p:bldP spid="85" grpId="0" animBg="1"/>
      <p:bldP spid="90" grpId="0" animBg="1"/>
      <p:bldP spid="91" grpId="0" animBg="1"/>
      <p:bldP spid="98" grpId="0" animBg="1"/>
      <p:bldP spid="92" grpId="0" animBg="1"/>
      <p:bldP spid="93" grpId="0" animBg="1"/>
      <p:bldP spid="94" grpId="0" animBg="1"/>
      <p:bldP spid="95" grpId="0" animBg="1"/>
      <p:bldP spid="96" grpId="0" animBg="1"/>
      <p:bldP spid="97" grpId="0" animBg="1"/>
      <p:bldP spid="100" grpId="0" animBg="1"/>
      <p:bldP spid="99" grpId="0" animBg="1"/>
      <p:bldP spid="101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Прямоугольник 141"/>
          <p:cNvSpPr/>
          <p:nvPr/>
        </p:nvSpPr>
        <p:spPr>
          <a:xfrm>
            <a:off x="4500562" y="3500438"/>
            <a:ext cx="642942" cy="571504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600" b="1" dirty="0"/>
          </a:p>
        </p:txBody>
      </p:sp>
      <p:sp>
        <p:nvSpPr>
          <p:cNvPr id="130" name="Прямоугольник 129"/>
          <p:cNvSpPr/>
          <p:nvPr/>
        </p:nvSpPr>
        <p:spPr>
          <a:xfrm>
            <a:off x="5214942" y="3500438"/>
            <a:ext cx="642942" cy="571504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600" b="1" dirty="0"/>
          </a:p>
        </p:txBody>
      </p:sp>
      <p:sp>
        <p:nvSpPr>
          <p:cNvPr id="143" name="Прямоугольник 142"/>
          <p:cNvSpPr/>
          <p:nvPr/>
        </p:nvSpPr>
        <p:spPr>
          <a:xfrm>
            <a:off x="2357422" y="2857496"/>
            <a:ext cx="642942" cy="571504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600" b="1" dirty="0"/>
          </a:p>
        </p:txBody>
      </p:sp>
      <p:sp>
        <p:nvSpPr>
          <p:cNvPr id="145" name="Прямоугольник 144"/>
          <p:cNvSpPr/>
          <p:nvPr/>
        </p:nvSpPr>
        <p:spPr>
          <a:xfrm>
            <a:off x="3071802" y="4786322"/>
            <a:ext cx="642942" cy="571504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600" b="1" dirty="0"/>
          </a:p>
        </p:txBody>
      </p:sp>
      <p:sp>
        <p:nvSpPr>
          <p:cNvPr id="125" name="Прямоугольник 124"/>
          <p:cNvSpPr/>
          <p:nvPr/>
        </p:nvSpPr>
        <p:spPr>
          <a:xfrm>
            <a:off x="4500562" y="2214554"/>
            <a:ext cx="642942" cy="571504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600" b="1" dirty="0"/>
          </a:p>
        </p:txBody>
      </p:sp>
      <p:sp>
        <p:nvSpPr>
          <p:cNvPr id="127" name="Прямоугольник 126"/>
          <p:cNvSpPr/>
          <p:nvPr/>
        </p:nvSpPr>
        <p:spPr>
          <a:xfrm>
            <a:off x="1643042" y="4786322"/>
            <a:ext cx="642942" cy="571504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600" b="1" dirty="0"/>
          </a:p>
        </p:txBody>
      </p:sp>
      <p:sp>
        <p:nvSpPr>
          <p:cNvPr id="128" name="Прямоугольник 127"/>
          <p:cNvSpPr/>
          <p:nvPr/>
        </p:nvSpPr>
        <p:spPr>
          <a:xfrm>
            <a:off x="5214942" y="2857496"/>
            <a:ext cx="642942" cy="571504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600" b="1" dirty="0"/>
          </a:p>
        </p:txBody>
      </p:sp>
      <p:sp>
        <p:nvSpPr>
          <p:cNvPr id="144" name="Прямоугольник 143"/>
          <p:cNvSpPr/>
          <p:nvPr/>
        </p:nvSpPr>
        <p:spPr>
          <a:xfrm>
            <a:off x="2357422" y="4786322"/>
            <a:ext cx="642942" cy="571504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600" b="1" dirty="0"/>
          </a:p>
        </p:txBody>
      </p:sp>
      <p:sp>
        <p:nvSpPr>
          <p:cNvPr id="132" name="Прямоугольник 131"/>
          <p:cNvSpPr/>
          <p:nvPr/>
        </p:nvSpPr>
        <p:spPr>
          <a:xfrm>
            <a:off x="5214942" y="5429264"/>
            <a:ext cx="642942" cy="571504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600" b="1" dirty="0"/>
          </a:p>
        </p:txBody>
      </p:sp>
      <p:sp>
        <p:nvSpPr>
          <p:cNvPr id="129" name="Прямоугольник 128"/>
          <p:cNvSpPr/>
          <p:nvPr/>
        </p:nvSpPr>
        <p:spPr>
          <a:xfrm>
            <a:off x="5214942" y="4143380"/>
            <a:ext cx="642942" cy="571504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600" b="1" dirty="0"/>
          </a:p>
        </p:txBody>
      </p:sp>
      <p:sp>
        <p:nvSpPr>
          <p:cNvPr id="131" name="Прямоугольник 130"/>
          <p:cNvSpPr/>
          <p:nvPr/>
        </p:nvSpPr>
        <p:spPr>
          <a:xfrm>
            <a:off x="5214942" y="2214554"/>
            <a:ext cx="642942" cy="571504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600" b="1" dirty="0"/>
          </a:p>
        </p:txBody>
      </p:sp>
      <p:sp>
        <p:nvSpPr>
          <p:cNvPr id="126" name="Прямоугольник 125"/>
          <p:cNvSpPr/>
          <p:nvPr/>
        </p:nvSpPr>
        <p:spPr>
          <a:xfrm>
            <a:off x="3071802" y="2857496"/>
            <a:ext cx="642942" cy="571504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600" b="1" dirty="0"/>
          </a:p>
        </p:txBody>
      </p:sp>
      <p:sp>
        <p:nvSpPr>
          <p:cNvPr id="140" name="Прямоугольник 139"/>
          <p:cNvSpPr/>
          <p:nvPr/>
        </p:nvSpPr>
        <p:spPr>
          <a:xfrm>
            <a:off x="3071802" y="2214554"/>
            <a:ext cx="642942" cy="571504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600" b="1" dirty="0"/>
          </a:p>
        </p:txBody>
      </p:sp>
      <p:sp>
        <p:nvSpPr>
          <p:cNvPr id="141" name="Прямоугольник 140"/>
          <p:cNvSpPr/>
          <p:nvPr/>
        </p:nvSpPr>
        <p:spPr>
          <a:xfrm>
            <a:off x="5214942" y="4786322"/>
            <a:ext cx="642942" cy="571504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600" b="1" dirty="0"/>
          </a:p>
        </p:txBody>
      </p:sp>
      <p:sp>
        <p:nvSpPr>
          <p:cNvPr id="133" name="Прямоугольник 132"/>
          <p:cNvSpPr/>
          <p:nvPr/>
        </p:nvSpPr>
        <p:spPr>
          <a:xfrm>
            <a:off x="4500562" y="2857496"/>
            <a:ext cx="642942" cy="571504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600" b="1" dirty="0"/>
          </a:p>
        </p:txBody>
      </p:sp>
      <p:sp>
        <p:nvSpPr>
          <p:cNvPr id="134" name="Прямоугольник 133"/>
          <p:cNvSpPr/>
          <p:nvPr/>
        </p:nvSpPr>
        <p:spPr>
          <a:xfrm>
            <a:off x="3786182" y="3500438"/>
            <a:ext cx="642942" cy="571504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600" b="1" dirty="0"/>
          </a:p>
        </p:txBody>
      </p:sp>
      <p:sp>
        <p:nvSpPr>
          <p:cNvPr id="135" name="Прямоугольник 134"/>
          <p:cNvSpPr/>
          <p:nvPr/>
        </p:nvSpPr>
        <p:spPr>
          <a:xfrm>
            <a:off x="3786182" y="4143380"/>
            <a:ext cx="642942" cy="571504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600" b="1" dirty="0"/>
          </a:p>
        </p:txBody>
      </p:sp>
      <p:sp>
        <p:nvSpPr>
          <p:cNvPr id="136" name="Прямоугольник 135"/>
          <p:cNvSpPr/>
          <p:nvPr/>
        </p:nvSpPr>
        <p:spPr>
          <a:xfrm>
            <a:off x="3786182" y="1571612"/>
            <a:ext cx="642942" cy="571504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600" b="1" dirty="0"/>
          </a:p>
        </p:txBody>
      </p:sp>
      <p:sp>
        <p:nvSpPr>
          <p:cNvPr id="137" name="Прямоугольник 136"/>
          <p:cNvSpPr/>
          <p:nvPr/>
        </p:nvSpPr>
        <p:spPr>
          <a:xfrm>
            <a:off x="3786182" y="4786322"/>
            <a:ext cx="642942" cy="571504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600" b="1" dirty="0"/>
          </a:p>
        </p:txBody>
      </p:sp>
      <p:sp>
        <p:nvSpPr>
          <p:cNvPr id="138" name="Прямоугольник 137"/>
          <p:cNvSpPr/>
          <p:nvPr/>
        </p:nvSpPr>
        <p:spPr>
          <a:xfrm>
            <a:off x="3786182" y="2857496"/>
            <a:ext cx="642942" cy="571504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600" b="1" dirty="0"/>
          </a:p>
        </p:txBody>
      </p:sp>
      <p:sp>
        <p:nvSpPr>
          <p:cNvPr id="139" name="Прямоугольник 138"/>
          <p:cNvSpPr/>
          <p:nvPr/>
        </p:nvSpPr>
        <p:spPr>
          <a:xfrm>
            <a:off x="3786182" y="2214554"/>
            <a:ext cx="642942" cy="571504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600" b="1" dirty="0"/>
          </a:p>
        </p:txBody>
      </p:sp>
      <p:sp>
        <p:nvSpPr>
          <p:cNvPr id="78" name="Управляющая кнопка: далее 77">
            <a:hlinkClick r:id="" action="ppaction://hlinkshowjump?jump=nextslide" highlightClick="1"/>
          </p:cNvPr>
          <p:cNvSpPr/>
          <p:nvPr/>
        </p:nvSpPr>
        <p:spPr>
          <a:xfrm>
            <a:off x="7358082" y="6215082"/>
            <a:ext cx="1271606" cy="321622"/>
          </a:xfrm>
          <a:prstGeom prst="actionButtonForwardNex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6" name="Прямоугольник 55"/>
          <p:cNvSpPr/>
          <p:nvPr/>
        </p:nvSpPr>
        <p:spPr>
          <a:xfrm>
            <a:off x="4500562" y="2214554"/>
            <a:ext cx="642942" cy="571504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smtClean="0"/>
              <a:t>m</a:t>
            </a:r>
            <a:endParaRPr lang="ru-RU" sz="3600" b="1" dirty="0"/>
          </a:p>
        </p:txBody>
      </p:sp>
      <p:sp>
        <p:nvSpPr>
          <p:cNvPr id="102" name="Прямоугольник 101"/>
          <p:cNvSpPr/>
          <p:nvPr/>
        </p:nvSpPr>
        <p:spPr>
          <a:xfrm>
            <a:off x="3071802" y="2857496"/>
            <a:ext cx="642942" cy="571504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smtClean="0"/>
              <a:t>o</a:t>
            </a:r>
            <a:endParaRPr lang="ru-RU" sz="3600" b="1" dirty="0"/>
          </a:p>
        </p:txBody>
      </p:sp>
      <p:sp>
        <p:nvSpPr>
          <p:cNvPr id="79" name="Прямоугольник 78"/>
          <p:cNvSpPr/>
          <p:nvPr/>
        </p:nvSpPr>
        <p:spPr>
          <a:xfrm rot="20759652">
            <a:off x="43174" y="393566"/>
            <a:ext cx="3493945" cy="1966927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Deflate">
              <a:avLst/>
            </a:prstTxWarp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3</a:t>
            </a:r>
            <a:r>
              <a:rPr lang="en-US" sz="5400" b="1" baseline="3000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rd</a:t>
            </a:r>
            <a:r>
              <a:rPr lang="en-US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form</a:t>
            </a:r>
          </a:p>
          <a:p>
            <a:pPr algn="ctr"/>
            <a:r>
              <a:rPr lang="en-US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Crossword puzzle</a:t>
            </a:r>
            <a:endParaRPr lang="ru-RU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65" name="Прямоугольник 64"/>
          <p:cNvSpPr/>
          <p:nvPr/>
        </p:nvSpPr>
        <p:spPr>
          <a:xfrm>
            <a:off x="1643042" y="4786322"/>
            <a:ext cx="642942" cy="571504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smtClean="0"/>
              <a:t>f</a:t>
            </a:r>
            <a:endParaRPr lang="ru-RU" sz="3600" b="1" dirty="0"/>
          </a:p>
        </p:txBody>
      </p:sp>
      <p:sp>
        <p:nvSpPr>
          <p:cNvPr id="80" name="Прямоугольник 79"/>
          <p:cNvSpPr/>
          <p:nvPr/>
        </p:nvSpPr>
        <p:spPr>
          <a:xfrm>
            <a:off x="2357422" y="4786322"/>
            <a:ext cx="642942" cy="571504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smtClean="0"/>
              <a:t>e</a:t>
            </a:r>
            <a:endParaRPr lang="ru-RU" sz="3600" b="1" dirty="0"/>
          </a:p>
        </p:txBody>
      </p:sp>
      <p:sp>
        <p:nvSpPr>
          <p:cNvPr id="81" name="Прямоугольник 80"/>
          <p:cNvSpPr/>
          <p:nvPr/>
        </p:nvSpPr>
        <p:spPr>
          <a:xfrm>
            <a:off x="5214942" y="2857496"/>
            <a:ext cx="642942" cy="571504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smtClean="0"/>
              <a:t>d</a:t>
            </a:r>
            <a:endParaRPr lang="ru-RU" sz="3600" b="1" dirty="0"/>
          </a:p>
        </p:txBody>
      </p:sp>
      <p:sp>
        <p:nvSpPr>
          <p:cNvPr id="82" name="Прямоугольник 81"/>
          <p:cNvSpPr/>
          <p:nvPr/>
        </p:nvSpPr>
        <p:spPr>
          <a:xfrm>
            <a:off x="5214942" y="4143380"/>
            <a:ext cx="642942" cy="571504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 </a:t>
            </a:r>
            <a:r>
              <a:rPr lang="en-US" sz="3600" b="1" dirty="0" smtClean="0"/>
              <a:t>o</a:t>
            </a:r>
            <a:endParaRPr lang="ru-RU" sz="3600" b="1" dirty="0"/>
          </a:p>
        </p:txBody>
      </p:sp>
      <p:sp>
        <p:nvSpPr>
          <p:cNvPr id="83" name="Прямоугольник 82"/>
          <p:cNvSpPr/>
          <p:nvPr/>
        </p:nvSpPr>
        <p:spPr>
          <a:xfrm>
            <a:off x="4500562" y="3500438"/>
            <a:ext cx="642942" cy="571504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smtClean="0"/>
              <a:t>o</a:t>
            </a:r>
            <a:endParaRPr lang="ru-RU" sz="3600" b="1" dirty="0"/>
          </a:p>
        </p:txBody>
      </p:sp>
      <p:sp>
        <p:nvSpPr>
          <p:cNvPr id="84" name="Прямоугольник 83"/>
          <p:cNvSpPr/>
          <p:nvPr/>
        </p:nvSpPr>
        <p:spPr>
          <a:xfrm>
            <a:off x="2357422" y="2857496"/>
            <a:ext cx="642942" cy="571504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smtClean="0"/>
              <a:t>f</a:t>
            </a:r>
            <a:endParaRPr lang="ru-RU" sz="3600" b="1" dirty="0"/>
          </a:p>
        </p:txBody>
      </p:sp>
      <p:sp>
        <p:nvSpPr>
          <p:cNvPr id="85" name="Прямоугольник 84"/>
          <p:cNvSpPr/>
          <p:nvPr/>
        </p:nvSpPr>
        <p:spPr>
          <a:xfrm>
            <a:off x="5214942" y="3500438"/>
            <a:ext cx="642942" cy="571504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smtClean="0"/>
              <a:t>t</a:t>
            </a:r>
            <a:endParaRPr lang="ru-RU" sz="3600" b="1" dirty="0"/>
          </a:p>
        </p:txBody>
      </p:sp>
      <p:sp>
        <p:nvSpPr>
          <p:cNvPr id="90" name="Прямоугольник 89"/>
          <p:cNvSpPr/>
          <p:nvPr/>
        </p:nvSpPr>
        <p:spPr>
          <a:xfrm>
            <a:off x="5214942" y="5429264"/>
            <a:ext cx="642942" cy="571504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smtClean="0"/>
              <a:t>d</a:t>
            </a:r>
            <a:endParaRPr lang="ru-RU" sz="3600" b="1" dirty="0"/>
          </a:p>
        </p:txBody>
      </p:sp>
      <p:sp>
        <p:nvSpPr>
          <p:cNvPr id="91" name="Прямоугольник 90"/>
          <p:cNvSpPr/>
          <p:nvPr/>
        </p:nvSpPr>
        <p:spPr>
          <a:xfrm>
            <a:off x="5214942" y="2214554"/>
            <a:ext cx="642942" cy="571504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smtClean="0"/>
              <a:t>e</a:t>
            </a:r>
            <a:endParaRPr lang="ru-RU" sz="3600" b="1" dirty="0"/>
          </a:p>
        </p:txBody>
      </p:sp>
      <p:sp>
        <p:nvSpPr>
          <p:cNvPr id="98" name="Прямоугольник 97"/>
          <p:cNvSpPr/>
          <p:nvPr/>
        </p:nvSpPr>
        <p:spPr>
          <a:xfrm>
            <a:off x="3071802" y="4786322"/>
            <a:ext cx="642942" cy="571504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US" sz="1400" b="1" dirty="0" smtClean="0"/>
              <a:t>  </a:t>
            </a:r>
            <a:r>
              <a:rPr lang="en-US" sz="3600" b="1" dirty="0" smtClean="0"/>
              <a:t>l</a:t>
            </a:r>
            <a:endParaRPr lang="ru-RU" sz="3600" b="1" dirty="0"/>
          </a:p>
        </p:txBody>
      </p:sp>
      <p:sp>
        <p:nvSpPr>
          <p:cNvPr id="92" name="Прямоугольник 91"/>
          <p:cNvSpPr/>
          <p:nvPr/>
        </p:nvSpPr>
        <p:spPr>
          <a:xfrm>
            <a:off x="4500562" y="2857496"/>
            <a:ext cx="642942" cy="571504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smtClean="0"/>
              <a:t>n</a:t>
            </a:r>
            <a:endParaRPr lang="ru-RU" sz="3600" b="1" dirty="0"/>
          </a:p>
        </p:txBody>
      </p:sp>
      <p:sp>
        <p:nvSpPr>
          <p:cNvPr id="93" name="Прямоугольник 92"/>
          <p:cNvSpPr/>
          <p:nvPr/>
        </p:nvSpPr>
        <p:spPr>
          <a:xfrm>
            <a:off x="3786182" y="3500438"/>
            <a:ext cx="642942" cy="571504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smtClean="0"/>
              <a:t>g</a:t>
            </a:r>
            <a:endParaRPr lang="ru-RU" sz="3600" b="1" dirty="0"/>
          </a:p>
        </p:txBody>
      </p:sp>
      <p:sp>
        <p:nvSpPr>
          <p:cNvPr id="94" name="Прямоугольник 93"/>
          <p:cNvSpPr/>
          <p:nvPr/>
        </p:nvSpPr>
        <p:spPr>
          <a:xfrm>
            <a:off x="3786182" y="4143380"/>
            <a:ext cx="642942" cy="571504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smtClean="0"/>
              <a:t>h</a:t>
            </a:r>
            <a:endParaRPr lang="ru-RU" sz="3600" b="1" dirty="0"/>
          </a:p>
        </p:txBody>
      </p:sp>
      <p:sp>
        <p:nvSpPr>
          <p:cNvPr id="95" name="Прямоугольник 94"/>
          <p:cNvSpPr/>
          <p:nvPr/>
        </p:nvSpPr>
        <p:spPr>
          <a:xfrm>
            <a:off x="3786182" y="1571612"/>
            <a:ext cx="642942" cy="571504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smtClean="0"/>
              <a:t>b</a:t>
            </a:r>
            <a:endParaRPr lang="ru-RU" sz="3600" b="1" dirty="0"/>
          </a:p>
        </p:txBody>
      </p:sp>
      <p:sp>
        <p:nvSpPr>
          <p:cNvPr id="96" name="Прямоугольник 95"/>
          <p:cNvSpPr/>
          <p:nvPr/>
        </p:nvSpPr>
        <p:spPr>
          <a:xfrm>
            <a:off x="3786182" y="4786322"/>
            <a:ext cx="642942" cy="571504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smtClean="0"/>
              <a:t>t</a:t>
            </a:r>
            <a:endParaRPr lang="ru-RU" sz="3600" b="1" dirty="0"/>
          </a:p>
        </p:txBody>
      </p:sp>
      <p:sp>
        <p:nvSpPr>
          <p:cNvPr id="97" name="Прямоугольник 96"/>
          <p:cNvSpPr/>
          <p:nvPr/>
        </p:nvSpPr>
        <p:spPr>
          <a:xfrm>
            <a:off x="3786182" y="2857496"/>
            <a:ext cx="642942" cy="571504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smtClean="0"/>
              <a:t>u</a:t>
            </a:r>
            <a:endParaRPr lang="ru-RU" sz="3600" b="1" dirty="0"/>
          </a:p>
        </p:txBody>
      </p:sp>
      <p:sp>
        <p:nvSpPr>
          <p:cNvPr id="100" name="Прямоугольник 99"/>
          <p:cNvSpPr/>
          <p:nvPr/>
        </p:nvSpPr>
        <p:spPr>
          <a:xfrm>
            <a:off x="3071802" y="2214554"/>
            <a:ext cx="642942" cy="571504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smtClean="0"/>
              <a:t>c</a:t>
            </a:r>
            <a:endParaRPr lang="ru-RU" sz="3600" b="1" dirty="0"/>
          </a:p>
        </p:txBody>
      </p:sp>
      <p:sp>
        <p:nvSpPr>
          <p:cNvPr id="99" name="Прямоугольник 98"/>
          <p:cNvSpPr/>
          <p:nvPr/>
        </p:nvSpPr>
        <p:spPr>
          <a:xfrm>
            <a:off x="3786182" y="2214554"/>
            <a:ext cx="642942" cy="571504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smtClean="0"/>
              <a:t>o</a:t>
            </a:r>
            <a:endParaRPr lang="ru-RU" sz="3600" b="1" dirty="0"/>
          </a:p>
        </p:txBody>
      </p:sp>
      <p:sp>
        <p:nvSpPr>
          <p:cNvPr id="101" name="Прямоугольник 100"/>
          <p:cNvSpPr/>
          <p:nvPr/>
        </p:nvSpPr>
        <p:spPr>
          <a:xfrm>
            <a:off x="5214942" y="4786322"/>
            <a:ext cx="642942" cy="571504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smtClean="0"/>
              <a:t>l</a:t>
            </a:r>
            <a:endParaRPr lang="ru-RU" sz="3600" b="1" dirty="0"/>
          </a:p>
        </p:txBody>
      </p:sp>
      <p:sp>
        <p:nvSpPr>
          <p:cNvPr id="146" name="TextBox 145"/>
          <p:cNvSpPr txBox="1"/>
          <p:nvPr/>
        </p:nvSpPr>
        <p:spPr>
          <a:xfrm>
            <a:off x="6858016" y="1214422"/>
            <a:ext cx="1571636" cy="46166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tx1"/>
                </a:solidFill>
              </a:rPr>
              <a:t>1. to come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147" name="TextBox 146"/>
          <p:cNvSpPr txBox="1"/>
          <p:nvPr/>
        </p:nvSpPr>
        <p:spPr>
          <a:xfrm>
            <a:off x="6858016" y="1785926"/>
            <a:ext cx="1571636" cy="46166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tx1"/>
                </a:solidFill>
              </a:rPr>
              <a:t>2. to find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148" name="TextBox 147"/>
          <p:cNvSpPr txBox="1"/>
          <p:nvPr/>
        </p:nvSpPr>
        <p:spPr>
          <a:xfrm>
            <a:off x="6858016" y="2357430"/>
            <a:ext cx="1571636" cy="46166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tx1"/>
                </a:solidFill>
              </a:rPr>
              <a:t>3. to get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149" name="TextBox 148"/>
          <p:cNvSpPr txBox="1"/>
          <p:nvPr/>
        </p:nvSpPr>
        <p:spPr>
          <a:xfrm>
            <a:off x="6858016" y="3000372"/>
            <a:ext cx="1571636" cy="46166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tx1"/>
                </a:solidFill>
              </a:rPr>
              <a:t>4. to feel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150" name="TextBox 149"/>
          <p:cNvSpPr txBox="1"/>
          <p:nvPr/>
        </p:nvSpPr>
        <p:spPr>
          <a:xfrm>
            <a:off x="6929454" y="4429132"/>
            <a:ext cx="1587511" cy="46166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tx1"/>
                </a:solidFill>
              </a:rPr>
              <a:t>5. to buy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151" name="TextBox 150"/>
          <p:cNvSpPr txBox="1"/>
          <p:nvPr/>
        </p:nvSpPr>
        <p:spPr>
          <a:xfrm>
            <a:off x="6929454" y="5072074"/>
            <a:ext cx="1587511" cy="46166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tx1"/>
                </a:solidFill>
              </a:rPr>
              <a:t>6. to tell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153" name="TextBox 152"/>
          <p:cNvSpPr txBox="1"/>
          <p:nvPr/>
        </p:nvSpPr>
        <p:spPr>
          <a:xfrm>
            <a:off x="6929454" y="500042"/>
            <a:ext cx="140756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Across:</a:t>
            </a:r>
            <a:endParaRPr lang="ru-RU" sz="32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4" name="TextBox 153"/>
          <p:cNvSpPr txBox="1"/>
          <p:nvPr/>
        </p:nvSpPr>
        <p:spPr>
          <a:xfrm>
            <a:off x="7072330" y="3786190"/>
            <a:ext cx="130272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Down:</a:t>
            </a:r>
            <a:endParaRPr lang="ru-RU" sz="32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5" name="TextBox 154"/>
          <p:cNvSpPr txBox="1"/>
          <p:nvPr/>
        </p:nvSpPr>
        <p:spPr>
          <a:xfrm>
            <a:off x="2714612" y="2285992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C00000"/>
                </a:solidFill>
              </a:rPr>
              <a:t>1</a:t>
            </a:r>
            <a:endParaRPr lang="ru-RU" sz="2400" b="1" dirty="0">
              <a:solidFill>
                <a:srgbClr val="C00000"/>
              </a:solidFill>
            </a:endParaRPr>
          </a:p>
        </p:txBody>
      </p:sp>
      <p:sp>
        <p:nvSpPr>
          <p:cNvPr id="156" name="TextBox 155"/>
          <p:cNvSpPr txBox="1"/>
          <p:nvPr/>
        </p:nvSpPr>
        <p:spPr>
          <a:xfrm>
            <a:off x="2000232" y="2928934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C00000"/>
                </a:solidFill>
              </a:rPr>
              <a:t>2</a:t>
            </a:r>
            <a:endParaRPr lang="ru-RU" sz="2400" b="1" dirty="0">
              <a:solidFill>
                <a:srgbClr val="C00000"/>
              </a:solidFill>
            </a:endParaRPr>
          </a:p>
        </p:txBody>
      </p:sp>
      <p:sp>
        <p:nvSpPr>
          <p:cNvPr id="157" name="TextBox 156"/>
          <p:cNvSpPr txBox="1"/>
          <p:nvPr/>
        </p:nvSpPr>
        <p:spPr>
          <a:xfrm>
            <a:off x="3428992" y="3571876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C00000"/>
                </a:solidFill>
              </a:rPr>
              <a:t>3</a:t>
            </a:r>
            <a:endParaRPr lang="ru-RU" sz="2400" b="1" dirty="0">
              <a:solidFill>
                <a:srgbClr val="C00000"/>
              </a:solidFill>
            </a:endParaRPr>
          </a:p>
        </p:txBody>
      </p:sp>
      <p:sp>
        <p:nvSpPr>
          <p:cNvPr id="158" name="TextBox 157"/>
          <p:cNvSpPr txBox="1"/>
          <p:nvPr/>
        </p:nvSpPr>
        <p:spPr>
          <a:xfrm>
            <a:off x="1285852" y="4857760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C00000"/>
                </a:solidFill>
              </a:rPr>
              <a:t>4</a:t>
            </a:r>
            <a:endParaRPr lang="ru-RU" sz="2400" b="1" dirty="0">
              <a:solidFill>
                <a:srgbClr val="C00000"/>
              </a:solidFill>
            </a:endParaRPr>
          </a:p>
        </p:txBody>
      </p:sp>
      <p:sp>
        <p:nvSpPr>
          <p:cNvPr id="159" name="TextBox 158"/>
          <p:cNvSpPr txBox="1"/>
          <p:nvPr/>
        </p:nvSpPr>
        <p:spPr>
          <a:xfrm>
            <a:off x="4000496" y="1142984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C00000"/>
                </a:solidFill>
              </a:rPr>
              <a:t>5</a:t>
            </a:r>
            <a:endParaRPr lang="ru-RU" sz="2400" b="1" dirty="0">
              <a:solidFill>
                <a:srgbClr val="C00000"/>
              </a:solidFill>
            </a:endParaRPr>
          </a:p>
        </p:txBody>
      </p:sp>
      <p:sp>
        <p:nvSpPr>
          <p:cNvPr id="160" name="TextBox 159"/>
          <p:cNvSpPr txBox="1"/>
          <p:nvPr/>
        </p:nvSpPr>
        <p:spPr>
          <a:xfrm>
            <a:off x="5857884" y="3571876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C00000"/>
                </a:solidFill>
              </a:rPr>
              <a:t>6</a:t>
            </a:r>
            <a:endParaRPr lang="ru-RU" sz="2400" b="1" dirty="0">
              <a:solidFill>
                <a:srgbClr val="C00000"/>
              </a:solidFill>
            </a:endParaRPr>
          </a:p>
        </p:txBody>
      </p:sp>
      <p:sp>
        <p:nvSpPr>
          <p:cNvPr id="60" name="Управляющая кнопка: домой 59">
            <a:hlinkClick r:id="" action="ppaction://hlinkshowjump?jump=firstslide" highlightClick="1"/>
          </p:cNvPr>
          <p:cNvSpPr/>
          <p:nvPr/>
        </p:nvSpPr>
        <p:spPr>
          <a:xfrm>
            <a:off x="428596" y="5786454"/>
            <a:ext cx="785818" cy="714356"/>
          </a:xfrm>
          <a:prstGeom prst="actionButtonHom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4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6"/>
                  </p:tgtEl>
                </p:cond>
              </p:nextCondLst>
            </p:seq>
            <p:seq concurrent="1" nextAc="seek">
              <p:cTn id="25" restart="whenNotActive" fill="hold" evtFilter="cancelBubble" nodeType="interactiveSeq">
                <p:stCondLst>
                  <p:cond evt="onClick" delay="0">
                    <p:tgtEl>
                      <p:spTgt spid="14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" fill="hold">
                      <p:stCondLst>
                        <p:cond delay="0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7"/>
                  </p:tgtEl>
                </p:cond>
              </p:nextCondLst>
            </p:seq>
            <p:seq concurrent="1" nextAc="seek">
              <p:cTn id="53" restart="whenNotActive" fill="hold" evtFilter="cancelBubble" nodeType="interactiveSeq">
                <p:stCondLst>
                  <p:cond evt="onClick" delay="0">
                    <p:tgtEl>
                      <p:spTgt spid="14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4" fill="hold">
                      <p:stCondLst>
                        <p:cond delay="0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6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8"/>
                  </p:tgtEl>
                </p:cond>
              </p:nextCondLst>
            </p:seq>
            <p:seq concurrent="1" nextAc="seek">
              <p:cTn id="71" restart="whenNotActive" fill="hold" evtFilter="cancelBubble" nodeType="interactiveSeq">
                <p:stCondLst>
                  <p:cond evt="onClick" delay="0">
                    <p:tgtEl>
                      <p:spTgt spid="14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2" fill="hold">
                      <p:stCondLst>
                        <p:cond delay="0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9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4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9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9"/>
                  </p:tgtEl>
                </p:cond>
              </p:nextCondLst>
            </p:seq>
            <p:seq concurrent="1" nextAc="seek">
              <p:cTn id="94" restart="whenNotActive" fill="hold" evtFilter="cancelBubble" nodeType="interactiveSeq">
                <p:stCondLst>
                  <p:cond evt="onClick" delay="0">
                    <p:tgtEl>
                      <p:spTgt spid="15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5" fill="hold">
                      <p:stCondLst>
                        <p:cond delay="0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2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0"/>
                  </p:tgtEl>
                </p:cond>
              </p:nextCondLst>
            </p:seq>
            <p:seq concurrent="1" nextAc="seek">
              <p:cTn id="107" restart="whenNotActive" fill="hold" evtFilter="cancelBubble" nodeType="interactiveSeq">
                <p:stCondLst>
                  <p:cond evt="onClick" delay="0">
                    <p:tgtEl>
                      <p:spTgt spid="15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8" fill="hold">
                      <p:stCondLst>
                        <p:cond delay="0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5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8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0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2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3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1"/>
                  </p:tgtEl>
                </p:cond>
              </p:nextCondLst>
            </p:seq>
          </p:childTnLst>
        </p:cTn>
      </p:par>
    </p:tnLst>
    <p:bldLst>
      <p:bldP spid="56" grpId="0" animBg="1"/>
      <p:bldP spid="102" grpId="0" animBg="1"/>
      <p:bldP spid="65" grpId="0" animBg="1"/>
      <p:bldP spid="80" grpId="0" animBg="1"/>
      <p:bldP spid="81" grpId="0" animBg="1"/>
      <p:bldP spid="82" grpId="0" animBg="1"/>
      <p:bldP spid="83" grpId="0" animBg="1"/>
      <p:bldP spid="84" grpId="0" animBg="1"/>
      <p:bldP spid="85" grpId="0" animBg="1"/>
      <p:bldP spid="90" grpId="0" animBg="1"/>
      <p:bldP spid="91" grpId="0" animBg="1"/>
      <p:bldP spid="98" grpId="0" animBg="1"/>
      <p:bldP spid="92" grpId="0" animBg="1"/>
      <p:bldP spid="93" grpId="0" animBg="1"/>
      <p:bldP spid="94" grpId="0" animBg="1"/>
      <p:bldP spid="95" grpId="0" animBg="1"/>
      <p:bldP spid="96" grpId="0" animBg="1"/>
      <p:bldP spid="97" grpId="0" animBg="1"/>
      <p:bldP spid="100" grpId="0" animBg="1"/>
      <p:bldP spid="99" grpId="0" animBg="1"/>
      <p:bldP spid="101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Прямоугольник 142"/>
          <p:cNvSpPr/>
          <p:nvPr/>
        </p:nvSpPr>
        <p:spPr>
          <a:xfrm>
            <a:off x="5500694" y="5214950"/>
            <a:ext cx="642942" cy="571504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600" b="1" dirty="0"/>
          </a:p>
        </p:txBody>
      </p:sp>
      <p:sp>
        <p:nvSpPr>
          <p:cNvPr id="125" name="Прямоугольник 124"/>
          <p:cNvSpPr/>
          <p:nvPr/>
        </p:nvSpPr>
        <p:spPr>
          <a:xfrm>
            <a:off x="4071934" y="3286124"/>
            <a:ext cx="642942" cy="571504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600" b="1" dirty="0"/>
          </a:p>
        </p:txBody>
      </p:sp>
      <p:sp>
        <p:nvSpPr>
          <p:cNvPr id="127" name="Прямоугольник 126"/>
          <p:cNvSpPr/>
          <p:nvPr/>
        </p:nvSpPr>
        <p:spPr>
          <a:xfrm>
            <a:off x="4071934" y="2643182"/>
            <a:ext cx="642942" cy="571504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600" b="1" dirty="0"/>
          </a:p>
        </p:txBody>
      </p:sp>
      <p:sp>
        <p:nvSpPr>
          <p:cNvPr id="128" name="Прямоугольник 127"/>
          <p:cNvSpPr/>
          <p:nvPr/>
        </p:nvSpPr>
        <p:spPr>
          <a:xfrm>
            <a:off x="4786314" y="3929066"/>
            <a:ext cx="642942" cy="571504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600" b="1" dirty="0"/>
          </a:p>
        </p:txBody>
      </p:sp>
      <p:sp>
        <p:nvSpPr>
          <p:cNvPr id="144" name="Прямоугольник 143"/>
          <p:cNvSpPr/>
          <p:nvPr/>
        </p:nvSpPr>
        <p:spPr>
          <a:xfrm>
            <a:off x="4071934" y="5214950"/>
            <a:ext cx="642942" cy="571504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600" b="1" dirty="0"/>
          </a:p>
        </p:txBody>
      </p:sp>
      <p:sp>
        <p:nvSpPr>
          <p:cNvPr id="132" name="Прямоугольник 131"/>
          <p:cNvSpPr/>
          <p:nvPr/>
        </p:nvSpPr>
        <p:spPr>
          <a:xfrm>
            <a:off x="5500694" y="3286124"/>
            <a:ext cx="642942" cy="571504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600" b="1" dirty="0"/>
          </a:p>
        </p:txBody>
      </p:sp>
      <p:sp>
        <p:nvSpPr>
          <p:cNvPr id="129" name="Прямоугольник 128"/>
          <p:cNvSpPr/>
          <p:nvPr/>
        </p:nvSpPr>
        <p:spPr>
          <a:xfrm>
            <a:off x="4786314" y="5214950"/>
            <a:ext cx="642942" cy="571504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600" b="1" dirty="0"/>
          </a:p>
        </p:txBody>
      </p:sp>
      <p:sp>
        <p:nvSpPr>
          <p:cNvPr id="131" name="Прямоугольник 130"/>
          <p:cNvSpPr/>
          <p:nvPr/>
        </p:nvSpPr>
        <p:spPr>
          <a:xfrm>
            <a:off x="4786314" y="3286124"/>
            <a:ext cx="642942" cy="571504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600" b="1" dirty="0"/>
          </a:p>
        </p:txBody>
      </p:sp>
      <p:sp>
        <p:nvSpPr>
          <p:cNvPr id="141" name="Прямоугольник 140"/>
          <p:cNvSpPr/>
          <p:nvPr/>
        </p:nvSpPr>
        <p:spPr>
          <a:xfrm>
            <a:off x="4786314" y="2643182"/>
            <a:ext cx="642942" cy="571504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600" b="1" dirty="0"/>
          </a:p>
        </p:txBody>
      </p:sp>
      <p:sp>
        <p:nvSpPr>
          <p:cNvPr id="133" name="Прямоугольник 132"/>
          <p:cNvSpPr/>
          <p:nvPr/>
        </p:nvSpPr>
        <p:spPr>
          <a:xfrm>
            <a:off x="5500694" y="2643182"/>
            <a:ext cx="642942" cy="571504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600" b="1" dirty="0"/>
          </a:p>
        </p:txBody>
      </p:sp>
      <p:sp>
        <p:nvSpPr>
          <p:cNvPr id="134" name="Прямоугольник 133"/>
          <p:cNvSpPr/>
          <p:nvPr/>
        </p:nvSpPr>
        <p:spPr>
          <a:xfrm>
            <a:off x="3357554" y="4572008"/>
            <a:ext cx="642942" cy="571504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600" b="1" dirty="0"/>
          </a:p>
        </p:txBody>
      </p:sp>
      <p:sp>
        <p:nvSpPr>
          <p:cNvPr id="135" name="Прямоугольник 134"/>
          <p:cNvSpPr/>
          <p:nvPr/>
        </p:nvSpPr>
        <p:spPr>
          <a:xfrm>
            <a:off x="3357554" y="5214950"/>
            <a:ext cx="642942" cy="571504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600" b="1" dirty="0"/>
          </a:p>
        </p:txBody>
      </p:sp>
      <p:sp>
        <p:nvSpPr>
          <p:cNvPr id="136" name="Прямоугольник 135"/>
          <p:cNvSpPr/>
          <p:nvPr/>
        </p:nvSpPr>
        <p:spPr>
          <a:xfrm>
            <a:off x="3357554" y="2643182"/>
            <a:ext cx="642942" cy="571504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600" b="1" dirty="0"/>
          </a:p>
        </p:txBody>
      </p:sp>
      <p:sp>
        <p:nvSpPr>
          <p:cNvPr id="137" name="Прямоугольник 136"/>
          <p:cNvSpPr/>
          <p:nvPr/>
        </p:nvSpPr>
        <p:spPr>
          <a:xfrm>
            <a:off x="2643174" y="5214950"/>
            <a:ext cx="642942" cy="571504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600" b="1" dirty="0"/>
          </a:p>
        </p:txBody>
      </p:sp>
      <p:sp>
        <p:nvSpPr>
          <p:cNvPr id="138" name="Прямоугольник 137"/>
          <p:cNvSpPr/>
          <p:nvPr/>
        </p:nvSpPr>
        <p:spPr>
          <a:xfrm>
            <a:off x="3357554" y="3929066"/>
            <a:ext cx="642942" cy="571504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600" b="1" dirty="0"/>
          </a:p>
        </p:txBody>
      </p:sp>
      <p:sp>
        <p:nvSpPr>
          <p:cNvPr id="139" name="Прямоугольник 138"/>
          <p:cNvSpPr/>
          <p:nvPr/>
        </p:nvSpPr>
        <p:spPr>
          <a:xfrm>
            <a:off x="3357554" y="3286124"/>
            <a:ext cx="642942" cy="571504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600" b="1" dirty="0"/>
          </a:p>
        </p:txBody>
      </p:sp>
      <p:sp>
        <p:nvSpPr>
          <p:cNvPr id="78" name="Управляющая кнопка: далее 77">
            <a:hlinkClick r:id="" action="ppaction://hlinkshowjump?jump=nextslide" highlightClick="1"/>
          </p:cNvPr>
          <p:cNvSpPr/>
          <p:nvPr/>
        </p:nvSpPr>
        <p:spPr>
          <a:xfrm>
            <a:off x="7072330" y="6215082"/>
            <a:ext cx="1271606" cy="321622"/>
          </a:xfrm>
          <a:prstGeom prst="actionButtonForwardNex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6" name="Прямоугольник 55"/>
          <p:cNvSpPr/>
          <p:nvPr/>
        </p:nvSpPr>
        <p:spPr>
          <a:xfrm>
            <a:off x="4071934" y="3286124"/>
            <a:ext cx="642942" cy="571504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smtClean="0"/>
              <a:t>o</a:t>
            </a:r>
            <a:endParaRPr lang="ru-RU" sz="3600" b="1" dirty="0"/>
          </a:p>
        </p:txBody>
      </p:sp>
      <p:sp>
        <p:nvSpPr>
          <p:cNvPr id="79" name="Прямоугольник 78"/>
          <p:cNvSpPr/>
          <p:nvPr/>
        </p:nvSpPr>
        <p:spPr>
          <a:xfrm rot="20932573">
            <a:off x="212501" y="195996"/>
            <a:ext cx="3602550" cy="1966927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Deflate">
              <a:avLst/>
            </a:prstTxWarp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2</a:t>
            </a:r>
            <a:r>
              <a:rPr lang="en-US" sz="5400" b="1" baseline="3000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nd</a:t>
            </a:r>
            <a:r>
              <a:rPr lang="en-US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form</a:t>
            </a:r>
          </a:p>
          <a:p>
            <a:pPr algn="ctr"/>
            <a:r>
              <a:rPr lang="en-US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Crossword puzzle</a:t>
            </a:r>
            <a:endParaRPr lang="ru-RU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65" name="Прямоугольник 64"/>
          <p:cNvSpPr/>
          <p:nvPr/>
        </p:nvSpPr>
        <p:spPr>
          <a:xfrm>
            <a:off x="4071934" y="2643182"/>
            <a:ext cx="642942" cy="571504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smtClean="0"/>
              <a:t>w</a:t>
            </a:r>
            <a:endParaRPr lang="ru-RU" sz="3600" b="1" dirty="0"/>
          </a:p>
        </p:txBody>
      </p:sp>
      <p:sp>
        <p:nvSpPr>
          <p:cNvPr id="80" name="Прямоугольник 79"/>
          <p:cNvSpPr/>
          <p:nvPr/>
        </p:nvSpPr>
        <p:spPr>
          <a:xfrm>
            <a:off x="4071934" y="5214950"/>
            <a:ext cx="642942" cy="571504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smtClean="0"/>
              <a:t>g</a:t>
            </a:r>
            <a:endParaRPr lang="ru-RU" sz="3600" b="1" dirty="0"/>
          </a:p>
        </p:txBody>
      </p:sp>
      <p:sp>
        <p:nvSpPr>
          <p:cNvPr id="81" name="Прямоугольник 80"/>
          <p:cNvSpPr/>
          <p:nvPr/>
        </p:nvSpPr>
        <p:spPr>
          <a:xfrm>
            <a:off x="4786314" y="3929066"/>
            <a:ext cx="642942" cy="571504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smtClean="0"/>
              <a:t>e</a:t>
            </a:r>
            <a:endParaRPr lang="ru-RU" sz="3600" b="1" dirty="0"/>
          </a:p>
        </p:txBody>
      </p:sp>
      <p:sp>
        <p:nvSpPr>
          <p:cNvPr id="82" name="Прямоугольник 81"/>
          <p:cNvSpPr/>
          <p:nvPr/>
        </p:nvSpPr>
        <p:spPr>
          <a:xfrm>
            <a:off x="4786314" y="5214950"/>
            <a:ext cx="642942" cy="571504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 </a:t>
            </a:r>
            <a:r>
              <a:rPr lang="en-US" sz="3600" b="1" dirty="0" smtClean="0"/>
              <a:t>a</a:t>
            </a:r>
            <a:endParaRPr lang="ru-RU" sz="3600" b="1" dirty="0"/>
          </a:p>
        </p:txBody>
      </p:sp>
      <p:sp>
        <p:nvSpPr>
          <p:cNvPr id="84" name="Прямоугольник 83"/>
          <p:cNvSpPr/>
          <p:nvPr/>
        </p:nvSpPr>
        <p:spPr>
          <a:xfrm>
            <a:off x="5500694" y="5214950"/>
            <a:ext cx="642942" cy="571504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smtClean="0"/>
              <a:t>n</a:t>
            </a:r>
            <a:endParaRPr lang="ru-RU" sz="3600" b="1" dirty="0"/>
          </a:p>
        </p:txBody>
      </p:sp>
      <p:sp>
        <p:nvSpPr>
          <p:cNvPr id="90" name="Прямоугольник 89"/>
          <p:cNvSpPr/>
          <p:nvPr/>
        </p:nvSpPr>
        <p:spPr>
          <a:xfrm>
            <a:off x="5500694" y="3286124"/>
            <a:ext cx="642942" cy="571504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smtClean="0"/>
              <a:t>e</a:t>
            </a:r>
            <a:endParaRPr lang="ru-RU" sz="3600" b="1" dirty="0"/>
          </a:p>
        </p:txBody>
      </p:sp>
      <p:sp>
        <p:nvSpPr>
          <p:cNvPr id="91" name="Прямоугольник 90"/>
          <p:cNvSpPr/>
          <p:nvPr/>
        </p:nvSpPr>
        <p:spPr>
          <a:xfrm>
            <a:off x="4786314" y="3286124"/>
            <a:ext cx="642942" cy="571504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smtClean="0"/>
              <a:t>t</a:t>
            </a:r>
            <a:endParaRPr lang="ru-RU" sz="3600" b="1" dirty="0"/>
          </a:p>
        </p:txBody>
      </p:sp>
      <p:sp>
        <p:nvSpPr>
          <p:cNvPr id="92" name="Прямоугольник 91"/>
          <p:cNvSpPr/>
          <p:nvPr/>
        </p:nvSpPr>
        <p:spPr>
          <a:xfrm>
            <a:off x="5500694" y="2643182"/>
            <a:ext cx="642942" cy="571504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smtClean="0"/>
              <a:t>s</a:t>
            </a:r>
            <a:endParaRPr lang="ru-RU" sz="3600" b="1" dirty="0"/>
          </a:p>
        </p:txBody>
      </p:sp>
      <p:sp>
        <p:nvSpPr>
          <p:cNvPr id="93" name="Прямоугольник 92"/>
          <p:cNvSpPr/>
          <p:nvPr/>
        </p:nvSpPr>
        <p:spPr>
          <a:xfrm>
            <a:off x="3357554" y="4572008"/>
            <a:ext cx="642942" cy="571504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smtClean="0"/>
              <a:t>k</a:t>
            </a:r>
            <a:endParaRPr lang="ru-RU" sz="3600" b="1" dirty="0"/>
          </a:p>
        </p:txBody>
      </p:sp>
      <p:sp>
        <p:nvSpPr>
          <p:cNvPr id="94" name="Прямоугольник 93"/>
          <p:cNvSpPr/>
          <p:nvPr/>
        </p:nvSpPr>
        <p:spPr>
          <a:xfrm>
            <a:off x="3357554" y="5214950"/>
            <a:ext cx="642942" cy="571504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smtClean="0"/>
              <a:t>e</a:t>
            </a:r>
            <a:endParaRPr lang="ru-RU" sz="3600" b="1" dirty="0"/>
          </a:p>
        </p:txBody>
      </p:sp>
      <p:sp>
        <p:nvSpPr>
          <p:cNvPr id="95" name="Прямоугольник 94"/>
          <p:cNvSpPr/>
          <p:nvPr/>
        </p:nvSpPr>
        <p:spPr>
          <a:xfrm>
            <a:off x="3357554" y="2643182"/>
            <a:ext cx="642942" cy="571504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smtClean="0"/>
              <a:t>b</a:t>
            </a:r>
            <a:endParaRPr lang="ru-RU" sz="3600" b="1" dirty="0"/>
          </a:p>
        </p:txBody>
      </p:sp>
      <p:sp>
        <p:nvSpPr>
          <p:cNvPr id="96" name="Прямоугольник 95"/>
          <p:cNvSpPr/>
          <p:nvPr/>
        </p:nvSpPr>
        <p:spPr>
          <a:xfrm>
            <a:off x="2643174" y="5214950"/>
            <a:ext cx="642942" cy="571504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smtClean="0"/>
              <a:t>b</a:t>
            </a:r>
            <a:endParaRPr lang="ru-RU" sz="3600" b="1" dirty="0"/>
          </a:p>
        </p:txBody>
      </p:sp>
      <p:sp>
        <p:nvSpPr>
          <p:cNvPr id="97" name="Прямоугольник 96"/>
          <p:cNvSpPr/>
          <p:nvPr/>
        </p:nvSpPr>
        <p:spPr>
          <a:xfrm>
            <a:off x="3357554" y="3929066"/>
            <a:ext cx="642942" cy="571504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smtClean="0"/>
              <a:t>o</a:t>
            </a:r>
            <a:endParaRPr lang="ru-RU" sz="3600" b="1" dirty="0"/>
          </a:p>
        </p:txBody>
      </p:sp>
      <p:sp>
        <p:nvSpPr>
          <p:cNvPr id="99" name="Прямоугольник 98"/>
          <p:cNvSpPr/>
          <p:nvPr/>
        </p:nvSpPr>
        <p:spPr>
          <a:xfrm>
            <a:off x="3357554" y="3286124"/>
            <a:ext cx="642942" cy="571504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smtClean="0"/>
              <a:t>r</a:t>
            </a:r>
            <a:endParaRPr lang="ru-RU" sz="3600" b="1" dirty="0"/>
          </a:p>
        </p:txBody>
      </p:sp>
      <p:sp>
        <p:nvSpPr>
          <p:cNvPr id="101" name="Прямоугольник 100"/>
          <p:cNvSpPr/>
          <p:nvPr/>
        </p:nvSpPr>
        <p:spPr>
          <a:xfrm>
            <a:off x="4786314" y="2643182"/>
            <a:ext cx="642942" cy="571504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smtClean="0"/>
              <a:t>a</a:t>
            </a:r>
            <a:endParaRPr lang="ru-RU" sz="3600" b="1" dirty="0"/>
          </a:p>
        </p:txBody>
      </p:sp>
      <p:sp>
        <p:nvSpPr>
          <p:cNvPr id="146" name="TextBox 145"/>
          <p:cNvSpPr txBox="1"/>
          <p:nvPr/>
        </p:nvSpPr>
        <p:spPr>
          <a:xfrm>
            <a:off x="6858016" y="1214422"/>
            <a:ext cx="1571636" cy="46166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tx1"/>
                </a:solidFill>
              </a:rPr>
              <a:t>1. to begin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147" name="TextBox 146"/>
          <p:cNvSpPr txBox="1"/>
          <p:nvPr/>
        </p:nvSpPr>
        <p:spPr>
          <a:xfrm>
            <a:off x="6858016" y="1785926"/>
            <a:ext cx="1571636" cy="46166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tx1"/>
                </a:solidFill>
              </a:rPr>
              <a:t>2. to write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148" name="TextBox 147"/>
          <p:cNvSpPr txBox="1"/>
          <p:nvPr/>
        </p:nvSpPr>
        <p:spPr>
          <a:xfrm>
            <a:off x="6858016" y="2357430"/>
            <a:ext cx="1571636" cy="46166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tx1"/>
                </a:solidFill>
              </a:rPr>
              <a:t>3. to be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149" name="TextBox 148"/>
          <p:cNvSpPr txBox="1"/>
          <p:nvPr/>
        </p:nvSpPr>
        <p:spPr>
          <a:xfrm>
            <a:off x="6929454" y="3857628"/>
            <a:ext cx="1571636" cy="46166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tx1"/>
                </a:solidFill>
              </a:rPr>
              <a:t>4. to see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150" name="TextBox 149"/>
          <p:cNvSpPr txBox="1"/>
          <p:nvPr/>
        </p:nvSpPr>
        <p:spPr>
          <a:xfrm>
            <a:off x="6929454" y="4429132"/>
            <a:ext cx="1587511" cy="46166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tx1"/>
                </a:solidFill>
              </a:rPr>
              <a:t>5. to break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151" name="TextBox 150"/>
          <p:cNvSpPr txBox="1"/>
          <p:nvPr/>
        </p:nvSpPr>
        <p:spPr>
          <a:xfrm>
            <a:off x="6929454" y="5072074"/>
            <a:ext cx="1587511" cy="46166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tx1"/>
                </a:solidFill>
              </a:rPr>
              <a:t>6. to eat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153" name="TextBox 152"/>
          <p:cNvSpPr txBox="1"/>
          <p:nvPr/>
        </p:nvSpPr>
        <p:spPr>
          <a:xfrm>
            <a:off x="6929454" y="500042"/>
            <a:ext cx="140756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Across:</a:t>
            </a:r>
            <a:endParaRPr lang="ru-RU" sz="32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4" name="TextBox 153"/>
          <p:cNvSpPr txBox="1"/>
          <p:nvPr/>
        </p:nvSpPr>
        <p:spPr>
          <a:xfrm>
            <a:off x="7072330" y="3143248"/>
            <a:ext cx="130272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Down:</a:t>
            </a:r>
            <a:endParaRPr lang="ru-RU" sz="32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5" name="TextBox 154"/>
          <p:cNvSpPr txBox="1"/>
          <p:nvPr/>
        </p:nvSpPr>
        <p:spPr>
          <a:xfrm>
            <a:off x="2285984" y="5286388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C00000"/>
                </a:solidFill>
              </a:rPr>
              <a:t>1</a:t>
            </a:r>
            <a:endParaRPr lang="ru-RU" sz="2400" b="1" dirty="0">
              <a:solidFill>
                <a:srgbClr val="C00000"/>
              </a:solidFill>
            </a:endParaRPr>
          </a:p>
        </p:txBody>
      </p:sp>
      <p:sp>
        <p:nvSpPr>
          <p:cNvPr id="156" name="TextBox 155"/>
          <p:cNvSpPr txBox="1"/>
          <p:nvPr/>
        </p:nvSpPr>
        <p:spPr>
          <a:xfrm>
            <a:off x="2285984" y="3286124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C00000"/>
                </a:solidFill>
              </a:rPr>
              <a:t>2</a:t>
            </a:r>
            <a:endParaRPr lang="ru-RU" sz="2400" b="1" dirty="0">
              <a:solidFill>
                <a:srgbClr val="C00000"/>
              </a:solidFill>
            </a:endParaRPr>
          </a:p>
        </p:txBody>
      </p:sp>
      <p:sp>
        <p:nvSpPr>
          <p:cNvPr id="157" name="TextBox 156"/>
          <p:cNvSpPr txBox="1"/>
          <p:nvPr/>
        </p:nvSpPr>
        <p:spPr>
          <a:xfrm>
            <a:off x="4214810" y="2214554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C00000"/>
                </a:solidFill>
              </a:rPr>
              <a:t>3</a:t>
            </a:r>
            <a:endParaRPr lang="ru-RU" sz="2400" b="1" dirty="0">
              <a:solidFill>
                <a:srgbClr val="C00000"/>
              </a:solidFill>
            </a:endParaRPr>
          </a:p>
        </p:txBody>
      </p:sp>
      <p:sp>
        <p:nvSpPr>
          <p:cNvPr id="158" name="TextBox 157"/>
          <p:cNvSpPr txBox="1"/>
          <p:nvPr/>
        </p:nvSpPr>
        <p:spPr>
          <a:xfrm>
            <a:off x="2786050" y="1571612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C00000"/>
                </a:solidFill>
              </a:rPr>
              <a:t>4</a:t>
            </a:r>
            <a:endParaRPr lang="ru-RU" sz="2400" b="1" dirty="0">
              <a:solidFill>
                <a:srgbClr val="C00000"/>
              </a:solidFill>
            </a:endParaRPr>
          </a:p>
        </p:txBody>
      </p:sp>
      <p:sp>
        <p:nvSpPr>
          <p:cNvPr id="159" name="TextBox 158"/>
          <p:cNvSpPr txBox="1"/>
          <p:nvPr/>
        </p:nvSpPr>
        <p:spPr>
          <a:xfrm>
            <a:off x="3500430" y="2214554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C00000"/>
                </a:solidFill>
              </a:rPr>
              <a:t>5</a:t>
            </a:r>
            <a:endParaRPr lang="ru-RU" sz="2400" b="1" dirty="0">
              <a:solidFill>
                <a:srgbClr val="C00000"/>
              </a:solidFill>
            </a:endParaRPr>
          </a:p>
        </p:txBody>
      </p:sp>
      <p:sp>
        <p:nvSpPr>
          <p:cNvPr id="160" name="TextBox 159"/>
          <p:cNvSpPr txBox="1"/>
          <p:nvPr/>
        </p:nvSpPr>
        <p:spPr>
          <a:xfrm>
            <a:off x="4929190" y="2214554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C00000"/>
                </a:solidFill>
              </a:rPr>
              <a:t>6</a:t>
            </a:r>
            <a:endParaRPr lang="ru-RU" sz="2400" b="1" dirty="0">
              <a:solidFill>
                <a:srgbClr val="C00000"/>
              </a:solidFill>
            </a:endParaRPr>
          </a:p>
        </p:txBody>
      </p:sp>
      <p:sp>
        <p:nvSpPr>
          <p:cNvPr id="60" name="Прямоугольник 59"/>
          <p:cNvSpPr/>
          <p:nvPr/>
        </p:nvSpPr>
        <p:spPr>
          <a:xfrm>
            <a:off x="2643174" y="2000240"/>
            <a:ext cx="642942" cy="571504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600" b="1" dirty="0"/>
          </a:p>
        </p:txBody>
      </p:sp>
      <p:sp>
        <p:nvSpPr>
          <p:cNvPr id="100" name="Прямоугольник 99"/>
          <p:cNvSpPr/>
          <p:nvPr/>
        </p:nvSpPr>
        <p:spPr>
          <a:xfrm>
            <a:off x="2643174" y="2000240"/>
            <a:ext cx="642942" cy="571504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smtClean="0"/>
              <a:t>s</a:t>
            </a:r>
            <a:endParaRPr lang="ru-RU" sz="3600" b="1" dirty="0"/>
          </a:p>
        </p:txBody>
      </p:sp>
      <p:sp>
        <p:nvSpPr>
          <p:cNvPr id="61" name="Прямоугольник 60"/>
          <p:cNvSpPr/>
          <p:nvPr/>
        </p:nvSpPr>
        <p:spPr>
          <a:xfrm>
            <a:off x="2643174" y="2643182"/>
            <a:ext cx="642942" cy="571504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600" b="1" dirty="0"/>
          </a:p>
        </p:txBody>
      </p:sp>
      <p:sp>
        <p:nvSpPr>
          <p:cNvPr id="102" name="Прямоугольник 101"/>
          <p:cNvSpPr/>
          <p:nvPr/>
        </p:nvSpPr>
        <p:spPr>
          <a:xfrm>
            <a:off x="2643174" y="2643182"/>
            <a:ext cx="642942" cy="571504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smtClean="0"/>
              <a:t>a</a:t>
            </a:r>
            <a:endParaRPr lang="ru-RU" sz="3600" b="1" dirty="0"/>
          </a:p>
        </p:txBody>
      </p:sp>
      <p:sp>
        <p:nvSpPr>
          <p:cNvPr id="62" name="Прямоугольник 61"/>
          <p:cNvSpPr/>
          <p:nvPr/>
        </p:nvSpPr>
        <p:spPr>
          <a:xfrm>
            <a:off x="2643174" y="3286124"/>
            <a:ext cx="642942" cy="571504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600" b="1" dirty="0"/>
          </a:p>
        </p:txBody>
      </p:sp>
      <p:sp>
        <p:nvSpPr>
          <p:cNvPr id="140" name="Прямоугольник 139"/>
          <p:cNvSpPr/>
          <p:nvPr/>
        </p:nvSpPr>
        <p:spPr>
          <a:xfrm>
            <a:off x="2643174" y="3286124"/>
            <a:ext cx="642942" cy="571504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smtClean="0"/>
              <a:t>w</a:t>
            </a:r>
            <a:endParaRPr lang="ru-RU" sz="3600" b="1" dirty="0"/>
          </a:p>
        </p:txBody>
      </p:sp>
      <p:sp>
        <p:nvSpPr>
          <p:cNvPr id="57" name="Управляющая кнопка: домой 56">
            <a:hlinkClick r:id="" action="ppaction://hlinkshowjump?jump=firstslide" highlightClick="1"/>
          </p:cNvPr>
          <p:cNvSpPr/>
          <p:nvPr/>
        </p:nvSpPr>
        <p:spPr>
          <a:xfrm>
            <a:off x="571472" y="5786454"/>
            <a:ext cx="785818" cy="714356"/>
          </a:xfrm>
          <a:prstGeom prst="actionButtonHom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4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5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5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5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5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6"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14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5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7"/>
                  </p:tgtEl>
                </p:cond>
              </p:nextCondLst>
            </p:seq>
            <p:seq concurrent="1" nextAc="seek">
              <p:cTn id="58" restart="whenNotActive" fill="hold" evtFilter="cancelBubble" nodeType="interactiveSeq">
                <p:stCondLst>
                  <p:cond evt="onClick" delay="0">
                    <p:tgtEl>
                      <p:spTgt spid="14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9" fill="hold">
                      <p:stCondLst>
                        <p:cond delay="0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6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8"/>
                  </p:tgtEl>
                </p:cond>
              </p:nextCondLst>
            </p:seq>
            <p:seq concurrent="1" nextAc="seek">
              <p:cTn id="76" restart="whenNotActive" fill="hold" evtFilter="cancelBubble" nodeType="interactiveSeq">
                <p:stCondLst>
                  <p:cond evt="onClick" delay="0">
                    <p:tgtEl>
                      <p:spTgt spid="14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7" fill="hold">
                      <p:stCondLst>
                        <p:cond delay="0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4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9"/>
                  </p:tgtEl>
                </p:cond>
              </p:nextCondLst>
            </p:seq>
            <p:seq concurrent="1" nextAc="seek">
              <p:cTn id="89" restart="whenNotActive" fill="hold" evtFilter="cancelBubble" nodeType="interactiveSeq">
                <p:stCondLst>
                  <p:cond evt="onClick" delay="0">
                    <p:tgtEl>
                      <p:spTgt spid="15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0" fill="hold">
                      <p:stCondLst>
                        <p:cond delay="0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7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2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0"/>
                  </p:tgtEl>
                </p:cond>
              </p:nextCondLst>
            </p:seq>
            <p:seq concurrent="1" nextAc="seek">
              <p:cTn id="107" restart="whenNotActive" fill="hold" evtFilter="cancelBubble" nodeType="interactiveSeq">
                <p:stCondLst>
                  <p:cond evt="onClick" delay="0">
                    <p:tgtEl>
                      <p:spTgt spid="15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8" fill="hold">
                      <p:stCondLst>
                        <p:cond delay="0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1"/>
                  </p:tgtEl>
                </p:cond>
              </p:nextCondLst>
            </p:seq>
          </p:childTnLst>
        </p:cTn>
      </p:par>
    </p:tnLst>
    <p:bldLst>
      <p:bldP spid="56" grpId="0" animBg="1"/>
      <p:bldP spid="65" grpId="0" animBg="1"/>
      <p:bldP spid="81" grpId="0" animBg="1"/>
      <p:bldP spid="90" grpId="0" animBg="1"/>
      <p:bldP spid="91" grpId="0" animBg="1"/>
      <p:bldP spid="92" grpId="0" animBg="1"/>
      <p:bldP spid="93" grpId="0" animBg="1"/>
      <p:bldP spid="95" grpId="0" animBg="1"/>
      <p:bldP spid="96" grpId="0" animBg="1"/>
      <p:bldP spid="97" grpId="0" animBg="1"/>
      <p:bldP spid="99" grpId="0" animBg="1"/>
      <p:bldP spid="101" grpId="0" animBg="1"/>
      <p:bldP spid="100" grpId="0" animBg="1"/>
      <p:bldP spid="102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Прямоугольник 142"/>
          <p:cNvSpPr/>
          <p:nvPr/>
        </p:nvSpPr>
        <p:spPr>
          <a:xfrm>
            <a:off x="5286380" y="5357826"/>
            <a:ext cx="642942" cy="571504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600" b="1" dirty="0"/>
          </a:p>
        </p:txBody>
      </p:sp>
      <p:sp>
        <p:nvSpPr>
          <p:cNvPr id="127" name="Прямоугольник 126"/>
          <p:cNvSpPr/>
          <p:nvPr/>
        </p:nvSpPr>
        <p:spPr>
          <a:xfrm>
            <a:off x="4572000" y="3429000"/>
            <a:ext cx="642942" cy="571504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600" b="1" dirty="0"/>
          </a:p>
        </p:txBody>
      </p:sp>
      <p:sp>
        <p:nvSpPr>
          <p:cNvPr id="128" name="Прямоугольник 127"/>
          <p:cNvSpPr/>
          <p:nvPr/>
        </p:nvSpPr>
        <p:spPr>
          <a:xfrm>
            <a:off x="5286380" y="4714884"/>
            <a:ext cx="642942" cy="571504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600" b="1" dirty="0"/>
          </a:p>
        </p:txBody>
      </p:sp>
      <p:sp>
        <p:nvSpPr>
          <p:cNvPr id="144" name="Прямоугольник 143"/>
          <p:cNvSpPr/>
          <p:nvPr/>
        </p:nvSpPr>
        <p:spPr>
          <a:xfrm>
            <a:off x="5286380" y="1500174"/>
            <a:ext cx="642942" cy="571504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600" b="1" dirty="0"/>
          </a:p>
        </p:txBody>
      </p:sp>
      <p:sp>
        <p:nvSpPr>
          <p:cNvPr id="132" name="Прямоугольник 131"/>
          <p:cNvSpPr/>
          <p:nvPr/>
        </p:nvSpPr>
        <p:spPr>
          <a:xfrm>
            <a:off x="5286380" y="2786058"/>
            <a:ext cx="642942" cy="571504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600" b="1" dirty="0"/>
          </a:p>
        </p:txBody>
      </p:sp>
      <p:sp>
        <p:nvSpPr>
          <p:cNvPr id="129" name="Прямоугольник 128"/>
          <p:cNvSpPr/>
          <p:nvPr/>
        </p:nvSpPr>
        <p:spPr>
          <a:xfrm>
            <a:off x="5286380" y="2143116"/>
            <a:ext cx="642942" cy="571504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600" b="1" dirty="0"/>
          </a:p>
        </p:txBody>
      </p:sp>
      <p:sp>
        <p:nvSpPr>
          <p:cNvPr id="131" name="Прямоугольник 130"/>
          <p:cNvSpPr/>
          <p:nvPr/>
        </p:nvSpPr>
        <p:spPr>
          <a:xfrm>
            <a:off x="5286380" y="4071942"/>
            <a:ext cx="642942" cy="571504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600" b="1" dirty="0"/>
          </a:p>
        </p:txBody>
      </p:sp>
      <p:sp>
        <p:nvSpPr>
          <p:cNvPr id="141" name="Прямоугольник 140"/>
          <p:cNvSpPr/>
          <p:nvPr/>
        </p:nvSpPr>
        <p:spPr>
          <a:xfrm>
            <a:off x="5286380" y="3429000"/>
            <a:ext cx="642942" cy="571504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600" b="1" dirty="0"/>
          </a:p>
        </p:txBody>
      </p:sp>
      <p:sp>
        <p:nvSpPr>
          <p:cNvPr id="134" name="Прямоугольник 133"/>
          <p:cNvSpPr/>
          <p:nvPr/>
        </p:nvSpPr>
        <p:spPr>
          <a:xfrm>
            <a:off x="3857620" y="5357826"/>
            <a:ext cx="642942" cy="571504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600" b="1" dirty="0"/>
          </a:p>
        </p:txBody>
      </p:sp>
      <p:sp>
        <p:nvSpPr>
          <p:cNvPr id="135" name="Прямоугольник 134"/>
          <p:cNvSpPr/>
          <p:nvPr/>
        </p:nvSpPr>
        <p:spPr>
          <a:xfrm>
            <a:off x="3143240" y="5357826"/>
            <a:ext cx="642942" cy="571504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600" b="1" dirty="0"/>
          </a:p>
        </p:txBody>
      </p:sp>
      <p:sp>
        <p:nvSpPr>
          <p:cNvPr id="136" name="Прямоугольник 135"/>
          <p:cNvSpPr/>
          <p:nvPr/>
        </p:nvSpPr>
        <p:spPr>
          <a:xfrm>
            <a:off x="3857620" y="3429000"/>
            <a:ext cx="642942" cy="571504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600" b="1" dirty="0"/>
          </a:p>
        </p:txBody>
      </p:sp>
      <p:sp>
        <p:nvSpPr>
          <p:cNvPr id="137" name="Прямоугольник 136"/>
          <p:cNvSpPr/>
          <p:nvPr/>
        </p:nvSpPr>
        <p:spPr>
          <a:xfrm>
            <a:off x="2428860" y="5357826"/>
            <a:ext cx="642942" cy="571504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600" b="1" dirty="0"/>
          </a:p>
        </p:txBody>
      </p:sp>
      <p:sp>
        <p:nvSpPr>
          <p:cNvPr id="138" name="Прямоугольник 137"/>
          <p:cNvSpPr/>
          <p:nvPr/>
        </p:nvSpPr>
        <p:spPr>
          <a:xfrm>
            <a:off x="3857620" y="4714884"/>
            <a:ext cx="642942" cy="571504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600" b="1" dirty="0"/>
          </a:p>
        </p:txBody>
      </p:sp>
      <p:sp>
        <p:nvSpPr>
          <p:cNvPr id="139" name="Прямоугольник 138"/>
          <p:cNvSpPr/>
          <p:nvPr/>
        </p:nvSpPr>
        <p:spPr>
          <a:xfrm>
            <a:off x="3857620" y="4071942"/>
            <a:ext cx="642942" cy="571504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600" b="1" dirty="0"/>
          </a:p>
        </p:txBody>
      </p:sp>
      <p:sp>
        <p:nvSpPr>
          <p:cNvPr id="79" name="Прямоугольник 78"/>
          <p:cNvSpPr/>
          <p:nvPr/>
        </p:nvSpPr>
        <p:spPr>
          <a:xfrm rot="20932573">
            <a:off x="209467" y="164846"/>
            <a:ext cx="3925464" cy="1966927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Deflate">
              <a:avLst/>
            </a:prstTxWarp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2</a:t>
            </a:r>
            <a:r>
              <a:rPr lang="en-US" sz="5400" b="1" baseline="3000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nd</a:t>
            </a:r>
            <a:r>
              <a:rPr lang="en-US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form</a:t>
            </a:r>
          </a:p>
          <a:p>
            <a:pPr algn="ctr"/>
            <a:r>
              <a:rPr lang="en-US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Crossword puzzle</a:t>
            </a:r>
            <a:endParaRPr lang="ru-RU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65" name="Прямоугольник 64"/>
          <p:cNvSpPr/>
          <p:nvPr/>
        </p:nvSpPr>
        <p:spPr>
          <a:xfrm>
            <a:off x="4572000" y="3429000"/>
            <a:ext cx="642942" cy="571504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smtClean="0"/>
              <a:t>e</a:t>
            </a:r>
            <a:endParaRPr lang="ru-RU" sz="3600" b="1" dirty="0"/>
          </a:p>
        </p:txBody>
      </p:sp>
      <p:sp>
        <p:nvSpPr>
          <p:cNvPr id="80" name="Прямоугольник 79"/>
          <p:cNvSpPr/>
          <p:nvPr/>
        </p:nvSpPr>
        <p:spPr>
          <a:xfrm>
            <a:off x="5286380" y="1500174"/>
            <a:ext cx="642942" cy="571504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smtClean="0"/>
              <a:t>f</a:t>
            </a:r>
            <a:endParaRPr lang="ru-RU" sz="3600" b="1" dirty="0"/>
          </a:p>
        </p:txBody>
      </p:sp>
      <p:sp>
        <p:nvSpPr>
          <p:cNvPr id="81" name="Прямоугольник 80"/>
          <p:cNvSpPr/>
          <p:nvPr/>
        </p:nvSpPr>
        <p:spPr>
          <a:xfrm>
            <a:off x="5286380" y="4714884"/>
            <a:ext cx="642942" cy="571504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smtClean="0"/>
              <a:t>n</a:t>
            </a:r>
            <a:endParaRPr lang="ru-RU" sz="3600" b="1" dirty="0"/>
          </a:p>
        </p:txBody>
      </p:sp>
      <p:sp>
        <p:nvSpPr>
          <p:cNvPr id="82" name="Прямоугольник 81"/>
          <p:cNvSpPr/>
          <p:nvPr/>
        </p:nvSpPr>
        <p:spPr>
          <a:xfrm>
            <a:off x="5286380" y="2143116"/>
            <a:ext cx="642942" cy="571504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 </a:t>
            </a:r>
            <a:r>
              <a:rPr lang="en-US" sz="3600" b="1" dirty="0" smtClean="0"/>
              <a:t>l</a:t>
            </a:r>
            <a:endParaRPr lang="ru-RU" sz="3600" b="1" dirty="0"/>
          </a:p>
        </p:txBody>
      </p:sp>
      <p:sp>
        <p:nvSpPr>
          <p:cNvPr id="84" name="Прямоугольник 83"/>
          <p:cNvSpPr/>
          <p:nvPr/>
        </p:nvSpPr>
        <p:spPr>
          <a:xfrm>
            <a:off x="5286380" y="5357826"/>
            <a:ext cx="642942" cy="571504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smtClean="0"/>
              <a:t>t</a:t>
            </a:r>
            <a:endParaRPr lang="ru-RU" sz="3600" b="1" dirty="0"/>
          </a:p>
        </p:txBody>
      </p:sp>
      <p:sp>
        <p:nvSpPr>
          <p:cNvPr id="90" name="Прямоугольник 89"/>
          <p:cNvSpPr/>
          <p:nvPr/>
        </p:nvSpPr>
        <p:spPr>
          <a:xfrm>
            <a:off x="5286380" y="2786058"/>
            <a:ext cx="642942" cy="571504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smtClean="0"/>
              <a:t>e</a:t>
            </a:r>
            <a:endParaRPr lang="ru-RU" sz="3600" b="1" dirty="0"/>
          </a:p>
        </p:txBody>
      </p:sp>
      <p:sp>
        <p:nvSpPr>
          <p:cNvPr id="91" name="Прямоугольник 90"/>
          <p:cNvSpPr/>
          <p:nvPr/>
        </p:nvSpPr>
        <p:spPr>
          <a:xfrm>
            <a:off x="5286380" y="4071942"/>
            <a:ext cx="642942" cy="571504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smtClean="0"/>
              <a:t>e</a:t>
            </a:r>
            <a:endParaRPr lang="ru-RU" sz="3600" b="1" dirty="0"/>
          </a:p>
        </p:txBody>
      </p:sp>
      <p:sp>
        <p:nvSpPr>
          <p:cNvPr id="93" name="Прямоугольник 92"/>
          <p:cNvSpPr/>
          <p:nvPr/>
        </p:nvSpPr>
        <p:spPr>
          <a:xfrm>
            <a:off x="3857620" y="5357826"/>
            <a:ext cx="642942" cy="571504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smtClean="0"/>
              <a:t>d</a:t>
            </a:r>
            <a:endParaRPr lang="ru-RU" sz="3600" b="1" dirty="0"/>
          </a:p>
        </p:txBody>
      </p:sp>
      <p:sp>
        <p:nvSpPr>
          <p:cNvPr id="94" name="Прямоугольник 93"/>
          <p:cNvSpPr/>
          <p:nvPr/>
        </p:nvSpPr>
        <p:spPr>
          <a:xfrm>
            <a:off x="3143240" y="5357826"/>
            <a:ext cx="642942" cy="571504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smtClean="0"/>
              <a:t>a</a:t>
            </a:r>
            <a:endParaRPr lang="ru-RU" sz="3600" b="1" dirty="0"/>
          </a:p>
        </p:txBody>
      </p:sp>
      <p:sp>
        <p:nvSpPr>
          <p:cNvPr id="95" name="Прямоугольник 94"/>
          <p:cNvSpPr/>
          <p:nvPr/>
        </p:nvSpPr>
        <p:spPr>
          <a:xfrm>
            <a:off x="3857620" y="3429000"/>
            <a:ext cx="642942" cy="571504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smtClean="0"/>
              <a:t>r</a:t>
            </a:r>
            <a:endParaRPr lang="ru-RU" sz="3600" b="1" dirty="0"/>
          </a:p>
        </p:txBody>
      </p:sp>
      <p:sp>
        <p:nvSpPr>
          <p:cNvPr id="96" name="Прямоугольник 95"/>
          <p:cNvSpPr/>
          <p:nvPr/>
        </p:nvSpPr>
        <p:spPr>
          <a:xfrm>
            <a:off x="2428860" y="5357826"/>
            <a:ext cx="642942" cy="571504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smtClean="0"/>
              <a:t>h</a:t>
            </a:r>
            <a:endParaRPr lang="ru-RU" sz="3600" b="1" dirty="0"/>
          </a:p>
        </p:txBody>
      </p:sp>
      <p:sp>
        <p:nvSpPr>
          <p:cNvPr id="97" name="Прямоугольник 96"/>
          <p:cNvSpPr/>
          <p:nvPr/>
        </p:nvSpPr>
        <p:spPr>
          <a:xfrm>
            <a:off x="3857620" y="4714884"/>
            <a:ext cx="642942" cy="571504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smtClean="0"/>
              <a:t>a</a:t>
            </a:r>
            <a:endParaRPr lang="ru-RU" sz="3600" b="1" dirty="0"/>
          </a:p>
        </p:txBody>
      </p:sp>
      <p:sp>
        <p:nvSpPr>
          <p:cNvPr id="99" name="Прямоугольник 98"/>
          <p:cNvSpPr/>
          <p:nvPr/>
        </p:nvSpPr>
        <p:spPr>
          <a:xfrm>
            <a:off x="3857620" y="4071942"/>
            <a:ext cx="642942" cy="571504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smtClean="0"/>
              <a:t>e</a:t>
            </a:r>
            <a:endParaRPr lang="ru-RU" sz="3600" b="1" dirty="0"/>
          </a:p>
        </p:txBody>
      </p:sp>
      <p:sp>
        <p:nvSpPr>
          <p:cNvPr id="101" name="Прямоугольник 100"/>
          <p:cNvSpPr/>
          <p:nvPr/>
        </p:nvSpPr>
        <p:spPr>
          <a:xfrm>
            <a:off x="5286380" y="3429000"/>
            <a:ext cx="642942" cy="571504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smtClean="0"/>
              <a:t>w</a:t>
            </a:r>
            <a:endParaRPr lang="ru-RU" sz="3600" b="1" dirty="0"/>
          </a:p>
        </p:txBody>
      </p:sp>
      <p:sp>
        <p:nvSpPr>
          <p:cNvPr id="146" name="TextBox 145"/>
          <p:cNvSpPr txBox="1"/>
          <p:nvPr/>
        </p:nvSpPr>
        <p:spPr>
          <a:xfrm>
            <a:off x="6858016" y="1214422"/>
            <a:ext cx="1571636" cy="46166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tx1"/>
                </a:solidFill>
              </a:rPr>
              <a:t>1. to have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147" name="TextBox 146"/>
          <p:cNvSpPr txBox="1"/>
          <p:nvPr/>
        </p:nvSpPr>
        <p:spPr>
          <a:xfrm>
            <a:off x="6858016" y="1785926"/>
            <a:ext cx="1571636" cy="46166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tx1"/>
                </a:solidFill>
              </a:rPr>
              <a:t>2. to draw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148" name="TextBox 147"/>
          <p:cNvSpPr txBox="1"/>
          <p:nvPr/>
        </p:nvSpPr>
        <p:spPr>
          <a:xfrm>
            <a:off x="6929454" y="3357562"/>
            <a:ext cx="1571636" cy="46166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tx1"/>
                </a:solidFill>
              </a:rPr>
              <a:t>3. to do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149" name="TextBox 148"/>
          <p:cNvSpPr txBox="1"/>
          <p:nvPr/>
        </p:nvSpPr>
        <p:spPr>
          <a:xfrm>
            <a:off x="6929454" y="3929066"/>
            <a:ext cx="1571636" cy="46166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tx1"/>
                </a:solidFill>
              </a:rPr>
              <a:t>4. to read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150" name="TextBox 149"/>
          <p:cNvSpPr txBox="1"/>
          <p:nvPr/>
        </p:nvSpPr>
        <p:spPr>
          <a:xfrm>
            <a:off x="6929454" y="4500570"/>
            <a:ext cx="1587511" cy="46166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tx1"/>
                </a:solidFill>
              </a:rPr>
              <a:t>5. to fly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151" name="TextBox 150"/>
          <p:cNvSpPr txBox="1"/>
          <p:nvPr/>
        </p:nvSpPr>
        <p:spPr>
          <a:xfrm>
            <a:off x="6929454" y="5072074"/>
            <a:ext cx="1587511" cy="46166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tx1"/>
                </a:solidFill>
              </a:rPr>
              <a:t>6. to go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153" name="TextBox 152"/>
          <p:cNvSpPr txBox="1"/>
          <p:nvPr/>
        </p:nvSpPr>
        <p:spPr>
          <a:xfrm>
            <a:off x="6929454" y="500042"/>
            <a:ext cx="140756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Across:</a:t>
            </a:r>
            <a:endParaRPr lang="ru-RU" sz="32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4" name="TextBox 153"/>
          <p:cNvSpPr txBox="1"/>
          <p:nvPr/>
        </p:nvSpPr>
        <p:spPr>
          <a:xfrm>
            <a:off x="7072330" y="2643182"/>
            <a:ext cx="130272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Down:</a:t>
            </a:r>
            <a:endParaRPr lang="ru-RU" sz="32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5" name="TextBox 154"/>
          <p:cNvSpPr txBox="1"/>
          <p:nvPr/>
        </p:nvSpPr>
        <p:spPr>
          <a:xfrm>
            <a:off x="2071670" y="5429264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C00000"/>
                </a:solidFill>
              </a:rPr>
              <a:t>1</a:t>
            </a:r>
            <a:endParaRPr lang="ru-RU" sz="2400" b="1" dirty="0">
              <a:solidFill>
                <a:srgbClr val="C00000"/>
              </a:solidFill>
            </a:endParaRPr>
          </a:p>
        </p:txBody>
      </p:sp>
      <p:sp>
        <p:nvSpPr>
          <p:cNvPr id="156" name="TextBox 155"/>
          <p:cNvSpPr txBox="1"/>
          <p:nvPr/>
        </p:nvSpPr>
        <p:spPr>
          <a:xfrm>
            <a:off x="2786050" y="3500438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C00000"/>
                </a:solidFill>
              </a:rPr>
              <a:t>2</a:t>
            </a:r>
            <a:endParaRPr lang="ru-RU" sz="2400" b="1" dirty="0">
              <a:solidFill>
                <a:srgbClr val="C00000"/>
              </a:solidFill>
            </a:endParaRPr>
          </a:p>
        </p:txBody>
      </p:sp>
      <p:sp>
        <p:nvSpPr>
          <p:cNvPr id="157" name="TextBox 156"/>
          <p:cNvSpPr txBox="1"/>
          <p:nvPr/>
        </p:nvSpPr>
        <p:spPr>
          <a:xfrm>
            <a:off x="3286116" y="1714488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C00000"/>
                </a:solidFill>
              </a:rPr>
              <a:t>3</a:t>
            </a:r>
            <a:endParaRPr lang="ru-RU" sz="2400" b="1" dirty="0">
              <a:solidFill>
                <a:srgbClr val="C00000"/>
              </a:solidFill>
            </a:endParaRPr>
          </a:p>
        </p:txBody>
      </p:sp>
      <p:sp>
        <p:nvSpPr>
          <p:cNvPr id="158" name="TextBox 157"/>
          <p:cNvSpPr txBox="1"/>
          <p:nvPr/>
        </p:nvSpPr>
        <p:spPr>
          <a:xfrm>
            <a:off x="4000496" y="3000372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C00000"/>
                </a:solidFill>
              </a:rPr>
              <a:t>4</a:t>
            </a:r>
            <a:endParaRPr lang="ru-RU" sz="2400" b="1" dirty="0">
              <a:solidFill>
                <a:srgbClr val="C00000"/>
              </a:solidFill>
            </a:endParaRPr>
          </a:p>
        </p:txBody>
      </p:sp>
      <p:sp>
        <p:nvSpPr>
          <p:cNvPr id="159" name="TextBox 158"/>
          <p:cNvSpPr txBox="1"/>
          <p:nvPr/>
        </p:nvSpPr>
        <p:spPr>
          <a:xfrm>
            <a:off x="5429256" y="1071546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C00000"/>
                </a:solidFill>
              </a:rPr>
              <a:t>5</a:t>
            </a:r>
            <a:endParaRPr lang="ru-RU" sz="2400" b="1" dirty="0">
              <a:solidFill>
                <a:srgbClr val="C00000"/>
              </a:solidFill>
            </a:endParaRPr>
          </a:p>
        </p:txBody>
      </p:sp>
      <p:sp>
        <p:nvSpPr>
          <p:cNvPr id="160" name="TextBox 159"/>
          <p:cNvSpPr txBox="1"/>
          <p:nvPr/>
        </p:nvSpPr>
        <p:spPr>
          <a:xfrm>
            <a:off x="5929322" y="3500438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C00000"/>
                </a:solidFill>
              </a:rPr>
              <a:t>6</a:t>
            </a:r>
            <a:endParaRPr lang="ru-RU" sz="2400" b="1" dirty="0">
              <a:solidFill>
                <a:srgbClr val="C00000"/>
              </a:solidFill>
            </a:endParaRPr>
          </a:p>
        </p:txBody>
      </p:sp>
      <p:sp>
        <p:nvSpPr>
          <p:cNvPr id="60" name="Прямоугольник 59"/>
          <p:cNvSpPr/>
          <p:nvPr/>
        </p:nvSpPr>
        <p:spPr>
          <a:xfrm>
            <a:off x="3143240" y="2786058"/>
            <a:ext cx="642942" cy="571504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600" b="1" dirty="0"/>
          </a:p>
        </p:txBody>
      </p:sp>
      <p:sp>
        <p:nvSpPr>
          <p:cNvPr id="100" name="Прямоугольник 99"/>
          <p:cNvSpPr/>
          <p:nvPr/>
        </p:nvSpPr>
        <p:spPr>
          <a:xfrm>
            <a:off x="3143240" y="2786058"/>
            <a:ext cx="642942" cy="571504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/>
              <a:t>i</a:t>
            </a:r>
            <a:endParaRPr lang="ru-RU" sz="3600" b="1" dirty="0"/>
          </a:p>
        </p:txBody>
      </p:sp>
      <p:sp>
        <p:nvSpPr>
          <p:cNvPr id="61" name="Прямоугольник 60"/>
          <p:cNvSpPr/>
          <p:nvPr/>
        </p:nvSpPr>
        <p:spPr>
          <a:xfrm>
            <a:off x="3143240" y="3429000"/>
            <a:ext cx="642942" cy="571504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600" b="1" dirty="0"/>
          </a:p>
        </p:txBody>
      </p:sp>
      <p:sp>
        <p:nvSpPr>
          <p:cNvPr id="102" name="Прямоугольник 101"/>
          <p:cNvSpPr/>
          <p:nvPr/>
        </p:nvSpPr>
        <p:spPr>
          <a:xfrm>
            <a:off x="3143240" y="3429000"/>
            <a:ext cx="642942" cy="571504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smtClean="0"/>
              <a:t>d</a:t>
            </a:r>
            <a:endParaRPr lang="ru-RU" sz="3600" b="1" dirty="0"/>
          </a:p>
        </p:txBody>
      </p:sp>
      <p:sp>
        <p:nvSpPr>
          <p:cNvPr id="57" name="Прямоугольник 56"/>
          <p:cNvSpPr/>
          <p:nvPr/>
        </p:nvSpPr>
        <p:spPr>
          <a:xfrm>
            <a:off x="3143240" y="2143116"/>
            <a:ext cx="642942" cy="571504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600" b="1" dirty="0"/>
          </a:p>
        </p:txBody>
      </p:sp>
      <p:sp>
        <p:nvSpPr>
          <p:cNvPr id="92" name="Прямоугольник 91"/>
          <p:cNvSpPr/>
          <p:nvPr/>
        </p:nvSpPr>
        <p:spPr>
          <a:xfrm>
            <a:off x="3143240" y="2143116"/>
            <a:ext cx="642942" cy="571504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smtClean="0"/>
              <a:t>d</a:t>
            </a:r>
            <a:endParaRPr lang="ru-RU" sz="3600" b="1" dirty="0"/>
          </a:p>
        </p:txBody>
      </p:sp>
      <p:sp>
        <p:nvSpPr>
          <p:cNvPr id="52" name="Управляющая кнопка: домой 51">
            <a:hlinkClick r:id="" action="ppaction://hlinkshowjump?jump=firstslide" highlightClick="1"/>
          </p:cNvPr>
          <p:cNvSpPr/>
          <p:nvPr/>
        </p:nvSpPr>
        <p:spPr>
          <a:xfrm>
            <a:off x="571472" y="5786454"/>
            <a:ext cx="785818" cy="714356"/>
          </a:xfrm>
          <a:prstGeom prst="actionButtonHom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4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6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14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7"/>
                  </p:tgtEl>
                </p:cond>
              </p:nextCondLst>
            </p:seq>
            <p:seq concurrent="1" nextAc="seek">
              <p:cTn id="43" restart="whenNotActive" fill="hold" evtFilter="cancelBubble" nodeType="interactiveSeq">
                <p:stCondLst>
                  <p:cond evt="onClick" delay="0">
                    <p:tgtEl>
                      <p:spTgt spid="14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4" fill="hold">
                      <p:stCondLst>
                        <p:cond delay="0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8"/>
                  </p:tgtEl>
                </p:cond>
              </p:nextCondLst>
            </p:seq>
            <p:seq concurrent="1" nextAc="seek">
              <p:cTn id="56" restart="whenNotActive" fill="hold" evtFilter="cancelBubble" nodeType="interactiveSeq">
                <p:stCondLst>
                  <p:cond evt="onClick" delay="0">
                    <p:tgtEl>
                      <p:spTgt spid="14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7" fill="hold">
                      <p:stCondLst>
                        <p:cond delay="0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4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9"/>
                  </p:tgtEl>
                </p:cond>
              </p:nextCondLst>
            </p:seq>
            <p:seq concurrent="1" nextAc="seek">
              <p:cTn id="69" restart="whenNotActive" fill="hold" evtFilter="cancelBubble" nodeType="interactiveSeq">
                <p:stCondLst>
                  <p:cond evt="onClick" delay="0">
                    <p:tgtEl>
                      <p:spTgt spid="15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0" fill="hold">
                      <p:stCondLst>
                        <p:cond delay="0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2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0"/>
                  </p:tgtEl>
                </p:cond>
              </p:nextCondLst>
            </p:seq>
            <p:seq concurrent="1" nextAc="seek">
              <p:cTn id="87" restart="whenNotActive" fill="hold" evtFilter="cancelBubble" nodeType="interactiveSeq">
                <p:stCondLst>
                  <p:cond evt="onClick" delay="0">
                    <p:tgtEl>
                      <p:spTgt spid="15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8" fill="hold">
                      <p:stCondLst>
                        <p:cond delay="0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5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0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1"/>
                  </p:tgtEl>
                </p:cond>
              </p:nextCondLst>
            </p:seq>
          </p:childTnLst>
        </p:cTn>
      </p:par>
    </p:tnLst>
    <p:bldLst>
      <p:bldP spid="65" grpId="0" animBg="1"/>
      <p:bldP spid="80" grpId="0" animBg="1"/>
      <p:bldP spid="81" grpId="0" animBg="1"/>
      <p:bldP spid="82" grpId="0" animBg="1"/>
      <p:bldP spid="84" grpId="0" animBg="1"/>
      <p:bldP spid="90" grpId="0" animBg="1"/>
      <p:bldP spid="91" grpId="0" animBg="1"/>
      <p:bldP spid="93" grpId="0" animBg="1"/>
      <p:bldP spid="94" grpId="0" animBg="1"/>
      <p:bldP spid="95" grpId="0" animBg="1"/>
      <p:bldP spid="96" grpId="0" animBg="1"/>
      <p:bldP spid="97" grpId="0" animBg="1"/>
      <p:bldP spid="99" grpId="0" animBg="1"/>
      <p:bldP spid="101" grpId="0" animBg="1"/>
      <p:bldP spid="100" grpId="0" animBg="1"/>
      <p:bldP spid="102" grpId="0" animBg="1"/>
      <p:bldP spid="9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000232" y="642918"/>
            <a:ext cx="1571636" cy="642942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/>
              <a:t>be</a:t>
            </a:r>
            <a:endParaRPr lang="ru-RU" sz="3200" b="1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3714744" y="2071678"/>
            <a:ext cx="1571636" cy="642942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/>
              <a:t>did</a:t>
            </a:r>
            <a:endParaRPr lang="ru-RU" sz="3200" b="1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5429256" y="5643578"/>
            <a:ext cx="1571636" cy="642942"/>
          </a:xfrm>
          <a:prstGeom prst="rect">
            <a:avLst/>
          </a:prstGeom>
          <a:solidFill>
            <a:schemeClr val="accent6">
              <a:lumMod val="50000"/>
            </a:schemeClr>
          </a:solidFill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3200" b="1" dirty="0" smtClean="0">
                <a:solidFill>
                  <a:prstClr val="white"/>
                </a:solidFill>
              </a:rPr>
              <a:t>made</a:t>
            </a:r>
            <a:endParaRPr lang="ru-RU" sz="3200" b="1" dirty="0">
              <a:solidFill>
                <a:prstClr val="white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000232" y="1357298"/>
            <a:ext cx="1571636" cy="642942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/>
              <a:t>have</a:t>
            </a:r>
            <a:endParaRPr lang="ru-RU" sz="3200" b="1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3714744" y="642918"/>
            <a:ext cx="1571636" cy="642942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600" b="1" dirty="0" smtClean="0"/>
              <a:t>was/were</a:t>
            </a:r>
            <a:endParaRPr lang="ru-RU" sz="2600" b="1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5429256" y="4214818"/>
            <a:ext cx="1571636" cy="642942"/>
          </a:xfrm>
          <a:prstGeom prst="rect">
            <a:avLst/>
          </a:prstGeom>
          <a:solidFill>
            <a:schemeClr val="bg2">
              <a:lumMod val="50000"/>
            </a:schemeClr>
          </a:solidFill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3200" b="1" dirty="0" smtClean="0">
                <a:solidFill>
                  <a:prstClr val="white"/>
                </a:solidFill>
              </a:rPr>
              <a:t>taken</a:t>
            </a:r>
            <a:endParaRPr lang="ru-RU" sz="3200" b="1" dirty="0">
              <a:solidFill>
                <a:prstClr val="white"/>
              </a:solidFill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2000232" y="2071678"/>
            <a:ext cx="1571636" cy="642942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3200" b="1" dirty="0" smtClean="0">
                <a:solidFill>
                  <a:prstClr val="white"/>
                </a:solidFill>
              </a:rPr>
              <a:t>do</a:t>
            </a:r>
            <a:endParaRPr lang="ru-RU" sz="3200" b="1" dirty="0">
              <a:solidFill>
                <a:prstClr val="white"/>
              </a:solidFill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3714744" y="2786058"/>
            <a:ext cx="1571636" cy="642942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/>
              <a:t>got</a:t>
            </a:r>
            <a:endParaRPr lang="ru-RU" sz="3200" b="1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5429256" y="1357298"/>
            <a:ext cx="1571636" cy="642942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3200" b="1" dirty="0" smtClean="0">
                <a:solidFill>
                  <a:prstClr val="white"/>
                </a:solidFill>
              </a:rPr>
              <a:t>had</a:t>
            </a:r>
            <a:endParaRPr lang="ru-RU" sz="3200" b="1" dirty="0">
              <a:solidFill>
                <a:prstClr val="white"/>
              </a:solidFill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2000232" y="2786058"/>
            <a:ext cx="1571636" cy="642942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3200" b="1" dirty="0" smtClean="0">
                <a:solidFill>
                  <a:prstClr val="white"/>
                </a:solidFill>
              </a:rPr>
              <a:t>get</a:t>
            </a:r>
            <a:endParaRPr lang="ru-RU" sz="3200" b="1" dirty="0">
              <a:solidFill>
                <a:prstClr val="white"/>
              </a:solidFill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3714744" y="5643578"/>
            <a:ext cx="1571636" cy="642942"/>
          </a:xfrm>
          <a:prstGeom prst="rect">
            <a:avLst/>
          </a:prstGeom>
          <a:solidFill>
            <a:schemeClr val="accent6">
              <a:lumMod val="50000"/>
            </a:schemeClr>
          </a:solidFill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3200" b="1" dirty="0" smtClean="0">
                <a:solidFill>
                  <a:prstClr val="white"/>
                </a:solidFill>
              </a:rPr>
              <a:t>made</a:t>
            </a:r>
            <a:endParaRPr lang="ru-RU" sz="3200" b="1" dirty="0">
              <a:solidFill>
                <a:prstClr val="white"/>
              </a:solidFill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5429256" y="4929198"/>
            <a:ext cx="1571636" cy="642942"/>
          </a:xfrm>
          <a:prstGeom prst="rect">
            <a:avLst/>
          </a:prstGeom>
          <a:solidFill>
            <a:srgbClr val="00B050"/>
          </a:solidFill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3200" b="1" dirty="0" smtClean="0">
                <a:solidFill>
                  <a:prstClr val="white"/>
                </a:solidFill>
              </a:rPr>
              <a:t>given</a:t>
            </a:r>
            <a:endParaRPr lang="ru-RU" sz="3200" b="1" dirty="0">
              <a:solidFill>
                <a:prstClr val="white"/>
              </a:solidFill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2000232" y="3500438"/>
            <a:ext cx="1571636" cy="642942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3200" b="1" dirty="0" smtClean="0">
                <a:solidFill>
                  <a:prstClr val="white"/>
                </a:solidFill>
              </a:rPr>
              <a:t>go</a:t>
            </a:r>
            <a:endParaRPr lang="ru-RU" sz="3200" b="1" dirty="0">
              <a:solidFill>
                <a:prstClr val="white"/>
              </a:solidFill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3714744" y="1357298"/>
            <a:ext cx="1571636" cy="642942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3200" b="1" dirty="0" smtClean="0">
                <a:solidFill>
                  <a:prstClr val="white"/>
                </a:solidFill>
              </a:rPr>
              <a:t>had</a:t>
            </a:r>
            <a:endParaRPr lang="ru-RU" sz="3200" b="1" dirty="0">
              <a:solidFill>
                <a:prstClr val="white"/>
              </a:solidFill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5429256" y="3500438"/>
            <a:ext cx="1571636" cy="642942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3200" b="1" dirty="0" smtClean="0">
                <a:solidFill>
                  <a:prstClr val="white"/>
                </a:solidFill>
              </a:rPr>
              <a:t>gone</a:t>
            </a:r>
            <a:endParaRPr lang="ru-RU" sz="3200" b="1" dirty="0">
              <a:solidFill>
                <a:prstClr val="white"/>
              </a:solidFill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2000232" y="4214818"/>
            <a:ext cx="1571636" cy="642942"/>
          </a:xfrm>
          <a:prstGeom prst="rect">
            <a:avLst/>
          </a:prstGeom>
          <a:solidFill>
            <a:schemeClr val="bg2">
              <a:lumMod val="5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3200" b="1" dirty="0" smtClean="0">
                <a:solidFill>
                  <a:prstClr val="white"/>
                </a:solidFill>
              </a:rPr>
              <a:t>take</a:t>
            </a:r>
            <a:endParaRPr lang="ru-RU" sz="3200" b="1" dirty="0">
              <a:solidFill>
                <a:prstClr val="white"/>
              </a:solidFill>
            </a:endParaRPr>
          </a:p>
        </p:txBody>
      </p:sp>
      <p:sp>
        <p:nvSpPr>
          <p:cNvPr id="32" name="Прямоугольник 31"/>
          <p:cNvSpPr/>
          <p:nvPr/>
        </p:nvSpPr>
        <p:spPr>
          <a:xfrm>
            <a:off x="3714744" y="3500438"/>
            <a:ext cx="1571636" cy="642942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/>
              <a:t>went</a:t>
            </a:r>
            <a:endParaRPr lang="ru-RU" sz="3200" b="1" dirty="0"/>
          </a:p>
        </p:txBody>
      </p:sp>
      <p:sp>
        <p:nvSpPr>
          <p:cNvPr id="33" name="Прямоугольник 32"/>
          <p:cNvSpPr/>
          <p:nvPr/>
        </p:nvSpPr>
        <p:spPr>
          <a:xfrm>
            <a:off x="5429256" y="642918"/>
            <a:ext cx="1571636" cy="642942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3200" b="1" dirty="0" smtClean="0">
                <a:solidFill>
                  <a:prstClr val="white"/>
                </a:solidFill>
              </a:rPr>
              <a:t>been</a:t>
            </a:r>
            <a:endParaRPr lang="ru-RU" sz="3200" b="1" dirty="0">
              <a:solidFill>
                <a:prstClr val="white"/>
              </a:solidFill>
            </a:endParaRPr>
          </a:p>
        </p:txBody>
      </p:sp>
      <p:sp>
        <p:nvSpPr>
          <p:cNvPr id="34" name="Прямоугольник 33"/>
          <p:cNvSpPr/>
          <p:nvPr/>
        </p:nvSpPr>
        <p:spPr>
          <a:xfrm>
            <a:off x="2000232" y="4929198"/>
            <a:ext cx="1571636" cy="642942"/>
          </a:xfrm>
          <a:prstGeom prst="rect">
            <a:avLst/>
          </a:prstGeom>
          <a:solidFill>
            <a:srgbClr val="00B050"/>
          </a:solidFill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3200" b="1" dirty="0" smtClean="0">
                <a:solidFill>
                  <a:prstClr val="white"/>
                </a:solidFill>
              </a:rPr>
              <a:t>give</a:t>
            </a:r>
            <a:endParaRPr lang="ru-RU" sz="3200" b="1" dirty="0">
              <a:solidFill>
                <a:prstClr val="white"/>
              </a:solidFill>
            </a:endParaRPr>
          </a:p>
        </p:txBody>
      </p:sp>
      <p:sp>
        <p:nvSpPr>
          <p:cNvPr id="37" name="Прямоугольник 36"/>
          <p:cNvSpPr/>
          <p:nvPr/>
        </p:nvSpPr>
        <p:spPr>
          <a:xfrm>
            <a:off x="3714744" y="4214818"/>
            <a:ext cx="1571636" cy="642942"/>
          </a:xfrm>
          <a:prstGeom prst="rect">
            <a:avLst/>
          </a:prstGeom>
          <a:solidFill>
            <a:schemeClr val="bg2">
              <a:lumMod val="50000"/>
            </a:schemeClr>
          </a:solidFill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/>
              <a:t>took</a:t>
            </a:r>
            <a:endParaRPr lang="ru-RU" sz="3200" b="1" dirty="0"/>
          </a:p>
        </p:txBody>
      </p:sp>
      <p:sp>
        <p:nvSpPr>
          <p:cNvPr id="38" name="Прямоугольник 37"/>
          <p:cNvSpPr/>
          <p:nvPr/>
        </p:nvSpPr>
        <p:spPr>
          <a:xfrm>
            <a:off x="5429256" y="2786058"/>
            <a:ext cx="1571636" cy="642942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3200" b="1" dirty="0">
                <a:solidFill>
                  <a:prstClr val="white"/>
                </a:solidFill>
              </a:rPr>
              <a:t>got</a:t>
            </a:r>
            <a:endParaRPr lang="ru-RU" sz="3200" b="1" dirty="0">
              <a:solidFill>
                <a:prstClr val="white"/>
              </a:solidFill>
            </a:endParaRPr>
          </a:p>
        </p:txBody>
      </p:sp>
      <p:sp>
        <p:nvSpPr>
          <p:cNvPr id="39" name="Прямоугольник 38"/>
          <p:cNvSpPr/>
          <p:nvPr/>
        </p:nvSpPr>
        <p:spPr>
          <a:xfrm>
            <a:off x="2000232" y="5643578"/>
            <a:ext cx="1571636" cy="642942"/>
          </a:xfrm>
          <a:prstGeom prst="rect">
            <a:avLst/>
          </a:prstGeom>
          <a:solidFill>
            <a:schemeClr val="accent6">
              <a:lumMod val="50000"/>
            </a:schemeClr>
          </a:solidFill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3200" b="1" dirty="0" smtClean="0">
                <a:solidFill>
                  <a:prstClr val="white"/>
                </a:solidFill>
              </a:rPr>
              <a:t>make</a:t>
            </a:r>
            <a:endParaRPr lang="ru-RU" sz="3200" b="1" dirty="0">
              <a:solidFill>
                <a:prstClr val="white"/>
              </a:solidFill>
            </a:endParaRPr>
          </a:p>
        </p:txBody>
      </p:sp>
      <p:sp>
        <p:nvSpPr>
          <p:cNvPr id="42" name="Прямоугольник 41"/>
          <p:cNvSpPr/>
          <p:nvPr/>
        </p:nvSpPr>
        <p:spPr>
          <a:xfrm>
            <a:off x="3714744" y="4929198"/>
            <a:ext cx="1571636" cy="642942"/>
          </a:xfrm>
          <a:prstGeom prst="rect">
            <a:avLst/>
          </a:prstGeom>
          <a:solidFill>
            <a:srgbClr val="00B050"/>
          </a:solidFill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3200" b="1" dirty="0" smtClean="0">
                <a:solidFill>
                  <a:prstClr val="white"/>
                </a:solidFill>
              </a:rPr>
              <a:t>gave</a:t>
            </a:r>
            <a:endParaRPr lang="ru-RU" sz="3200" b="1" dirty="0">
              <a:solidFill>
                <a:prstClr val="white"/>
              </a:solidFill>
            </a:endParaRPr>
          </a:p>
        </p:txBody>
      </p:sp>
      <p:sp>
        <p:nvSpPr>
          <p:cNvPr id="43" name="Прямоугольник 42"/>
          <p:cNvSpPr/>
          <p:nvPr/>
        </p:nvSpPr>
        <p:spPr>
          <a:xfrm>
            <a:off x="5429256" y="2071678"/>
            <a:ext cx="1571636" cy="642942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3200" b="1" dirty="0" smtClean="0">
                <a:solidFill>
                  <a:prstClr val="white"/>
                </a:solidFill>
              </a:rPr>
              <a:t>done</a:t>
            </a:r>
            <a:endParaRPr lang="ru-RU" sz="3200" b="1" dirty="0">
              <a:solidFill>
                <a:prstClr val="white"/>
              </a:solidFill>
            </a:endParaRPr>
          </a:p>
        </p:txBody>
      </p:sp>
      <p:sp>
        <p:nvSpPr>
          <p:cNvPr id="36" name="Управляющая кнопка: далее 35">
            <a:hlinkClick r:id="" action="ppaction://hlinkshowjump?jump=nextslide" highlightClick="1"/>
          </p:cNvPr>
          <p:cNvSpPr/>
          <p:nvPr/>
        </p:nvSpPr>
        <p:spPr>
          <a:xfrm>
            <a:off x="7429520" y="6143644"/>
            <a:ext cx="1271606" cy="321622"/>
          </a:xfrm>
          <a:prstGeom prst="actionButtonForwardNex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Управляющая кнопка: домой 29">
            <a:hlinkClick r:id="" action="ppaction://hlinkshowjump?jump=firstslide" highlightClick="1"/>
          </p:cNvPr>
          <p:cNvSpPr/>
          <p:nvPr/>
        </p:nvSpPr>
        <p:spPr>
          <a:xfrm>
            <a:off x="571472" y="5786454"/>
            <a:ext cx="785818" cy="714356"/>
          </a:xfrm>
          <a:prstGeom prst="actionButtonHom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1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" fill="hold">
                      <p:stCondLst>
                        <p:cond delay="0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29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" fill="hold">
                      <p:stCondLst>
                        <p:cond delay="0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"/>
                  </p:tgtEl>
                </p:cond>
              </p:nextCondLst>
            </p:seq>
            <p:seq concurrent="1" nextAc="seek">
              <p:cTn id="47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8" fill="hold">
                      <p:stCondLst>
                        <p:cond delay="0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56" restart="whenNotActive" fill="hold" evtFilter="cancelBubble" nodeType="interactiveSeq">
                <p:stCondLst>
                  <p:cond evt="onClick" delay="0">
                    <p:tgtEl>
                      <p:spTgt spid="3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7" fill="hold">
                      <p:stCondLst>
                        <p:cond delay="0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9"/>
                  </p:tgtEl>
                </p:cond>
              </p:nextCondLst>
            </p:seq>
            <p:seq concurrent="1" nextAc="seek">
              <p:cTn id="65" restart="whenNotActive" fill="hold" evtFilter="cancelBubble" nodeType="interactiveSeq">
                <p:stCondLst>
                  <p:cond evt="onClick" delay="0">
                    <p:tgtEl>
                      <p:spTgt spid="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6" fill="hold">
                      <p:stCondLst>
                        <p:cond delay="0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"/>
                  </p:tgtEl>
                </p:cond>
              </p:nextCondLst>
            </p:seq>
          </p:childTnLst>
        </p:cTn>
      </p:par>
    </p:tnLst>
    <p:bldLst>
      <p:bldP spid="7" grpId="0" animBg="1"/>
      <p:bldP spid="12" grpId="0" animBg="1"/>
      <p:bldP spid="13" grpId="0" animBg="1"/>
      <p:bldP spid="17" grpId="0" animBg="1"/>
      <p:bldP spid="18" grpId="0" animBg="1"/>
      <p:bldP spid="23" grpId="0" animBg="1"/>
      <p:bldP spid="27" grpId="0" animBg="1"/>
      <p:bldP spid="28" grpId="0" animBg="1"/>
      <p:bldP spid="32" grpId="0" animBg="1"/>
      <p:bldP spid="33" grpId="0" animBg="1"/>
      <p:bldP spid="37" grpId="0" animBg="1"/>
      <p:bldP spid="42" grpId="0" animBg="1"/>
      <p:bldP spid="43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Управляющая кнопка: далее 77">
            <a:hlinkClick r:id="" action="ppaction://hlinkshowjump?jump=nextslide" highlightClick="1"/>
          </p:cNvPr>
          <p:cNvSpPr/>
          <p:nvPr/>
        </p:nvSpPr>
        <p:spPr>
          <a:xfrm>
            <a:off x="7072330" y="6215082"/>
            <a:ext cx="1271606" cy="321622"/>
          </a:xfrm>
          <a:prstGeom prst="actionButtonForwardNex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8" name="TextBox 57"/>
          <p:cNvSpPr txBox="1"/>
          <p:nvPr/>
        </p:nvSpPr>
        <p:spPr>
          <a:xfrm>
            <a:off x="1714480" y="4572008"/>
            <a:ext cx="163057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had</a:t>
            </a:r>
            <a:endParaRPr lang="ru-RU" sz="7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5357818" y="4500570"/>
            <a:ext cx="2396810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chose</a:t>
            </a:r>
            <a:endParaRPr lang="ru-RU" sz="7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pSp>
        <p:nvGrpSpPr>
          <p:cNvPr id="74" name="Группа 73"/>
          <p:cNvGrpSpPr/>
          <p:nvPr/>
        </p:nvGrpSpPr>
        <p:grpSpPr>
          <a:xfrm>
            <a:off x="4714876" y="642918"/>
            <a:ext cx="3857652" cy="4071966"/>
            <a:chOff x="4714876" y="642918"/>
            <a:chExt cx="3857652" cy="4071966"/>
          </a:xfrm>
        </p:grpSpPr>
        <p:sp>
          <p:nvSpPr>
            <p:cNvPr id="69" name="Прямоугольник 68"/>
            <p:cNvSpPr/>
            <p:nvPr/>
          </p:nvSpPr>
          <p:spPr>
            <a:xfrm>
              <a:off x="4714876" y="928670"/>
              <a:ext cx="3857652" cy="3786214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1026" name="Picture 2" descr="C:\Documents and Settings\Admin\Рабочий стол\tips ноябрь 2008\pictures\картинки супер\2\2_1_6.bmp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6572264" y="2503282"/>
              <a:ext cx="1643074" cy="1711535"/>
            </a:xfrm>
            <a:prstGeom prst="rect">
              <a:avLst/>
            </a:prstGeom>
            <a:ln w="38100" cap="sq">
              <a:solidFill>
                <a:srgbClr val="000000"/>
              </a:solidFill>
              <a:prstDash val="solid"/>
              <a:miter lim="800000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</p:spPr>
        </p:pic>
        <p:sp>
          <p:nvSpPr>
            <p:cNvPr id="59" name="TextBox 58"/>
            <p:cNvSpPr txBox="1"/>
            <p:nvPr/>
          </p:nvSpPr>
          <p:spPr>
            <a:xfrm>
              <a:off x="4714876" y="2857496"/>
              <a:ext cx="1837362" cy="120032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7200" b="1" dirty="0" smtClean="0">
                  <a:solidFill>
                    <a:srgbClr val="002060"/>
                  </a:solidFill>
                </a:rPr>
                <a:t>Ch +</a:t>
              </a:r>
              <a:endParaRPr lang="ru-RU" sz="7200" b="1" dirty="0">
                <a:solidFill>
                  <a:srgbClr val="002060"/>
                </a:solidFill>
              </a:endParaRPr>
            </a:p>
          </p:txBody>
        </p:sp>
        <p:sp>
          <p:nvSpPr>
            <p:cNvPr id="72" name="TextBox 71"/>
            <p:cNvSpPr txBox="1"/>
            <p:nvPr/>
          </p:nvSpPr>
          <p:spPr>
            <a:xfrm>
              <a:off x="7000892" y="642918"/>
              <a:ext cx="845103" cy="156966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9600" b="1" dirty="0" smtClean="0">
                  <a:solidFill>
                    <a:srgbClr val="002060"/>
                  </a:solidFill>
                </a:rPr>
                <a:t>n</a:t>
              </a:r>
              <a:endParaRPr lang="ru-RU" sz="9600" b="1" dirty="0">
                <a:solidFill>
                  <a:srgbClr val="002060"/>
                </a:solidFill>
              </a:endParaRPr>
            </a:p>
          </p:txBody>
        </p:sp>
        <p:cxnSp>
          <p:nvCxnSpPr>
            <p:cNvPr id="64" name="Прямая соединительная линия 63"/>
            <p:cNvCxnSpPr/>
            <p:nvPr/>
          </p:nvCxnSpPr>
          <p:spPr>
            <a:xfrm>
              <a:off x="7000892" y="1285860"/>
              <a:ext cx="785818" cy="642942"/>
            </a:xfrm>
            <a:prstGeom prst="line">
              <a:avLst/>
            </a:prstGeom>
            <a:ln w="57150"/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66" name="Прямая соединительная линия 65"/>
            <p:cNvCxnSpPr/>
            <p:nvPr/>
          </p:nvCxnSpPr>
          <p:spPr>
            <a:xfrm flipH="1">
              <a:off x="7000892" y="1357298"/>
              <a:ext cx="785818" cy="642942"/>
            </a:xfrm>
            <a:prstGeom prst="line">
              <a:avLst/>
            </a:prstGeom>
            <a:ln w="57150"/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sp>
        <p:nvSpPr>
          <p:cNvPr id="18" name="Управляющая кнопка: домой 17">
            <a:hlinkClick r:id="" action="ppaction://hlinkshowjump?jump=firstslide" highlightClick="1"/>
          </p:cNvPr>
          <p:cNvSpPr/>
          <p:nvPr/>
        </p:nvSpPr>
        <p:spPr>
          <a:xfrm>
            <a:off x="571472" y="5786454"/>
            <a:ext cx="785818" cy="714356"/>
          </a:xfrm>
          <a:prstGeom prst="actionButtonHom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21" name="Группа 20"/>
          <p:cNvGrpSpPr/>
          <p:nvPr/>
        </p:nvGrpSpPr>
        <p:grpSpPr>
          <a:xfrm>
            <a:off x="642910" y="785794"/>
            <a:ext cx="3643338" cy="3929090"/>
            <a:chOff x="642910" y="785794"/>
            <a:chExt cx="3643338" cy="3929090"/>
          </a:xfrm>
        </p:grpSpPr>
        <p:sp>
          <p:nvSpPr>
            <p:cNvPr id="68" name="Прямоугольник 67"/>
            <p:cNvSpPr/>
            <p:nvPr/>
          </p:nvSpPr>
          <p:spPr>
            <a:xfrm>
              <a:off x="642910" y="928670"/>
              <a:ext cx="3643338" cy="3786214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3" name="TextBox 52"/>
            <p:cNvSpPr txBox="1"/>
            <p:nvPr/>
          </p:nvSpPr>
          <p:spPr>
            <a:xfrm>
              <a:off x="1857356" y="785794"/>
              <a:ext cx="805029" cy="156966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9600" b="1" dirty="0" smtClean="0">
                  <a:solidFill>
                    <a:srgbClr val="002060"/>
                  </a:solidFill>
                </a:rPr>
                <a:t>e</a:t>
              </a:r>
              <a:endParaRPr lang="ru-RU" sz="9600" b="1" dirty="0">
                <a:solidFill>
                  <a:srgbClr val="002060"/>
                </a:solidFill>
              </a:endParaRPr>
            </a:p>
          </p:txBody>
        </p:sp>
        <p:cxnSp>
          <p:nvCxnSpPr>
            <p:cNvPr id="55" name="Прямая соединительная линия 54"/>
            <p:cNvCxnSpPr/>
            <p:nvPr/>
          </p:nvCxnSpPr>
          <p:spPr>
            <a:xfrm>
              <a:off x="1785918" y="1500174"/>
              <a:ext cx="785818" cy="642942"/>
            </a:xfrm>
            <a:prstGeom prst="line">
              <a:avLst/>
            </a:prstGeom>
            <a:ln w="57150"/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56" name="Прямая соединительная линия 55"/>
            <p:cNvCxnSpPr/>
            <p:nvPr/>
          </p:nvCxnSpPr>
          <p:spPr>
            <a:xfrm flipH="1">
              <a:off x="1857356" y="1571612"/>
              <a:ext cx="785818" cy="642942"/>
            </a:xfrm>
            <a:prstGeom prst="line">
              <a:avLst/>
            </a:prstGeom>
            <a:ln w="57150"/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pic>
          <p:nvPicPr>
            <p:cNvPr id="3074" name="Picture 2" descr="http://www.cksinfo.com/clipart/people/bodyparts/heads/head11.png"/>
            <p:cNvPicPr>
              <a:picLocks noChangeAspect="1" noChangeArrowheads="1"/>
            </p:cNvPicPr>
            <p:nvPr/>
          </p:nvPicPr>
          <p:blipFill>
            <a:blip r:embed="rId4" cstate="screen"/>
            <a:srcRect/>
            <a:stretch>
              <a:fillRect/>
            </a:stretch>
          </p:blipFill>
          <p:spPr bwMode="auto">
            <a:xfrm>
              <a:off x="1428728" y="2357430"/>
              <a:ext cx="1857388" cy="1857388"/>
            </a:xfrm>
            <a:prstGeom prst="rect">
              <a:avLst/>
            </a:prstGeom>
            <a:ln w="38100" cap="sq">
              <a:solidFill>
                <a:srgbClr val="000000"/>
              </a:solidFill>
              <a:prstDash val="solid"/>
              <a:miter lim="800000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</p:spPr>
        </p:pic>
      </p:grp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4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</p:childTnLst>
        </p:cTn>
      </p:par>
    </p:tnLst>
    <p:bldLst>
      <p:bldP spid="58" grpId="0"/>
      <p:bldP spid="67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Управляющая кнопка: далее 77">
            <a:hlinkClick r:id="" action="ppaction://hlinkshowjump?jump=nextslide" highlightClick="1"/>
          </p:cNvPr>
          <p:cNvSpPr/>
          <p:nvPr/>
        </p:nvSpPr>
        <p:spPr>
          <a:xfrm>
            <a:off x="7072330" y="6215082"/>
            <a:ext cx="1271606" cy="321622"/>
          </a:xfrm>
          <a:prstGeom prst="actionButtonForwardNex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8" name="TextBox 57"/>
          <p:cNvSpPr txBox="1"/>
          <p:nvPr/>
        </p:nvSpPr>
        <p:spPr>
          <a:xfrm>
            <a:off x="1428728" y="4429132"/>
            <a:ext cx="228601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went</a:t>
            </a:r>
            <a:endParaRPr lang="ru-RU" sz="7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5786446" y="4357694"/>
            <a:ext cx="1942583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gave</a:t>
            </a:r>
            <a:endParaRPr lang="ru-RU" sz="7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pSp>
        <p:nvGrpSpPr>
          <p:cNvPr id="20" name="Группа 19"/>
          <p:cNvGrpSpPr/>
          <p:nvPr/>
        </p:nvGrpSpPr>
        <p:grpSpPr>
          <a:xfrm>
            <a:off x="642910" y="928670"/>
            <a:ext cx="3643338" cy="3786214"/>
            <a:chOff x="642910" y="928670"/>
            <a:chExt cx="3643338" cy="3786214"/>
          </a:xfrm>
        </p:grpSpPr>
        <p:sp>
          <p:nvSpPr>
            <p:cNvPr id="68" name="Прямоугольник 67"/>
            <p:cNvSpPr/>
            <p:nvPr/>
          </p:nvSpPr>
          <p:spPr>
            <a:xfrm>
              <a:off x="642910" y="928670"/>
              <a:ext cx="3643338" cy="3786214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3" name="TextBox 52"/>
            <p:cNvSpPr txBox="1"/>
            <p:nvPr/>
          </p:nvSpPr>
          <p:spPr>
            <a:xfrm>
              <a:off x="2857488" y="1142984"/>
              <a:ext cx="611065" cy="156966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9600" b="1" dirty="0" smtClean="0">
                  <a:solidFill>
                    <a:srgbClr val="002060"/>
                  </a:solidFill>
                </a:rPr>
                <a:t>t</a:t>
              </a:r>
              <a:endParaRPr lang="ru-RU" sz="9600" b="1" dirty="0">
                <a:solidFill>
                  <a:srgbClr val="002060"/>
                </a:solidFill>
              </a:endParaRPr>
            </a:p>
          </p:txBody>
        </p:sp>
        <p:cxnSp>
          <p:nvCxnSpPr>
            <p:cNvPr id="55" name="Прямая соединительная линия 54"/>
            <p:cNvCxnSpPr/>
            <p:nvPr/>
          </p:nvCxnSpPr>
          <p:spPr>
            <a:xfrm>
              <a:off x="2714612" y="1714488"/>
              <a:ext cx="785818" cy="642942"/>
            </a:xfrm>
            <a:prstGeom prst="line">
              <a:avLst/>
            </a:prstGeom>
            <a:ln w="57150"/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56" name="Прямая соединительная линия 55"/>
            <p:cNvCxnSpPr/>
            <p:nvPr/>
          </p:nvCxnSpPr>
          <p:spPr>
            <a:xfrm flipH="1">
              <a:off x="2714612" y="1785926"/>
              <a:ext cx="785818" cy="642942"/>
            </a:xfrm>
            <a:prstGeom prst="line">
              <a:avLst/>
            </a:prstGeom>
            <a:ln w="57150"/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pic>
          <p:nvPicPr>
            <p:cNvPr id="17" name="Рисунок 5" descr="ва.bmp"/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1714480" y="2500306"/>
              <a:ext cx="2566128" cy="18573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8" name="TextBox 17"/>
            <p:cNvSpPr txBox="1"/>
            <p:nvPr/>
          </p:nvSpPr>
          <p:spPr>
            <a:xfrm>
              <a:off x="785786" y="2643182"/>
              <a:ext cx="1332416" cy="120032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7200" b="1" dirty="0" smtClean="0">
                  <a:solidFill>
                    <a:srgbClr val="002060"/>
                  </a:solidFill>
                </a:rPr>
                <a:t>w+</a:t>
              </a:r>
              <a:endParaRPr lang="ru-RU" sz="7200" b="1" dirty="0">
                <a:solidFill>
                  <a:srgbClr val="002060"/>
                </a:solidFill>
              </a:endParaRPr>
            </a:p>
          </p:txBody>
        </p:sp>
      </p:grpSp>
      <p:grpSp>
        <p:nvGrpSpPr>
          <p:cNvPr id="21" name="Группа 20"/>
          <p:cNvGrpSpPr/>
          <p:nvPr/>
        </p:nvGrpSpPr>
        <p:grpSpPr>
          <a:xfrm>
            <a:off x="4786314" y="928670"/>
            <a:ext cx="3857652" cy="3786214"/>
            <a:chOff x="4786314" y="928670"/>
            <a:chExt cx="3857652" cy="3786214"/>
          </a:xfrm>
        </p:grpSpPr>
        <p:sp>
          <p:nvSpPr>
            <p:cNvPr id="69" name="Прямоугольник 68"/>
            <p:cNvSpPr/>
            <p:nvPr/>
          </p:nvSpPr>
          <p:spPr>
            <a:xfrm>
              <a:off x="4786314" y="928670"/>
              <a:ext cx="3857652" cy="3786214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9" name="TextBox 58"/>
            <p:cNvSpPr txBox="1"/>
            <p:nvPr/>
          </p:nvSpPr>
          <p:spPr>
            <a:xfrm>
              <a:off x="5072066" y="2714620"/>
              <a:ext cx="1290738" cy="120032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7200" b="1" dirty="0" smtClean="0">
                  <a:solidFill>
                    <a:srgbClr val="002060"/>
                  </a:solidFill>
                </a:rPr>
                <a:t>g +</a:t>
              </a:r>
              <a:endParaRPr lang="ru-RU" sz="7200" b="1" dirty="0">
                <a:solidFill>
                  <a:srgbClr val="002060"/>
                </a:solidFill>
              </a:endParaRPr>
            </a:p>
          </p:txBody>
        </p:sp>
        <p:sp>
          <p:nvSpPr>
            <p:cNvPr id="63" name="TextBox 62"/>
            <p:cNvSpPr txBox="1"/>
            <p:nvPr/>
          </p:nvSpPr>
          <p:spPr>
            <a:xfrm>
              <a:off x="7000892" y="1071546"/>
              <a:ext cx="872355" cy="120032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7200" b="1" dirty="0" smtClean="0">
                  <a:solidFill>
                    <a:srgbClr val="002060"/>
                  </a:solidFill>
                </a:rPr>
                <a:t>w</a:t>
              </a:r>
              <a:endParaRPr lang="ru-RU" sz="7200" b="1" dirty="0">
                <a:solidFill>
                  <a:srgbClr val="002060"/>
                </a:solidFill>
              </a:endParaRPr>
            </a:p>
          </p:txBody>
        </p:sp>
        <p:cxnSp>
          <p:nvCxnSpPr>
            <p:cNvPr id="64" name="Прямая соединительная линия 63"/>
            <p:cNvCxnSpPr/>
            <p:nvPr/>
          </p:nvCxnSpPr>
          <p:spPr>
            <a:xfrm>
              <a:off x="7072330" y="1428736"/>
              <a:ext cx="785818" cy="642942"/>
            </a:xfrm>
            <a:prstGeom prst="line">
              <a:avLst/>
            </a:prstGeom>
            <a:ln w="57150"/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66" name="Прямая соединительная линия 65"/>
            <p:cNvCxnSpPr/>
            <p:nvPr/>
          </p:nvCxnSpPr>
          <p:spPr>
            <a:xfrm flipH="1">
              <a:off x="7072330" y="1500174"/>
              <a:ext cx="785818" cy="642942"/>
            </a:xfrm>
            <a:prstGeom prst="line">
              <a:avLst/>
            </a:prstGeom>
            <a:ln w="57150"/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pic>
          <p:nvPicPr>
            <p:cNvPr id="2050" name="Picture 2" descr="http://www.davidccook.com/MRKids/vbs/waterworks/downloads.htm">
              <a:hlinkClick r:id="rId3"/>
            </p:cNvPr>
            <p:cNvPicPr>
              <a:picLocks noChangeAspect="1" noChangeArrowheads="1"/>
            </p:cNvPicPr>
            <p:nvPr/>
          </p:nvPicPr>
          <p:blipFill>
            <a:blip r:embed="rId4">
              <a:clrChange>
                <a:clrFrom>
                  <a:srgbClr val="FEFEFE"/>
                </a:clrFrom>
                <a:clrTo>
                  <a:srgbClr val="FEFEFE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6357950" y="2357430"/>
              <a:ext cx="2056609" cy="2000264"/>
            </a:xfrm>
            <a:prstGeom prst="rect">
              <a:avLst/>
            </a:prstGeom>
            <a:noFill/>
          </p:spPr>
        </p:pic>
      </p:grpSp>
      <p:sp>
        <p:nvSpPr>
          <p:cNvPr id="19" name="Управляющая кнопка: домой 18">
            <a:hlinkClick r:id="" action="ppaction://hlinkshowjump?jump=firstslide" highlightClick="1"/>
          </p:cNvPr>
          <p:cNvSpPr/>
          <p:nvPr/>
        </p:nvSpPr>
        <p:spPr>
          <a:xfrm>
            <a:off x="571472" y="5786454"/>
            <a:ext cx="785818" cy="714356"/>
          </a:xfrm>
          <a:prstGeom prst="actionButtonHom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</p:childTnLst>
        </p:cTn>
      </p:par>
    </p:tnLst>
    <p:bldLst>
      <p:bldP spid="58" grpId="0"/>
      <p:bldP spid="67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TextBox 57"/>
          <p:cNvSpPr txBox="1"/>
          <p:nvPr/>
        </p:nvSpPr>
        <p:spPr>
          <a:xfrm>
            <a:off x="1285852" y="4500570"/>
            <a:ext cx="264320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begun</a:t>
            </a:r>
            <a:endParaRPr lang="ru-RU" sz="7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5715008" y="4500570"/>
            <a:ext cx="238058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flown</a:t>
            </a:r>
            <a:endParaRPr lang="ru-RU" sz="7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pSp>
        <p:nvGrpSpPr>
          <p:cNvPr id="20" name="Группа 19"/>
          <p:cNvGrpSpPr/>
          <p:nvPr/>
        </p:nvGrpSpPr>
        <p:grpSpPr>
          <a:xfrm>
            <a:off x="642910" y="928670"/>
            <a:ext cx="3643338" cy="3786214"/>
            <a:chOff x="642910" y="928670"/>
            <a:chExt cx="3643338" cy="3786214"/>
          </a:xfrm>
        </p:grpSpPr>
        <p:sp>
          <p:nvSpPr>
            <p:cNvPr id="68" name="Прямоугольник 67"/>
            <p:cNvSpPr/>
            <p:nvPr/>
          </p:nvSpPr>
          <p:spPr>
            <a:xfrm>
              <a:off x="642910" y="928670"/>
              <a:ext cx="3643338" cy="3786214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2285984" y="2500306"/>
              <a:ext cx="644728" cy="120032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7200" b="1" dirty="0" smtClean="0">
                  <a:solidFill>
                    <a:srgbClr val="002060"/>
                  </a:solidFill>
                </a:rPr>
                <a:t>+</a:t>
              </a:r>
              <a:endParaRPr lang="ru-RU" sz="7200" b="1" dirty="0">
                <a:solidFill>
                  <a:srgbClr val="002060"/>
                </a:solidFill>
              </a:endParaRPr>
            </a:p>
          </p:txBody>
        </p:sp>
        <p:pic>
          <p:nvPicPr>
            <p:cNvPr id="35842" name="Picture 2" descr="http://www.clker.com/clipart-6803.html">
              <a:hlinkClick r:id="rId2"/>
            </p:cNvPr>
            <p:cNvPicPr>
              <a:picLocks noChangeAspect="1" noChangeArrowheads="1"/>
            </p:cNvPicPr>
            <p:nvPr/>
          </p:nvPicPr>
          <p:blipFill>
            <a:blip r:embed="rId3">
              <a:clrChange>
                <a:clrFrom>
                  <a:srgbClr val="FEFEFE"/>
                </a:clrFrom>
                <a:clrTo>
                  <a:srgbClr val="FEFEFE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 rot="1710812">
              <a:off x="2449286" y="2614755"/>
              <a:ext cx="1658311" cy="1105542"/>
            </a:xfrm>
            <a:prstGeom prst="rect">
              <a:avLst/>
            </a:prstGeom>
            <a:noFill/>
          </p:spPr>
        </p:pic>
        <p:pic>
          <p:nvPicPr>
            <p:cNvPr id="35844" name="Picture 4" descr="Animated Bee on white background"/>
            <p:cNvPicPr>
              <a:picLocks noChangeAspect="1" noChangeArrowheads="1" noCrop="1"/>
            </p:cNvPicPr>
            <p:nvPr/>
          </p:nvPicPr>
          <p:blipFill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785786" y="2214554"/>
              <a:ext cx="1357322" cy="1489285"/>
            </a:xfrm>
            <a:prstGeom prst="rect">
              <a:avLst/>
            </a:prstGeom>
            <a:noFill/>
          </p:spPr>
        </p:pic>
      </p:grpSp>
      <p:grpSp>
        <p:nvGrpSpPr>
          <p:cNvPr id="21" name="Группа 20"/>
          <p:cNvGrpSpPr/>
          <p:nvPr/>
        </p:nvGrpSpPr>
        <p:grpSpPr>
          <a:xfrm>
            <a:off x="4786314" y="857232"/>
            <a:ext cx="3857652" cy="3857652"/>
            <a:chOff x="4786314" y="857232"/>
            <a:chExt cx="3857652" cy="3857652"/>
          </a:xfrm>
        </p:grpSpPr>
        <p:sp>
          <p:nvSpPr>
            <p:cNvPr id="69" name="Прямоугольник 68"/>
            <p:cNvSpPr/>
            <p:nvPr/>
          </p:nvSpPr>
          <p:spPr>
            <a:xfrm>
              <a:off x="4786314" y="928670"/>
              <a:ext cx="3857652" cy="3786214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9" name="TextBox 58"/>
            <p:cNvSpPr txBox="1"/>
            <p:nvPr/>
          </p:nvSpPr>
          <p:spPr>
            <a:xfrm>
              <a:off x="5429256" y="2428868"/>
              <a:ext cx="1144865" cy="120032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7200" b="1" dirty="0" smtClean="0">
                  <a:solidFill>
                    <a:srgbClr val="002060"/>
                  </a:solidFill>
                </a:rPr>
                <a:t>f +</a:t>
              </a:r>
              <a:endParaRPr lang="ru-RU" sz="7200" b="1" dirty="0">
                <a:solidFill>
                  <a:srgbClr val="002060"/>
                </a:solidFill>
              </a:endParaRPr>
            </a:p>
          </p:txBody>
        </p:sp>
        <p:sp>
          <p:nvSpPr>
            <p:cNvPr id="63" name="TextBox 62"/>
            <p:cNvSpPr txBox="1"/>
            <p:nvPr/>
          </p:nvSpPr>
          <p:spPr>
            <a:xfrm>
              <a:off x="7215206" y="857232"/>
              <a:ext cx="570990" cy="120032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7200" b="1" dirty="0" smtClean="0">
                  <a:solidFill>
                    <a:srgbClr val="002060"/>
                  </a:solidFill>
                </a:rPr>
                <a:t>c</a:t>
              </a:r>
              <a:endParaRPr lang="ru-RU" sz="7200" b="1" dirty="0">
                <a:solidFill>
                  <a:srgbClr val="002060"/>
                </a:solidFill>
              </a:endParaRPr>
            </a:p>
          </p:txBody>
        </p:sp>
        <p:cxnSp>
          <p:nvCxnSpPr>
            <p:cNvPr id="64" name="Прямая соединительная линия 63"/>
            <p:cNvCxnSpPr/>
            <p:nvPr/>
          </p:nvCxnSpPr>
          <p:spPr>
            <a:xfrm>
              <a:off x="7143768" y="1214422"/>
              <a:ext cx="785818" cy="642942"/>
            </a:xfrm>
            <a:prstGeom prst="line">
              <a:avLst/>
            </a:prstGeom>
            <a:ln w="57150"/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66" name="Прямая соединительная линия 65"/>
            <p:cNvCxnSpPr/>
            <p:nvPr/>
          </p:nvCxnSpPr>
          <p:spPr>
            <a:xfrm flipH="1">
              <a:off x="7143768" y="1285860"/>
              <a:ext cx="785818" cy="642942"/>
            </a:xfrm>
            <a:prstGeom prst="line">
              <a:avLst/>
            </a:prstGeom>
            <a:ln w="57150"/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pic>
          <p:nvPicPr>
            <p:cNvPr id="19" name="Рисунок 18" descr="Clown-0127.gif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6858016" y="2214554"/>
              <a:ext cx="1399317" cy="2071702"/>
            </a:xfrm>
            <a:prstGeom prst="rect">
              <a:avLst/>
            </a:prstGeom>
          </p:spPr>
        </p:pic>
      </p:grpSp>
      <p:sp>
        <p:nvSpPr>
          <p:cNvPr id="17" name="TextBox 16"/>
          <p:cNvSpPr txBox="1"/>
          <p:nvPr/>
        </p:nvSpPr>
        <p:spPr>
          <a:xfrm>
            <a:off x="1285852" y="1000108"/>
            <a:ext cx="649537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200" b="1" dirty="0" smtClean="0">
                <a:solidFill>
                  <a:srgbClr val="002060"/>
                </a:solidFill>
              </a:rPr>
              <a:t>e</a:t>
            </a:r>
            <a:endParaRPr lang="ru-RU" sz="7200" b="1" dirty="0">
              <a:solidFill>
                <a:srgbClr val="002060"/>
              </a:solidFill>
            </a:endParaRPr>
          </a:p>
        </p:txBody>
      </p:sp>
      <p:cxnSp>
        <p:nvCxnSpPr>
          <p:cNvPr id="22" name="Прямая соединительная линия 21"/>
          <p:cNvCxnSpPr/>
          <p:nvPr/>
        </p:nvCxnSpPr>
        <p:spPr>
          <a:xfrm>
            <a:off x="1214414" y="1428736"/>
            <a:ext cx="785818" cy="642942"/>
          </a:xfrm>
          <a:prstGeom prst="line">
            <a:avLst/>
          </a:prstGeom>
          <a:ln w="5715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 flipH="1">
            <a:off x="1214414" y="1500174"/>
            <a:ext cx="785818" cy="642942"/>
          </a:xfrm>
          <a:prstGeom prst="line">
            <a:avLst/>
          </a:prstGeom>
          <a:ln w="5715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4" name="Управляющая кнопка: домой 23">
            <a:hlinkClick r:id="" action="ppaction://hlinkshowjump?jump=firstslide" highlightClick="1"/>
          </p:cNvPr>
          <p:cNvSpPr/>
          <p:nvPr/>
        </p:nvSpPr>
        <p:spPr>
          <a:xfrm>
            <a:off x="571472" y="5786454"/>
            <a:ext cx="785818" cy="714356"/>
          </a:xfrm>
          <a:prstGeom prst="actionButtonHom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</p:childTnLst>
        </p:cTn>
      </p:par>
    </p:tnLst>
    <p:bldLst>
      <p:bldP spid="58" grpId="0"/>
      <p:bldP spid="6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28596" y="571480"/>
            <a:ext cx="1440000" cy="612000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/>
              <a:t>be</a:t>
            </a:r>
            <a:endParaRPr lang="ru-RU" sz="3200" b="1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428596" y="1285860"/>
            <a:ext cx="1440000" cy="61200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/>
              <a:t>have</a:t>
            </a:r>
            <a:endParaRPr lang="ru-RU" sz="3200" b="1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428596" y="2000240"/>
            <a:ext cx="1440000" cy="612000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3200" b="1" dirty="0" smtClean="0">
                <a:solidFill>
                  <a:prstClr val="white"/>
                </a:solidFill>
              </a:rPr>
              <a:t>do</a:t>
            </a:r>
            <a:endParaRPr lang="ru-RU" sz="3200" b="1" dirty="0">
              <a:solidFill>
                <a:prstClr val="white"/>
              </a:solidFill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428596" y="2714620"/>
            <a:ext cx="1440000" cy="612000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3200" b="1" dirty="0" smtClean="0">
                <a:solidFill>
                  <a:prstClr val="white"/>
                </a:solidFill>
              </a:rPr>
              <a:t>get</a:t>
            </a:r>
            <a:endParaRPr lang="ru-RU" sz="3200" b="1" dirty="0">
              <a:solidFill>
                <a:prstClr val="white"/>
              </a:solidFill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428596" y="3429000"/>
            <a:ext cx="1440000" cy="612000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3200" b="1" dirty="0" smtClean="0">
                <a:solidFill>
                  <a:prstClr val="white"/>
                </a:solidFill>
              </a:rPr>
              <a:t>go</a:t>
            </a:r>
            <a:endParaRPr lang="ru-RU" sz="3200" b="1" dirty="0">
              <a:solidFill>
                <a:prstClr val="white"/>
              </a:solidFill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428596" y="4143380"/>
            <a:ext cx="1440000" cy="612000"/>
          </a:xfrm>
          <a:prstGeom prst="rect">
            <a:avLst/>
          </a:prstGeom>
          <a:solidFill>
            <a:schemeClr val="bg2">
              <a:lumMod val="5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3200" b="1" dirty="0" smtClean="0">
                <a:solidFill>
                  <a:prstClr val="white"/>
                </a:solidFill>
              </a:rPr>
              <a:t>take</a:t>
            </a:r>
            <a:endParaRPr lang="ru-RU" sz="3200" b="1" dirty="0">
              <a:solidFill>
                <a:prstClr val="white"/>
              </a:solidFill>
            </a:endParaRPr>
          </a:p>
        </p:txBody>
      </p:sp>
      <p:sp>
        <p:nvSpPr>
          <p:cNvPr id="34" name="Прямоугольник 33"/>
          <p:cNvSpPr/>
          <p:nvPr/>
        </p:nvSpPr>
        <p:spPr>
          <a:xfrm>
            <a:off x="428596" y="4857760"/>
            <a:ext cx="1440000" cy="612000"/>
          </a:xfrm>
          <a:prstGeom prst="rect">
            <a:avLst/>
          </a:prstGeom>
          <a:solidFill>
            <a:srgbClr val="00B050"/>
          </a:solidFill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3200" b="1" dirty="0" smtClean="0">
                <a:solidFill>
                  <a:prstClr val="white"/>
                </a:solidFill>
              </a:rPr>
              <a:t>give</a:t>
            </a:r>
            <a:endParaRPr lang="ru-RU" sz="3200" b="1" dirty="0">
              <a:solidFill>
                <a:prstClr val="white"/>
              </a:solidFill>
            </a:endParaRPr>
          </a:p>
        </p:txBody>
      </p:sp>
      <p:sp>
        <p:nvSpPr>
          <p:cNvPr id="39" name="Прямоугольник 38"/>
          <p:cNvSpPr/>
          <p:nvPr/>
        </p:nvSpPr>
        <p:spPr>
          <a:xfrm>
            <a:off x="428596" y="5572140"/>
            <a:ext cx="1440000" cy="612000"/>
          </a:xfrm>
          <a:prstGeom prst="rect">
            <a:avLst/>
          </a:prstGeom>
          <a:solidFill>
            <a:schemeClr val="accent6">
              <a:lumMod val="50000"/>
            </a:schemeClr>
          </a:solidFill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3200" b="1" dirty="0" smtClean="0">
                <a:solidFill>
                  <a:prstClr val="white"/>
                </a:solidFill>
              </a:rPr>
              <a:t>make</a:t>
            </a:r>
            <a:endParaRPr lang="ru-RU" sz="3200" b="1" dirty="0">
              <a:solidFill>
                <a:prstClr val="white"/>
              </a:solidFill>
            </a:endParaRPr>
          </a:p>
        </p:txBody>
      </p:sp>
      <p:sp>
        <p:nvSpPr>
          <p:cNvPr id="35" name="Управляющая кнопка: назад 34">
            <a:hlinkClick r:id="" action="ppaction://hlinkshowjump?jump=previousslide" highlightClick="1"/>
          </p:cNvPr>
          <p:cNvSpPr/>
          <p:nvPr/>
        </p:nvSpPr>
        <p:spPr>
          <a:xfrm>
            <a:off x="2571736" y="6357958"/>
            <a:ext cx="1263582" cy="321622"/>
          </a:xfrm>
          <a:prstGeom prst="actionButtonBackPrevious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5500694" y="571480"/>
            <a:ext cx="1440000" cy="6120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/>
              <a:t>did</a:t>
            </a:r>
            <a:endParaRPr lang="ru-RU" sz="3200" b="1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7215206" y="571480"/>
            <a:ext cx="1440000" cy="6120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3200" b="1" dirty="0" smtClean="0">
                <a:solidFill>
                  <a:prstClr val="white"/>
                </a:solidFill>
              </a:rPr>
              <a:t>made</a:t>
            </a:r>
            <a:endParaRPr lang="ru-RU" sz="3200" b="1" dirty="0">
              <a:solidFill>
                <a:prstClr val="white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5500694" y="1285860"/>
            <a:ext cx="1440000" cy="6120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300" b="1" dirty="0" smtClean="0"/>
              <a:t>was/were</a:t>
            </a:r>
            <a:endParaRPr lang="ru-RU" sz="2300" b="1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7215206" y="1285860"/>
            <a:ext cx="1440000" cy="6120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3200" b="1" dirty="0" smtClean="0">
                <a:solidFill>
                  <a:prstClr val="white"/>
                </a:solidFill>
              </a:rPr>
              <a:t>taken</a:t>
            </a:r>
            <a:endParaRPr lang="ru-RU" sz="3200" b="1" dirty="0">
              <a:solidFill>
                <a:prstClr val="white"/>
              </a:solidFill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5500694" y="2000240"/>
            <a:ext cx="1440000" cy="6120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/>
              <a:t>got</a:t>
            </a:r>
            <a:endParaRPr lang="ru-RU" sz="3200" b="1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7215206" y="2000240"/>
            <a:ext cx="1440000" cy="6120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3200" b="1" dirty="0" smtClean="0">
                <a:solidFill>
                  <a:prstClr val="white"/>
                </a:solidFill>
              </a:rPr>
              <a:t>had</a:t>
            </a:r>
            <a:endParaRPr lang="ru-RU" sz="3200" b="1" dirty="0">
              <a:solidFill>
                <a:prstClr val="white"/>
              </a:solidFill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5500694" y="2714620"/>
            <a:ext cx="1440000" cy="6120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3200" b="1" dirty="0" smtClean="0">
                <a:solidFill>
                  <a:prstClr val="white"/>
                </a:solidFill>
              </a:rPr>
              <a:t>made</a:t>
            </a:r>
            <a:endParaRPr lang="ru-RU" sz="3200" b="1" dirty="0">
              <a:solidFill>
                <a:prstClr val="white"/>
              </a:solidFill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7215206" y="2714620"/>
            <a:ext cx="1440000" cy="6120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3200" b="1" dirty="0" smtClean="0">
                <a:solidFill>
                  <a:prstClr val="white"/>
                </a:solidFill>
              </a:rPr>
              <a:t>given</a:t>
            </a:r>
            <a:endParaRPr lang="ru-RU" sz="3200" b="1" dirty="0">
              <a:solidFill>
                <a:prstClr val="white"/>
              </a:solidFill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5500694" y="3429000"/>
            <a:ext cx="1440000" cy="6120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3200" b="1" dirty="0" smtClean="0">
                <a:solidFill>
                  <a:prstClr val="white"/>
                </a:solidFill>
              </a:rPr>
              <a:t>had</a:t>
            </a:r>
            <a:endParaRPr lang="ru-RU" sz="3200" b="1" dirty="0">
              <a:solidFill>
                <a:prstClr val="white"/>
              </a:solidFill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7215206" y="3429000"/>
            <a:ext cx="1440000" cy="6120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3200" b="1" dirty="0" smtClean="0">
                <a:solidFill>
                  <a:prstClr val="white"/>
                </a:solidFill>
              </a:rPr>
              <a:t>gone</a:t>
            </a:r>
            <a:endParaRPr lang="ru-RU" sz="3200" b="1" dirty="0">
              <a:solidFill>
                <a:prstClr val="white"/>
              </a:solidFill>
            </a:endParaRPr>
          </a:p>
        </p:txBody>
      </p:sp>
      <p:sp>
        <p:nvSpPr>
          <p:cNvPr id="32" name="Прямоугольник 31"/>
          <p:cNvSpPr/>
          <p:nvPr/>
        </p:nvSpPr>
        <p:spPr>
          <a:xfrm>
            <a:off x="5500694" y="4143380"/>
            <a:ext cx="1440000" cy="6120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/>
              <a:t>went</a:t>
            </a:r>
            <a:endParaRPr lang="ru-RU" sz="3200" b="1" dirty="0"/>
          </a:p>
        </p:txBody>
      </p:sp>
      <p:sp>
        <p:nvSpPr>
          <p:cNvPr id="33" name="Прямоугольник 32"/>
          <p:cNvSpPr/>
          <p:nvPr/>
        </p:nvSpPr>
        <p:spPr>
          <a:xfrm>
            <a:off x="7215206" y="4143380"/>
            <a:ext cx="1440000" cy="6120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3200" b="1" dirty="0" smtClean="0">
                <a:solidFill>
                  <a:prstClr val="white"/>
                </a:solidFill>
              </a:rPr>
              <a:t>been</a:t>
            </a:r>
            <a:endParaRPr lang="ru-RU" sz="3200" b="1" dirty="0">
              <a:solidFill>
                <a:prstClr val="white"/>
              </a:solidFill>
            </a:endParaRPr>
          </a:p>
        </p:txBody>
      </p:sp>
      <p:sp>
        <p:nvSpPr>
          <p:cNvPr id="37" name="Прямоугольник 36"/>
          <p:cNvSpPr/>
          <p:nvPr/>
        </p:nvSpPr>
        <p:spPr>
          <a:xfrm>
            <a:off x="5500694" y="4857760"/>
            <a:ext cx="1440000" cy="6120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/>
              <a:t>took</a:t>
            </a:r>
            <a:endParaRPr lang="ru-RU" sz="3200" b="1" dirty="0"/>
          </a:p>
        </p:txBody>
      </p:sp>
      <p:sp>
        <p:nvSpPr>
          <p:cNvPr id="38" name="Прямоугольник 37"/>
          <p:cNvSpPr/>
          <p:nvPr/>
        </p:nvSpPr>
        <p:spPr>
          <a:xfrm>
            <a:off x="7215206" y="4857760"/>
            <a:ext cx="1440000" cy="6120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3200" b="1" dirty="0">
                <a:solidFill>
                  <a:prstClr val="white"/>
                </a:solidFill>
              </a:rPr>
              <a:t>got</a:t>
            </a:r>
            <a:endParaRPr lang="ru-RU" sz="3200" b="1" dirty="0">
              <a:solidFill>
                <a:prstClr val="white"/>
              </a:solidFill>
            </a:endParaRPr>
          </a:p>
        </p:txBody>
      </p:sp>
      <p:sp>
        <p:nvSpPr>
          <p:cNvPr id="42" name="Прямоугольник 41"/>
          <p:cNvSpPr/>
          <p:nvPr/>
        </p:nvSpPr>
        <p:spPr>
          <a:xfrm>
            <a:off x="5500694" y="5572140"/>
            <a:ext cx="1440000" cy="6120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3200" b="1" dirty="0" smtClean="0">
                <a:solidFill>
                  <a:prstClr val="white"/>
                </a:solidFill>
              </a:rPr>
              <a:t>gave</a:t>
            </a:r>
            <a:endParaRPr lang="ru-RU" sz="3200" b="1" dirty="0">
              <a:solidFill>
                <a:prstClr val="white"/>
              </a:solidFill>
            </a:endParaRPr>
          </a:p>
        </p:txBody>
      </p:sp>
      <p:sp>
        <p:nvSpPr>
          <p:cNvPr id="43" name="Прямоугольник 42"/>
          <p:cNvSpPr/>
          <p:nvPr/>
        </p:nvSpPr>
        <p:spPr>
          <a:xfrm>
            <a:off x="7215206" y="5572140"/>
            <a:ext cx="1440000" cy="6120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3200" b="1" dirty="0" smtClean="0">
                <a:solidFill>
                  <a:prstClr val="white"/>
                </a:solidFill>
              </a:rPr>
              <a:t>done</a:t>
            </a:r>
            <a:endParaRPr lang="ru-RU" sz="3200" b="1" dirty="0">
              <a:solidFill>
                <a:prstClr val="white"/>
              </a:solidFill>
            </a:endParaRPr>
          </a:p>
        </p:txBody>
      </p:sp>
      <p:sp>
        <p:nvSpPr>
          <p:cNvPr id="44" name="Прямоугольник 43"/>
          <p:cNvSpPr/>
          <p:nvPr/>
        </p:nvSpPr>
        <p:spPr>
          <a:xfrm>
            <a:off x="2928926" y="2143116"/>
            <a:ext cx="1357322" cy="240065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15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?</a:t>
            </a:r>
            <a:endParaRPr lang="ru-RU" sz="15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6" name="Управляющая кнопка: домой 35">
            <a:hlinkClick r:id="" action="ppaction://hlinkshowjump?jump=firstslide" highlightClick="1"/>
          </p:cNvPr>
          <p:cNvSpPr/>
          <p:nvPr/>
        </p:nvSpPr>
        <p:spPr>
          <a:xfrm>
            <a:off x="4500562" y="6286520"/>
            <a:ext cx="613788" cy="428604"/>
          </a:xfrm>
          <a:prstGeom prst="actionButtonHom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4.07407E-6 L -0.37708 -0.10301 " pathEditMode="relative" rAng="0" ptsTypes="AA">
                                      <p:cBhvr>
                                        <p:cTn id="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8900" y="-52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5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022E-16 -2.59259E-6 L -0.3908 -0.51852 " pathEditMode="relative" rAng="0" ptsTypes="AA">
                                      <p:cBhvr>
                                        <p:cTn id="11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9500" y="-259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5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4.07407E-6 L -0.3783 -0.31227 " pathEditMode="relative" rAng="0" ptsTypes="AA">
                                      <p:cBhvr>
                                        <p:cTn id="16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8900" y="-156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5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-2.59259E-6 L -0.39028 -0.10254 " pathEditMode="relative" rAng="0" ptsTypes="AA">
                                      <p:cBhvr>
                                        <p:cTn id="21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9500" y="-51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5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2.22222E-6 L -0.37708 0.20856 " pathEditMode="relative" rAng="0" ptsTypes="AA">
                                      <p:cBhvr>
                                        <p:cTn id="2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8900" y="104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4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5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4.07407E-6 L -0.39028 -0.5213 " pathEditMode="relative" rAng="0" ptsTypes="AA">
                                      <p:cBhvr>
                                        <p:cTn id="31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9500" y="-261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3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5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-2.59259E-6 L -0.37708 0.10463 " pathEditMode="relative" rAng="0" ptsTypes="AA">
                                      <p:cBhvr>
                                        <p:cTn id="36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8900" y="52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>
                      <p:stCondLst>
                        <p:cond delay="0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5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-2.59259E-6 L -0.37708 -0.10208 " pathEditMode="relative" rAng="0" ptsTypes="AA">
                                      <p:cBhvr>
                                        <p:cTn id="41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8900" y="-51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"/>
                  </p:tgtEl>
                </p:cond>
              </p:nextCondLst>
            </p:seq>
            <p:seq concurrent="1" nextAc="seek">
              <p:cTn id="42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" fill="hold">
                      <p:stCondLst>
                        <p:cond delay="0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5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4.07407E-6 L -0.3908 0.00254 " pathEditMode="relative" rAng="0" ptsTypes="AA">
                                      <p:cBhvr>
                                        <p:cTn id="46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9500" y="1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  <p:seq concurrent="1" nextAc="seek">
              <p:cTn id="47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8" fill="hold">
                      <p:stCondLst>
                        <p:cond delay="0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5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7.40741E-7 L -0.37587 -0.1044 " pathEditMode="relative" rAng="0" ptsTypes="AA">
                                      <p:cBhvr>
                                        <p:cTn id="51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8800" y="-52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  <p:seq concurrent="1" nextAc="seek">
              <p:cTn id="52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" fill="hold">
                      <p:stCondLst>
                        <p:cond delay="0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5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4.07407E-6 L -0.39236 0.41713 " pathEditMode="relative" rAng="0" ptsTypes="AA">
                                      <p:cBhvr>
                                        <p:cTn id="5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9600" y="209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57" restart="whenNotActive" fill="hold" evtFilter="cancelBubble" nodeType="interactiveSeq">
                <p:stCondLst>
                  <p:cond evt="onClick" delay="0">
                    <p:tgtEl>
                      <p:spTgt spid="4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8" fill="hold">
                      <p:stCondLst>
                        <p:cond delay="0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5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4.07407E-6 L -0.37708 -0.1051 " pathEditMode="relative" rAng="0" ptsTypes="AA">
                                      <p:cBhvr>
                                        <p:cTn id="61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8900" y="-53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2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5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7.40741E-7 L -0.39167 0.3125 " pathEditMode="relative" rAng="0" ptsTypes="AA">
                                      <p:cBhvr>
                                        <p:cTn id="66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9600" y="156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67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8" fill="hold">
                      <p:stCondLst>
                        <p:cond delay="0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5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7.40741E-7 L -0.37708 0.41643 " pathEditMode="relative" rAng="0" ptsTypes="AA">
                                      <p:cBhvr>
                                        <p:cTn id="71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8900" y="208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7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3" fill="hold">
                      <p:stCondLst>
                        <p:cond delay="0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5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2.22222E-6 L -0.39358 0.73009 " pathEditMode="relative" rAng="0" ptsTypes="AA">
                                      <p:cBhvr>
                                        <p:cTn id="7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9700" y="365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77" restart="whenNotActive" fill="hold" evtFilter="cancelBubble" nodeType="interactiveSeq">
                <p:stCondLst>
                  <p:cond evt="onClick" delay="0">
                    <p:tgtEl>
                      <p:spTgt spid="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8" fill="hold">
                      <p:stCondLst>
                        <p:cond delay="0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5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7.40741E-7 L -0.38976 -0.3125 " pathEditMode="relative" rAng="0" ptsTypes="AA">
                                      <p:cBhvr>
                                        <p:cTn id="81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9500" y="-156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"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12" grpId="0" animBg="1"/>
      <p:bldP spid="13" grpId="0" animBg="1"/>
      <p:bldP spid="17" grpId="0" animBg="1"/>
      <p:bldP spid="18" grpId="0" animBg="1"/>
      <p:bldP spid="22" grpId="0" animBg="1"/>
      <p:bldP spid="23" grpId="0" animBg="1"/>
      <p:bldP spid="27" grpId="0" animBg="1"/>
      <p:bldP spid="28" grpId="0" animBg="1"/>
      <p:bldP spid="32" grpId="0" animBg="1"/>
      <p:bldP spid="33" grpId="0" animBg="1"/>
      <p:bldP spid="37" grpId="0" animBg="1"/>
      <p:bldP spid="38" grpId="0" animBg="1"/>
      <p:bldP spid="42" grpId="0" animBg="1"/>
      <p:bldP spid="4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000232" y="642918"/>
            <a:ext cx="1571636" cy="642942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/>
              <a:t>read</a:t>
            </a:r>
            <a:endParaRPr lang="ru-RU" sz="3200" b="1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3714744" y="2071678"/>
            <a:ext cx="1571636" cy="642942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/>
              <a:t>ran</a:t>
            </a:r>
            <a:endParaRPr lang="ru-RU" sz="3200" b="1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5429256" y="5643578"/>
            <a:ext cx="1571636" cy="642942"/>
          </a:xfrm>
          <a:prstGeom prst="rect">
            <a:avLst/>
          </a:prstGeom>
          <a:solidFill>
            <a:schemeClr val="accent6">
              <a:lumMod val="5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3200" b="1" dirty="0" smtClean="0">
                <a:solidFill>
                  <a:prstClr val="white"/>
                </a:solidFill>
              </a:rPr>
              <a:t>come</a:t>
            </a:r>
            <a:endParaRPr lang="ru-RU" sz="3200" b="1" dirty="0">
              <a:solidFill>
                <a:prstClr val="white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000232" y="1357298"/>
            <a:ext cx="1571636" cy="642942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/>
              <a:t>write</a:t>
            </a:r>
            <a:endParaRPr lang="ru-RU" sz="3200" b="1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3714744" y="642918"/>
            <a:ext cx="1571636" cy="642942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/>
              <a:t>read</a:t>
            </a:r>
            <a:endParaRPr lang="ru-RU" sz="3200" b="1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5429256" y="4214818"/>
            <a:ext cx="1571636" cy="642942"/>
          </a:xfrm>
          <a:prstGeom prst="rect">
            <a:avLst/>
          </a:prstGeom>
          <a:solidFill>
            <a:schemeClr val="bg2">
              <a:lumMod val="5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3200" b="1" dirty="0" smtClean="0">
                <a:solidFill>
                  <a:prstClr val="white"/>
                </a:solidFill>
              </a:rPr>
              <a:t>left</a:t>
            </a:r>
            <a:endParaRPr lang="ru-RU" sz="3200" b="1" dirty="0">
              <a:solidFill>
                <a:prstClr val="white"/>
              </a:solidFill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2000232" y="2071678"/>
            <a:ext cx="1571636" cy="642942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3200" b="1" dirty="0" smtClean="0">
                <a:solidFill>
                  <a:prstClr val="white"/>
                </a:solidFill>
              </a:rPr>
              <a:t>run</a:t>
            </a:r>
            <a:endParaRPr lang="ru-RU" sz="3200" b="1" dirty="0">
              <a:solidFill>
                <a:prstClr val="white"/>
              </a:solidFill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3714744" y="2786058"/>
            <a:ext cx="1571636" cy="642942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/>
              <a:t>swam</a:t>
            </a:r>
            <a:endParaRPr lang="ru-RU" sz="3200" b="1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5429256" y="1357298"/>
            <a:ext cx="1571636" cy="642942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3200" b="1" dirty="0" smtClean="0">
                <a:solidFill>
                  <a:prstClr val="white"/>
                </a:solidFill>
              </a:rPr>
              <a:t>written</a:t>
            </a:r>
            <a:endParaRPr lang="ru-RU" sz="3200" b="1" dirty="0">
              <a:solidFill>
                <a:prstClr val="white"/>
              </a:solidFill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2000232" y="2786058"/>
            <a:ext cx="1571636" cy="642942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3200" b="1" dirty="0" smtClean="0">
                <a:solidFill>
                  <a:prstClr val="white"/>
                </a:solidFill>
              </a:rPr>
              <a:t>swim</a:t>
            </a:r>
            <a:endParaRPr lang="ru-RU" sz="3200" b="1" dirty="0">
              <a:solidFill>
                <a:prstClr val="white"/>
              </a:solidFill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3714744" y="5643578"/>
            <a:ext cx="1571636" cy="642942"/>
          </a:xfrm>
          <a:prstGeom prst="rect">
            <a:avLst/>
          </a:prstGeom>
          <a:solidFill>
            <a:schemeClr val="accent6">
              <a:lumMod val="5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3200" b="1" dirty="0" smtClean="0">
                <a:solidFill>
                  <a:prstClr val="white"/>
                </a:solidFill>
              </a:rPr>
              <a:t>came</a:t>
            </a:r>
            <a:endParaRPr lang="ru-RU" sz="3200" b="1" dirty="0">
              <a:solidFill>
                <a:prstClr val="white"/>
              </a:solidFill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5429256" y="4929198"/>
            <a:ext cx="1571636" cy="642942"/>
          </a:xfrm>
          <a:prstGeom prst="rect">
            <a:avLst/>
          </a:prstGeom>
          <a:solidFill>
            <a:srgbClr val="00B05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3200" b="1" dirty="0" smtClean="0">
                <a:solidFill>
                  <a:prstClr val="white"/>
                </a:solidFill>
              </a:rPr>
              <a:t>bought</a:t>
            </a:r>
            <a:endParaRPr lang="ru-RU" sz="3200" b="1" dirty="0">
              <a:solidFill>
                <a:prstClr val="white"/>
              </a:solidFill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2000232" y="3500438"/>
            <a:ext cx="1571636" cy="642942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3200" b="1" dirty="0" smtClean="0">
                <a:solidFill>
                  <a:prstClr val="white"/>
                </a:solidFill>
              </a:rPr>
              <a:t>draw</a:t>
            </a:r>
            <a:endParaRPr lang="ru-RU" sz="3200" b="1" dirty="0">
              <a:solidFill>
                <a:prstClr val="white"/>
              </a:solidFill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3714744" y="1357298"/>
            <a:ext cx="1571636" cy="642942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3200" b="1" dirty="0" smtClean="0">
                <a:solidFill>
                  <a:prstClr val="white"/>
                </a:solidFill>
              </a:rPr>
              <a:t>wrote</a:t>
            </a:r>
            <a:endParaRPr lang="ru-RU" sz="3200" b="1" dirty="0">
              <a:solidFill>
                <a:prstClr val="white"/>
              </a:solidFill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5429256" y="3500438"/>
            <a:ext cx="1571636" cy="642942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3200" b="1" dirty="0" smtClean="0">
                <a:solidFill>
                  <a:prstClr val="white"/>
                </a:solidFill>
              </a:rPr>
              <a:t>drawn</a:t>
            </a:r>
            <a:endParaRPr lang="ru-RU" sz="3200" b="1" dirty="0">
              <a:solidFill>
                <a:prstClr val="white"/>
              </a:solidFill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2000232" y="4214818"/>
            <a:ext cx="1571636" cy="642942"/>
          </a:xfrm>
          <a:prstGeom prst="rect">
            <a:avLst/>
          </a:prstGeom>
          <a:solidFill>
            <a:schemeClr val="bg2">
              <a:lumMod val="5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3200" b="1" dirty="0" smtClean="0">
                <a:solidFill>
                  <a:prstClr val="white"/>
                </a:solidFill>
              </a:rPr>
              <a:t>leave</a:t>
            </a:r>
            <a:endParaRPr lang="ru-RU" sz="3200" b="1" dirty="0">
              <a:solidFill>
                <a:prstClr val="white"/>
              </a:solidFill>
            </a:endParaRPr>
          </a:p>
        </p:txBody>
      </p:sp>
      <p:sp>
        <p:nvSpPr>
          <p:cNvPr id="32" name="Прямоугольник 31"/>
          <p:cNvSpPr/>
          <p:nvPr/>
        </p:nvSpPr>
        <p:spPr>
          <a:xfrm>
            <a:off x="3714744" y="3500438"/>
            <a:ext cx="1571636" cy="642942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/>
              <a:t>drew</a:t>
            </a:r>
            <a:endParaRPr lang="ru-RU" sz="3200" b="1" dirty="0"/>
          </a:p>
        </p:txBody>
      </p:sp>
      <p:sp>
        <p:nvSpPr>
          <p:cNvPr id="33" name="Прямоугольник 32"/>
          <p:cNvSpPr/>
          <p:nvPr/>
        </p:nvSpPr>
        <p:spPr>
          <a:xfrm>
            <a:off x="5429256" y="642918"/>
            <a:ext cx="1571636" cy="642942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3200" b="1" dirty="0" smtClean="0">
                <a:solidFill>
                  <a:prstClr val="white"/>
                </a:solidFill>
              </a:rPr>
              <a:t>read</a:t>
            </a:r>
            <a:endParaRPr lang="ru-RU" sz="3200" b="1" dirty="0">
              <a:solidFill>
                <a:prstClr val="white"/>
              </a:solidFill>
            </a:endParaRPr>
          </a:p>
        </p:txBody>
      </p:sp>
      <p:sp>
        <p:nvSpPr>
          <p:cNvPr id="34" name="Прямоугольник 33"/>
          <p:cNvSpPr/>
          <p:nvPr/>
        </p:nvSpPr>
        <p:spPr>
          <a:xfrm>
            <a:off x="2000232" y="4929198"/>
            <a:ext cx="1571636" cy="642942"/>
          </a:xfrm>
          <a:prstGeom prst="rect">
            <a:avLst/>
          </a:prstGeom>
          <a:solidFill>
            <a:srgbClr val="00B050"/>
          </a:solidFill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3200" b="1" dirty="0" smtClean="0">
                <a:solidFill>
                  <a:prstClr val="white"/>
                </a:solidFill>
              </a:rPr>
              <a:t>buy</a:t>
            </a:r>
            <a:endParaRPr lang="ru-RU" sz="3200" b="1" dirty="0">
              <a:solidFill>
                <a:prstClr val="white"/>
              </a:solidFill>
            </a:endParaRPr>
          </a:p>
        </p:txBody>
      </p:sp>
      <p:sp>
        <p:nvSpPr>
          <p:cNvPr id="37" name="Прямоугольник 36"/>
          <p:cNvSpPr/>
          <p:nvPr/>
        </p:nvSpPr>
        <p:spPr>
          <a:xfrm>
            <a:off x="3714744" y="4214818"/>
            <a:ext cx="1571636" cy="642942"/>
          </a:xfrm>
          <a:prstGeom prst="rect">
            <a:avLst/>
          </a:prstGeom>
          <a:solidFill>
            <a:schemeClr val="bg2">
              <a:lumMod val="5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/>
              <a:t>left</a:t>
            </a:r>
            <a:endParaRPr lang="ru-RU" sz="3200" b="1" dirty="0"/>
          </a:p>
        </p:txBody>
      </p:sp>
      <p:sp>
        <p:nvSpPr>
          <p:cNvPr id="38" name="Прямоугольник 37"/>
          <p:cNvSpPr/>
          <p:nvPr/>
        </p:nvSpPr>
        <p:spPr>
          <a:xfrm>
            <a:off x="5429256" y="2786058"/>
            <a:ext cx="1571636" cy="642942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3200" b="1" dirty="0" smtClean="0">
                <a:solidFill>
                  <a:prstClr val="white"/>
                </a:solidFill>
              </a:rPr>
              <a:t>swum</a:t>
            </a:r>
            <a:endParaRPr lang="ru-RU" sz="3200" b="1" dirty="0">
              <a:solidFill>
                <a:prstClr val="white"/>
              </a:solidFill>
            </a:endParaRPr>
          </a:p>
        </p:txBody>
      </p:sp>
      <p:sp>
        <p:nvSpPr>
          <p:cNvPr id="39" name="Прямоугольник 38"/>
          <p:cNvSpPr/>
          <p:nvPr/>
        </p:nvSpPr>
        <p:spPr>
          <a:xfrm>
            <a:off x="2000232" y="5643578"/>
            <a:ext cx="1571636" cy="642942"/>
          </a:xfrm>
          <a:prstGeom prst="rect">
            <a:avLst/>
          </a:prstGeom>
          <a:solidFill>
            <a:schemeClr val="accent6">
              <a:lumMod val="50000"/>
            </a:schemeClr>
          </a:solidFill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3200" b="1" dirty="0" smtClean="0">
                <a:solidFill>
                  <a:prstClr val="white"/>
                </a:solidFill>
              </a:rPr>
              <a:t>come</a:t>
            </a:r>
            <a:endParaRPr lang="ru-RU" sz="3200" b="1" dirty="0">
              <a:solidFill>
                <a:prstClr val="white"/>
              </a:solidFill>
            </a:endParaRPr>
          </a:p>
        </p:txBody>
      </p:sp>
      <p:sp>
        <p:nvSpPr>
          <p:cNvPr id="42" name="Прямоугольник 41"/>
          <p:cNvSpPr/>
          <p:nvPr/>
        </p:nvSpPr>
        <p:spPr>
          <a:xfrm>
            <a:off x="3714744" y="4929198"/>
            <a:ext cx="1571636" cy="642942"/>
          </a:xfrm>
          <a:prstGeom prst="rect">
            <a:avLst/>
          </a:prstGeom>
          <a:solidFill>
            <a:srgbClr val="00B05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3200" b="1" dirty="0" smtClean="0">
                <a:solidFill>
                  <a:prstClr val="white"/>
                </a:solidFill>
              </a:rPr>
              <a:t>bought</a:t>
            </a:r>
            <a:endParaRPr lang="ru-RU" sz="3200" b="1" dirty="0">
              <a:solidFill>
                <a:prstClr val="white"/>
              </a:solidFill>
            </a:endParaRPr>
          </a:p>
        </p:txBody>
      </p:sp>
      <p:sp>
        <p:nvSpPr>
          <p:cNvPr id="43" name="Прямоугольник 42"/>
          <p:cNvSpPr/>
          <p:nvPr/>
        </p:nvSpPr>
        <p:spPr>
          <a:xfrm>
            <a:off x="5429256" y="2071678"/>
            <a:ext cx="1571636" cy="642942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3200" b="1" dirty="0" smtClean="0">
                <a:solidFill>
                  <a:prstClr val="white"/>
                </a:solidFill>
              </a:rPr>
              <a:t>run</a:t>
            </a:r>
            <a:endParaRPr lang="ru-RU" sz="3200" b="1" dirty="0">
              <a:solidFill>
                <a:prstClr val="white"/>
              </a:solidFill>
            </a:endParaRPr>
          </a:p>
        </p:txBody>
      </p:sp>
      <p:sp>
        <p:nvSpPr>
          <p:cNvPr id="36" name="Управляющая кнопка: далее 35">
            <a:hlinkClick r:id="" action="ppaction://hlinkshowjump?jump=nextslide" highlightClick="1"/>
          </p:cNvPr>
          <p:cNvSpPr/>
          <p:nvPr/>
        </p:nvSpPr>
        <p:spPr>
          <a:xfrm>
            <a:off x="7429520" y="6357958"/>
            <a:ext cx="1271606" cy="321622"/>
          </a:xfrm>
          <a:prstGeom prst="actionButtonForwardNex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Управляющая кнопка: домой 29">
            <a:hlinkClick r:id="" action="ppaction://hlinkshowjump?jump=firstslide" highlightClick="1"/>
          </p:cNvPr>
          <p:cNvSpPr/>
          <p:nvPr/>
        </p:nvSpPr>
        <p:spPr>
          <a:xfrm>
            <a:off x="571472" y="5786454"/>
            <a:ext cx="785818" cy="714356"/>
          </a:xfrm>
          <a:prstGeom prst="actionButtonHom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1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" fill="hold">
                      <p:stCondLst>
                        <p:cond delay="0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29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" fill="hold">
                      <p:stCondLst>
                        <p:cond delay="0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"/>
                  </p:tgtEl>
                </p:cond>
              </p:nextCondLst>
            </p:seq>
            <p:seq concurrent="1" nextAc="seek">
              <p:cTn id="47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8" fill="hold">
                      <p:stCondLst>
                        <p:cond delay="0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56" restart="whenNotActive" fill="hold" evtFilter="cancelBubble" nodeType="interactiveSeq">
                <p:stCondLst>
                  <p:cond evt="onClick" delay="0">
                    <p:tgtEl>
                      <p:spTgt spid="3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7" fill="hold">
                      <p:stCondLst>
                        <p:cond delay="0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9"/>
                  </p:tgtEl>
                </p:cond>
              </p:nextCondLst>
            </p:seq>
            <p:seq concurrent="1" nextAc="seek">
              <p:cTn id="65" restart="whenNotActive" fill="hold" evtFilter="cancelBubble" nodeType="interactiveSeq">
                <p:stCondLst>
                  <p:cond evt="onClick" delay="0">
                    <p:tgtEl>
                      <p:spTgt spid="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6" fill="hold">
                      <p:stCondLst>
                        <p:cond delay="0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"/>
                  </p:tgtEl>
                </p:cond>
              </p:nextCondLst>
            </p:seq>
          </p:childTnLst>
        </p:cTn>
      </p:par>
    </p:tnLst>
    <p:bldLst>
      <p:bldP spid="7" grpId="0" animBg="1"/>
      <p:bldP spid="12" grpId="0" animBg="1"/>
      <p:bldP spid="13" grpId="0" animBg="1"/>
      <p:bldP spid="17" grpId="0" animBg="1"/>
      <p:bldP spid="18" grpId="0" animBg="1"/>
      <p:bldP spid="23" grpId="0" animBg="1"/>
      <p:bldP spid="27" grpId="0" animBg="1"/>
      <p:bldP spid="28" grpId="0" animBg="1"/>
      <p:bldP spid="32" grpId="0" animBg="1"/>
      <p:bldP spid="33" grpId="0" animBg="1"/>
      <p:bldP spid="37" grpId="0" animBg="1"/>
      <p:bldP spid="42" grpId="0" animBg="1"/>
      <p:bldP spid="4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28596" y="571480"/>
            <a:ext cx="1440000" cy="612000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/>
              <a:t>read</a:t>
            </a:r>
            <a:endParaRPr lang="ru-RU" sz="3200" b="1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428596" y="1285860"/>
            <a:ext cx="1440000" cy="61200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/>
              <a:t>write</a:t>
            </a:r>
            <a:endParaRPr lang="ru-RU" sz="3200" b="1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428596" y="2000240"/>
            <a:ext cx="1440000" cy="612000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3200" b="1" dirty="0" smtClean="0">
                <a:solidFill>
                  <a:prstClr val="white"/>
                </a:solidFill>
              </a:rPr>
              <a:t>run</a:t>
            </a:r>
            <a:endParaRPr lang="ru-RU" sz="3200" b="1" dirty="0">
              <a:solidFill>
                <a:prstClr val="white"/>
              </a:solidFill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428596" y="2714620"/>
            <a:ext cx="1440000" cy="612000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3200" b="1" dirty="0" smtClean="0">
                <a:solidFill>
                  <a:prstClr val="white"/>
                </a:solidFill>
              </a:rPr>
              <a:t>swim</a:t>
            </a:r>
            <a:endParaRPr lang="ru-RU" sz="3200" b="1" dirty="0">
              <a:solidFill>
                <a:prstClr val="white"/>
              </a:solidFill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428596" y="3429000"/>
            <a:ext cx="1440000" cy="612000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3200" b="1" dirty="0" smtClean="0">
                <a:solidFill>
                  <a:prstClr val="white"/>
                </a:solidFill>
              </a:rPr>
              <a:t>draw</a:t>
            </a:r>
            <a:endParaRPr lang="ru-RU" sz="3200" b="1" dirty="0">
              <a:solidFill>
                <a:prstClr val="white"/>
              </a:solidFill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428596" y="4143380"/>
            <a:ext cx="1440000" cy="612000"/>
          </a:xfrm>
          <a:prstGeom prst="rect">
            <a:avLst/>
          </a:prstGeom>
          <a:solidFill>
            <a:schemeClr val="bg2">
              <a:lumMod val="5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3200" b="1" dirty="0" smtClean="0">
                <a:solidFill>
                  <a:prstClr val="white"/>
                </a:solidFill>
              </a:rPr>
              <a:t>leave</a:t>
            </a:r>
            <a:endParaRPr lang="ru-RU" sz="3200" b="1" dirty="0">
              <a:solidFill>
                <a:prstClr val="white"/>
              </a:solidFill>
            </a:endParaRPr>
          </a:p>
        </p:txBody>
      </p:sp>
      <p:sp>
        <p:nvSpPr>
          <p:cNvPr id="34" name="Прямоугольник 33"/>
          <p:cNvSpPr/>
          <p:nvPr/>
        </p:nvSpPr>
        <p:spPr>
          <a:xfrm>
            <a:off x="428596" y="4857760"/>
            <a:ext cx="1440000" cy="612000"/>
          </a:xfrm>
          <a:prstGeom prst="rect">
            <a:avLst/>
          </a:prstGeom>
          <a:solidFill>
            <a:srgbClr val="00B050"/>
          </a:solidFill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3200" b="1" dirty="0" smtClean="0">
                <a:solidFill>
                  <a:prstClr val="white"/>
                </a:solidFill>
              </a:rPr>
              <a:t>buy</a:t>
            </a:r>
            <a:endParaRPr lang="ru-RU" sz="3200" b="1" dirty="0">
              <a:solidFill>
                <a:prstClr val="white"/>
              </a:solidFill>
            </a:endParaRPr>
          </a:p>
        </p:txBody>
      </p:sp>
      <p:sp>
        <p:nvSpPr>
          <p:cNvPr id="39" name="Прямоугольник 38"/>
          <p:cNvSpPr/>
          <p:nvPr/>
        </p:nvSpPr>
        <p:spPr>
          <a:xfrm>
            <a:off x="428596" y="5572140"/>
            <a:ext cx="1440000" cy="612000"/>
          </a:xfrm>
          <a:prstGeom prst="rect">
            <a:avLst/>
          </a:prstGeom>
          <a:solidFill>
            <a:schemeClr val="accent6">
              <a:lumMod val="50000"/>
            </a:schemeClr>
          </a:solidFill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3200" b="1" dirty="0" smtClean="0">
                <a:solidFill>
                  <a:prstClr val="white"/>
                </a:solidFill>
              </a:rPr>
              <a:t>come</a:t>
            </a:r>
            <a:endParaRPr lang="ru-RU" sz="3200" b="1" dirty="0">
              <a:solidFill>
                <a:prstClr val="white"/>
              </a:solidFill>
            </a:endParaRPr>
          </a:p>
        </p:txBody>
      </p:sp>
      <p:sp>
        <p:nvSpPr>
          <p:cNvPr id="35" name="Управляющая кнопка: назад 34">
            <a:hlinkClick r:id="" action="ppaction://hlinkshowjump?jump=previousslide" highlightClick="1"/>
          </p:cNvPr>
          <p:cNvSpPr/>
          <p:nvPr/>
        </p:nvSpPr>
        <p:spPr>
          <a:xfrm>
            <a:off x="2571736" y="6357958"/>
            <a:ext cx="1263582" cy="321622"/>
          </a:xfrm>
          <a:prstGeom prst="actionButtonBackPrevious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5500694" y="3429000"/>
            <a:ext cx="1440000" cy="6120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/>
              <a:t>bought</a:t>
            </a:r>
            <a:endParaRPr lang="ru-RU" sz="3200" b="1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7215206" y="4143380"/>
            <a:ext cx="1440000" cy="6120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3200" b="1" dirty="0" smtClean="0">
                <a:solidFill>
                  <a:prstClr val="white"/>
                </a:solidFill>
              </a:rPr>
              <a:t>read</a:t>
            </a:r>
            <a:endParaRPr lang="ru-RU" sz="3200" b="1" dirty="0">
              <a:solidFill>
                <a:prstClr val="white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5500694" y="5572140"/>
            <a:ext cx="1440000" cy="6120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/>
              <a:t>ran</a:t>
            </a:r>
            <a:endParaRPr lang="ru-RU" sz="3200" b="1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7215206" y="4857760"/>
            <a:ext cx="1440000" cy="6120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3200" b="1" dirty="0" smtClean="0">
                <a:solidFill>
                  <a:prstClr val="white"/>
                </a:solidFill>
              </a:rPr>
              <a:t>written</a:t>
            </a:r>
            <a:endParaRPr lang="ru-RU" sz="3200" b="1" dirty="0">
              <a:solidFill>
                <a:prstClr val="white"/>
              </a:solidFill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5500694" y="2000240"/>
            <a:ext cx="1440000" cy="6120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/>
              <a:t>swam</a:t>
            </a:r>
            <a:endParaRPr lang="ru-RU" sz="3200" b="1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7215206" y="3429000"/>
            <a:ext cx="1440000" cy="6120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3200" b="1" dirty="0" smtClean="0">
                <a:solidFill>
                  <a:prstClr val="white"/>
                </a:solidFill>
              </a:rPr>
              <a:t>swum</a:t>
            </a:r>
            <a:endParaRPr lang="ru-RU" sz="3200" b="1" dirty="0">
              <a:solidFill>
                <a:prstClr val="white"/>
              </a:solidFill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5500694" y="571480"/>
            <a:ext cx="1440000" cy="6120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3200" b="1" dirty="0" smtClean="0">
                <a:solidFill>
                  <a:prstClr val="white"/>
                </a:solidFill>
              </a:rPr>
              <a:t>drew</a:t>
            </a:r>
            <a:endParaRPr lang="ru-RU" sz="3200" b="1" dirty="0">
              <a:solidFill>
                <a:prstClr val="white"/>
              </a:solidFill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7215206" y="2714620"/>
            <a:ext cx="1440000" cy="6120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3200" b="1" dirty="0" smtClean="0">
                <a:solidFill>
                  <a:prstClr val="white"/>
                </a:solidFill>
              </a:rPr>
              <a:t>drawn</a:t>
            </a:r>
            <a:endParaRPr lang="ru-RU" sz="3200" b="1" dirty="0">
              <a:solidFill>
                <a:prstClr val="white"/>
              </a:solidFill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5500694" y="2714620"/>
            <a:ext cx="1440000" cy="6120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3200" b="1" dirty="0" smtClean="0">
                <a:solidFill>
                  <a:prstClr val="white"/>
                </a:solidFill>
              </a:rPr>
              <a:t>wrote</a:t>
            </a:r>
            <a:endParaRPr lang="ru-RU" sz="3200" b="1" dirty="0">
              <a:solidFill>
                <a:prstClr val="white"/>
              </a:solidFill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7215206" y="2000240"/>
            <a:ext cx="1440000" cy="6120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3200" b="1" dirty="0" smtClean="0">
                <a:solidFill>
                  <a:prstClr val="white"/>
                </a:solidFill>
              </a:rPr>
              <a:t>run</a:t>
            </a:r>
            <a:endParaRPr lang="ru-RU" sz="3200" b="1" dirty="0">
              <a:solidFill>
                <a:prstClr val="white"/>
              </a:solidFill>
            </a:endParaRPr>
          </a:p>
        </p:txBody>
      </p:sp>
      <p:sp>
        <p:nvSpPr>
          <p:cNvPr id="32" name="Прямоугольник 31"/>
          <p:cNvSpPr/>
          <p:nvPr/>
        </p:nvSpPr>
        <p:spPr>
          <a:xfrm>
            <a:off x="5500694" y="4857760"/>
            <a:ext cx="1440000" cy="6120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/>
              <a:t>left</a:t>
            </a:r>
            <a:endParaRPr lang="ru-RU" sz="3200" b="1" dirty="0"/>
          </a:p>
        </p:txBody>
      </p:sp>
      <p:sp>
        <p:nvSpPr>
          <p:cNvPr id="33" name="Прямоугольник 32"/>
          <p:cNvSpPr/>
          <p:nvPr/>
        </p:nvSpPr>
        <p:spPr>
          <a:xfrm>
            <a:off x="7215206" y="571480"/>
            <a:ext cx="1440000" cy="6120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3200" b="1" dirty="0" smtClean="0">
                <a:solidFill>
                  <a:prstClr val="white"/>
                </a:solidFill>
              </a:rPr>
              <a:t>left</a:t>
            </a:r>
            <a:endParaRPr lang="ru-RU" sz="3200" b="1" dirty="0">
              <a:solidFill>
                <a:prstClr val="white"/>
              </a:solidFill>
            </a:endParaRPr>
          </a:p>
        </p:txBody>
      </p:sp>
      <p:sp>
        <p:nvSpPr>
          <p:cNvPr id="37" name="Прямоугольник 36"/>
          <p:cNvSpPr/>
          <p:nvPr/>
        </p:nvSpPr>
        <p:spPr>
          <a:xfrm>
            <a:off x="5500694" y="4143380"/>
            <a:ext cx="1440000" cy="6120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/>
              <a:t>came</a:t>
            </a:r>
            <a:endParaRPr lang="ru-RU" sz="3200" b="1" dirty="0"/>
          </a:p>
        </p:txBody>
      </p:sp>
      <p:sp>
        <p:nvSpPr>
          <p:cNvPr id="38" name="Прямоугольник 37"/>
          <p:cNvSpPr/>
          <p:nvPr/>
        </p:nvSpPr>
        <p:spPr>
          <a:xfrm>
            <a:off x="7215206" y="1285860"/>
            <a:ext cx="1440000" cy="6120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3200" b="1" dirty="0" smtClean="0">
                <a:solidFill>
                  <a:prstClr val="white"/>
                </a:solidFill>
              </a:rPr>
              <a:t>come</a:t>
            </a:r>
            <a:endParaRPr lang="ru-RU" sz="3200" b="1" dirty="0">
              <a:solidFill>
                <a:prstClr val="white"/>
              </a:solidFill>
            </a:endParaRPr>
          </a:p>
        </p:txBody>
      </p:sp>
      <p:sp>
        <p:nvSpPr>
          <p:cNvPr id="42" name="Прямоугольник 41"/>
          <p:cNvSpPr/>
          <p:nvPr/>
        </p:nvSpPr>
        <p:spPr>
          <a:xfrm>
            <a:off x="5500694" y="1285860"/>
            <a:ext cx="1440000" cy="6120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3200" b="1" dirty="0" smtClean="0">
                <a:solidFill>
                  <a:prstClr val="white"/>
                </a:solidFill>
              </a:rPr>
              <a:t>read</a:t>
            </a:r>
            <a:endParaRPr lang="ru-RU" sz="3200" b="1" dirty="0">
              <a:solidFill>
                <a:prstClr val="white"/>
              </a:solidFill>
            </a:endParaRPr>
          </a:p>
        </p:txBody>
      </p:sp>
      <p:sp>
        <p:nvSpPr>
          <p:cNvPr id="43" name="Прямоугольник 42"/>
          <p:cNvSpPr/>
          <p:nvPr/>
        </p:nvSpPr>
        <p:spPr>
          <a:xfrm>
            <a:off x="7215206" y="5572140"/>
            <a:ext cx="1440000" cy="6120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3200" b="1" dirty="0" smtClean="0">
                <a:solidFill>
                  <a:prstClr val="white"/>
                </a:solidFill>
              </a:rPr>
              <a:t>bought</a:t>
            </a:r>
            <a:endParaRPr lang="ru-RU" sz="3200" b="1" dirty="0">
              <a:solidFill>
                <a:prstClr val="white"/>
              </a:solidFill>
            </a:endParaRPr>
          </a:p>
        </p:txBody>
      </p:sp>
      <p:sp>
        <p:nvSpPr>
          <p:cNvPr id="44" name="Прямоугольник 43"/>
          <p:cNvSpPr/>
          <p:nvPr/>
        </p:nvSpPr>
        <p:spPr>
          <a:xfrm>
            <a:off x="2928926" y="2143116"/>
            <a:ext cx="1357322" cy="240065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15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?</a:t>
            </a:r>
            <a:endParaRPr lang="ru-RU" sz="15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0" name="Управляющая кнопка: домой 29">
            <a:hlinkClick r:id="" action="ppaction://hlinkshowjump?jump=firstslide" highlightClick="1"/>
          </p:cNvPr>
          <p:cNvSpPr/>
          <p:nvPr/>
        </p:nvSpPr>
        <p:spPr>
          <a:xfrm>
            <a:off x="4500562" y="6286520"/>
            <a:ext cx="613788" cy="428604"/>
          </a:xfrm>
          <a:prstGeom prst="actionButtonHom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4.07407E-6 L -0.37952 -0.52037 " pathEditMode="relative" rAng="0" ptsTypes="AA">
                                      <p:cBhvr>
                                        <p:cTn id="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9000" y="-260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5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2.22222E-6 L -0.39184 0.52315 " pathEditMode="relative" rAng="0" ptsTypes="AA">
                                      <p:cBhvr>
                                        <p:cTn id="11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9600" y="262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5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7.40741E-7 L -0.37882 -0.2088 " pathEditMode="relative" rAng="0" ptsTypes="AA">
                                      <p:cBhvr>
                                        <p:cTn id="16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8900" y="-104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5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4.07407E-6 L -0.39028 -0.10556 " pathEditMode="relative" rAng="0" ptsTypes="AA">
                                      <p:cBhvr>
                                        <p:cTn id="21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9500" y="-53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5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2.22222E-6 L -0.37708 0.20856 " pathEditMode="relative" rAng="0" ptsTypes="AA">
                                      <p:cBhvr>
                                        <p:cTn id="2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8900" y="104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4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5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4.07407E-6 L -0.39184 -0.10278 " pathEditMode="relative" rAng="0" ptsTypes="AA">
                                      <p:cBhvr>
                                        <p:cTn id="31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9600" y="-51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3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5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-2.59259E-6 L -0.37708 0.10463 " pathEditMode="relative" rAng="0" ptsTypes="AA">
                                      <p:cBhvr>
                                        <p:cTn id="36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8900" y="52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>
                      <p:stCondLst>
                        <p:cond delay="0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5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-2.59259E-6 L -0.37708 -0.10208 " pathEditMode="relative" rAng="0" ptsTypes="AA">
                                      <p:cBhvr>
                                        <p:cTn id="41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8900" y="-51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"/>
                  </p:tgtEl>
                </p:cond>
              </p:nextCondLst>
            </p:seq>
            <p:seq concurrent="1" nextAc="seek">
              <p:cTn id="42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" fill="hold">
                      <p:stCondLst>
                        <p:cond delay="0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5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-2.59259E-6 L -0.38854 -0.00185 " pathEditMode="relative" rAng="0" ptsTypes="AA">
                                      <p:cBhvr>
                                        <p:cTn id="46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9400" y="-1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  <p:seq concurrent="1" nextAc="seek">
              <p:cTn id="47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8" fill="hold">
                      <p:stCondLst>
                        <p:cond delay="0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5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6 -7.40741E-7 L -0.37726 0.21134 " pathEditMode="relative" rAng="0" ptsTypes="AA">
                                      <p:cBhvr>
                                        <p:cTn id="51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8900" y="106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  <p:seq concurrent="1" nextAc="seek">
              <p:cTn id="52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" fill="hold">
                      <p:stCondLst>
                        <p:cond delay="0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5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-0.00093 L -0.38993 -0.52014 " pathEditMode="relative" rAng="0" ptsTypes="AA">
                                      <p:cBhvr>
                                        <p:cTn id="5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9500" y="-260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57" restart="whenNotActive" fill="hold" evtFilter="cancelBubble" nodeType="interactiveSeq">
                <p:stCondLst>
                  <p:cond evt="onClick" delay="0">
                    <p:tgtEl>
                      <p:spTgt spid="4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8" fill="hold">
                      <p:stCondLst>
                        <p:cond delay="0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5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4.07407E-6 L -0.37708 -0.10348 " pathEditMode="relative" rAng="0" ptsTypes="AA">
                                      <p:cBhvr>
                                        <p:cTn id="61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8900" y="-52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2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5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7.40741E-7 L -0.38993 0.10926 " pathEditMode="relative" rAng="0" ptsTypes="AA">
                                      <p:cBhvr>
                                        <p:cTn id="66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9500" y="55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67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8" fill="hold">
                      <p:stCondLst>
                        <p:cond delay="0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5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2.22222E-6 L -0.37761 0.41828 " pathEditMode="relative" rAng="0" ptsTypes="AA">
                                      <p:cBhvr>
                                        <p:cTn id="71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8900" y="209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7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3" fill="hold">
                      <p:stCondLst>
                        <p:cond delay="0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5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-2.59259E-6 L -0.39184 -0.51967 " pathEditMode="relative" rAng="0" ptsTypes="AA">
                                      <p:cBhvr>
                                        <p:cTn id="7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9600" y="-260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77" restart="whenNotActive" fill="hold" evtFilter="cancelBubble" nodeType="interactiveSeq">
                <p:stCondLst>
                  <p:cond evt="onClick" delay="0">
                    <p:tgtEl>
                      <p:spTgt spid="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8" fill="hold">
                      <p:stCondLst>
                        <p:cond delay="0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5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4.07407E-6 L -0.39097 0.6287 " pathEditMode="relative" rAng="0" ptsTypes="AA">
                                      <p:cBhvr>
                                        <p:cTn id="81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9500" y="314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"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12" grpId="0" animBg="1"/>
      <p:bldP spid="13" grpId="0" animBg="1"/>
      <p:bldP spid="17" grpId="0" animBg="1"/>
      <p:bldP spid="18" grpId="0" animBg="1"/>
      <p:bldP spid="22" grpId="0" animBg="1"/>
      <p:bldP spid="23" grpId="0" animBg="1"/>
      <p:bldP spid="27" grpId="0" animBg="1"/>
      <p:bldP spid="28" grpId="0" animBg="1"/>
      <p:bldP spid="32" grpId="0" animBg="1"/>
      <p:bldP spid="33" grpId="0" animBg="1"/>
      <p:bldP spid="37" grpId="0" animBg="1"/>
      <p:bldP spid="38" grpId="0" animBg="1"/>
      <p:bldP spid="42" grpId="0" animBg="1"/>
      <p:bldP spid="4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000232" y="642918"/>
            <a:ext cx="1571636" cy="642942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/>
              <a:t>begin</a:t>
            </a:r>
            <a:endParaRPr lang="ru-RU" sz="3200" b="1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3714744" y="2071678"/>
            <a:ext cx="1571636" cy="642942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/>
              <a:t>stood</a:t>
            </a:r>
            <a:endParaRPr lang="ru-RU" sz="3200" b="1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5429256" y="5643578"/>
            <a:ext cx="1571636" cy="642942"/>
          </a:xfrm>
          <a:prstGeom prst="rect">
            <a:avLst/>
          </a:prstGeom>
          <a:solidFill>
            <a:schemeClr val="accent6">
              <a:lumMod val="5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3200" b="1" dirty="0" smtClean="0">
                <a:solidFill>
                  <a:prstClr val="white"/>
                </a:solidFill>
              </a:rPr>
              <a:t>flown</a:t>
            </a:r>
            <a:endParaRPr lang="ru-RU" sz="3200" b="1" dirty="0">
              <a:solidFill>
                <a:prstClr val="white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000232" y="1357298"/>
            <a:ext cx="1571636" cy="642942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/>
              <a:t>see</a:t>
            </a:r>
            <a:endParaRPr lang="ru-RU" sz="3200" b="1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3714744" y="642918"/>
            <a:ext cx="1571636" cy="642942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/>
              <a:t>began</a:t>
            </a:r>
            <a:endParaRPr lang="ru-RU" sz="3200" b="1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5429256" y="4214818"/>
            <a:ext cx="1571636" cy="642942"/>
          </a:xfrm>
          <a:prstGeom prst="rect">
            <a:avLst/>
          </a:prstGeom>
          <a:solidFill>
            <a:schemeClr val="bg2">
              <a:lumMod val="5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3200" b="1" dirty="0" smtClean="0">
                <a:solidFill>
                  <a:prstClr val="white"/>
                </a:solidFill>
              </a:rPr>
              <a:t>said</a:t>
            </a:r>
            <a:endParaRPr lang="ru-RU" sz="3200" b="1" dirty="0">
              <a:solidFill>
                <a:prstClr val="white"/>
              </a:solidFill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2000232" y="2071678"/>
            <a:ext cx="1571636" cy="642942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3200" b="1" dirty="0" smtClean="0">
                <a:solidFill>
                  <a:prstClr val="white"/>
                </a:solidFill>
              </a:rPr>
              <a:t>stand</a:t>
            </a:r>
            <a:endParaRPr lang="ru-RU" sz="3200" b="1" dirty="0">
              <a:solidFill>
                <a:prstClr val="white"/>
              </a:solidFill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3714744" y="2786058"/>
            <a:ext cx="1571636" cy="642942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/>
              <a:t>found</a:t>
            </a:r>
            <a:endParaRPr lang="ru-RU" sz="3200" b="1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5429256" y="1357298"/>
            <a:ext cx="1571636" cy="642942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3200" b="1" dirty="0" smtClean="0">
                <a:solidFill>
                  <a:prstClr val="white"/>
                </a:solidFill>
              </a:rPr>
              <a:t>seen</a:t>
            </a:r>
            <a:endParaRPr lang="ru-RU" sz="3200" b="1" dirty="0">
              <a:solidFill>
                <a:prstClr val="white"/>
              </a:solidFill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2000232" y="2786058"/>
            <a:ext cx="1571636" cy="642942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3200" b="1" dirty="0" smtClean="0">
                <a:solidFill>
                  <a:prstClr val="white"/>
                </a:solidFill>
              </a:rPr>
              <a:t>find</a:t>
            </a:r>
            <a:endParaRPr lang="ru-RU" sz="3200" b="1" dirty="0">
              <a:solidFill>
                <a:prstClr val="white"/>
              </a:solidFill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3714744" y="5643578"/>
            <a:ext cx="1571636" cy="642942"/>
          </a:xfrm>
          <a:prstGeom prst="rect">
            <a:avLst/>
          </a:prstGeom>
          <a:solidFill>
            <a:schemeClr val="accent6">
              <a:lumMod val="5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3200" b="1" dirty="0" smtClean="0">
                <a:solidFill>
                  <a:prstClr val="white"/>
                </a:solidFill>
              </a:rPr>
              <a:t>flew</a:t>
            </a:r>
            <a:endParaRPr lang="ru-RU" sz="3200" b="1" dirty="0">
              <a:solidFill>
                <a:prstClr val="white"/>
              </a:solidFill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5429256" y="4929198"/>
            <a:ext cx="1571636" cy="642942"/>
          </a:xfrm>
          <a:prstGeom prst="rect">
            <a:avLst/>
          </a:prstGeom>
          <a:solidFill>
            <a:srgbClr val="00B05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3200" b="1" dirty="0" smtClean="0">
                <a:solidFill>
                  <a:prstClr val="white"/>
                </a:solidFill>
              </a:rPr>
              <a:t>told</a:t>
            </a:r>
            <a:endParaRPr lang="ru-RU" sz="3200" b="1" dirty="0">
              <a:solidFill>
                <a:prstClr val="white"/>
              </a:solidFill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2000232" y="3500438"/>
            <a:ext cx="1571636" cy="642942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3200" b="1" dirty="0" smtClean="0">
                <a:solidFill>
                  <a:prstClr val="white"/>
                </a:solidFill>
              </a:rPr>
              <a:t>sleep</a:t>
            </a:r>
            <a:endParaRPr lang="ru-RU" sz="3200" b="1" dirty="0">
              <a:solidFill>
                <a:prstClr val="white"/>
              </a:solidFill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3714744" y="1357298"/>
            <a:ext cx="1571636" cy="642942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3200" b="1" dirty="0" smtClean="0">
                <a:solidFill>
                  <a:prstClr val="white"/>
                </a:solidFill>
              </a:rPr>
              <a:t>saw</a:t>
            </a:r>
            <a:endParaRPr lang="ru-RU" sz="3200" b="1" dirty="0">
              <a:solidFill>
                <a:prstClr val="white"/>
              </a:solidFill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5429256" y="3500438"/>
            <a:ext cx="1571636" cy="642942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3200" b="1" dirty="0" smtClean="0">
                <a:solidFill>
                  <a:prstClr val="white"/>
                </a:solidFill>
              </a:rPr>
              <a:t>slept</a:t>
            </a:r>
            <a:endParaRPr lang="ru-RU" sz="3200" b="1" dirty="0">
              <a:solidFill>
                <a:prstClr val="white"/>
              </a:solidFill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2000232" y="4214818"/>
            <a:ext cx="1571636" cy="642942"/>
          </a:xfrm>
          <a:prstGeom prst="rect">
            <a:avLst/>
          </a:prstGeom>
          <a:solidFill>
            <a:schemeClr val="bg2">
              <a:lumMod val="5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3200" b="1" dirty="0" smtClean="0">
                <a:solidFill>
                  <a:prstClr val="white"/>
                </a:solidFill>
              </a:rPr>
              <a:t>say</a:t>
            </a:r>
            <a:endParaRPr lang="ru-RU" sz="3200" b="1" dirty="0">
              <a:solidFill>
                <a:prstClr val="white"/>
              </a:solidFill>
            </a:endParaRPr>
          </a:p>
        </p:txBody>
      </p:sp>
      <p:sp>
        <p:nvSpPr>
          <p:cNvPr id="32" name="Прямоугольник 31"/>
          <p:cNvSpPr/>
          <p:nvPr/>
        </p:nvSpPr>
        <p:spPr>
          <a:xfrm>
            <a:off x="3714744" y="3500438"/>
            <a:ext cx="1571636" cy="642942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/>
              <a:t>slept</a:t>
            </a:r>
            <a:endParaRPr lang="ru-RU" sz="3200" b="1" dirty="0"/>
          </a:p>
        </p:txBody>
      </p:sp>
      <p:sp>
        <p:nvSpPr>
          <p:cNvPr id="33" name="Прямоугольник 32"/>
          <p:cNvSpPr/>
          <p:nvPr/>
        </p:nvSpPr>
        <p:spPr>
          <a:xfrm>
            <a:off x="5429256" y="642918"/>
            <a:ext cx="1571636" cy="642942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3200" b="1" dirty="0" smtClean="0">
                <a:solidFill>
                  <a:prstClr val="white"/>
                </a:solidFill>
              </a:rPr>
              <a:t>begun</a:t>
            </a:r>
            <a:endParaRPr lang="ru-RU" sz="3200" b="1" dirty="0">
              <a:solidFill>
                <a:prstClr val="white"/>
              </a:solidFill>
            </a:endParaRPr>
          </a:p>
        </p:txBody>
      </p:sp>
      <p:sp>
        <p:nvSpPr>
          <p:cNvPr id="34" name="Прямоугольник 33"/>
          <p:cNvSpPr/>
          <p:nvPr/>
        </p:nvSpPr>
        <p:spPr>
          <a:xfrm>
            <a:off x="2000232" y="4929198"/>
            <a:ext cx="1571636" cy="642942"/>
          </a:xfrm>
          <a:prstGeom prst="rect">
            <a:avLst/>
          </a:prstGeom>
          <a:solidFill>
            <a:srgbClr val="00B050"/>
          </a:solidFill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3200" b="1" dirty="0" smtClean="0">
                <a:solidFill>
                  <a:prstClr val="white"/>
                </a:solidFill>
              </a:rPr>
              <a:t>tell</a:t>
            </a:r>
            <a:endParaRPr lang="ru-RU" sz="3200" b="1" dirty="0">
              <a:solidFill>
                <a:prstClr val="white"/>
              </a:solidFill>
            </a:endParaRPr>
          </a:p>
        </p:txBody>
      </p:sp>
      <p:sp>
        <p:nvSpPr>
          <p:cNvPr id="37" name="Прямоугольник 36"/>
          <p:cNvSpPr/>
          <p:nvPr/>
        </p:nvSpPr>
        <p:spPr>
          <a:xfrm>
            <a:off x="3714744" y="4214818"/>
            <a:ext cx="1571636" cy="642942"/>
          </a:xfrm>
          <a:prstGeom prst="rect">
            <a:avLst/>
          </a:prstGeom>
          <a:solidFill>
            <a:schemeClr val="bg2">
              <a:lumMod val="5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/>
              <a:t>said</a:t>
            </a:r>
            <a:endParaRPr lang="ru-RU" sz="3200" b="1" dirty="0"/>
          </a:p>
        </p:txBody>
      </p:sp>
      <p:sp>
        <p:nvSpPr>
          <p:cNvPr id="38" name="Прямоугольник 37"/>
          <p:cNvSpPr/>
          <p:nvPr/>
        </p:nvSpPr>
        <p:spPr>
          <a:xfrm>
            <a:off x="5429256" y="2786058"/>
            <a:ext cx="1571636" cy="642942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3200" b="1" dirty="0" smtClean="0">
                <a:solidFill>
                  <a:prstClr val="white"/>
                </a:solidFill>
              </a:rPr>
              <a:t>found</a:t>
            </a:r>
            <a:endParaRPr lang="ru-RU" sz="3200" b="1" dirty="0">
              <a:solidFill>
                <a:prstClr val="white"/>
              </a:solidFill>
            </a:endParaRPr>
          </a:p>
        </p:txBody>
      </p:sp>
      <p:sp>
        <p:nvSpPr>
          <p:cNvPr id="39" name="Прямоугольник 38"/>
          <p:cNvSpPr/>
          <p:nvPr/>
        </p:nvSpPr>
        <p:spPr>
          <a:xfrm>
            <a:off x="2000232" y="5643578"/>
            <a:ext cx="1571636" cy="642942"/>
          </a:xfrm>
          <a:prstGeom prst="rect">
            <a:avLst/>
          </a:prstGeom>
          <a:solidFill>
            <a:schemeClr val="accent6">
              <a:lumMod val="50000"/>
            </a:schemeClr>
          </a:solidFill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3200" b="1" dirty="0" smtClean="0">
                <a:solidFill>
                  <a:prstClr val="white"/>
                </a:solidFill>
              </a:rPr>
              <a:t>fly</a:t>
            </a:r>
            <a:endParaRPr lang="ru-RU" sz="3200" b="1" dirty="0">
              <a:solidFill>
                <a:prstClr val="white"/>
              </a:solidFill>
            </a:endParaRPr>
          </a:p>
        </p:txBody>
      </p:sp>
      <p:sp>
        <p:nvSpPr>
          <p:cNvPr id="42" name="Прямоугольник 41"/>
          <p:cNvSpPr/>
          <p:nvPr/>
        </p:nvSpPr>
        <p:spPr>
          <a:xfrm>
            <a:off x="3714744" y="4929198"/>
            <a:ext cx="1571636" cy="642942"/>
          </a:xfrm>
          <a:prstGeom prst="rect">
            <a:avLst/>
          </a:prstGeom>
          <a:solidFill>
            <a:srgbClr val="00B05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3200" b="1" dirty="0" smtClean="0">
                <a:solidFill>
                  <a:prstClr val="white"/>
                </a:solidFill>
              </a:rPr>
              <a:t>told</a:t>
            </a:r>
            <a:endParaRPr lang="ru-RU" sz="3200" b="1" dirty="0">
              <a:solidFill>
                <a:prstClr val="white"/>
              </a:solidFill>
            </a:endParaRPr>
          </a:p>
        </p:txBody>
      </p:sp>
      <p:sp>
        <p:nvSpPr>
          <p:cNvPr id="43" name="Прямоугольник 42"/>
          <p:cNvSpPr/>
          <p:nvPr/>
        </p:nvSpPr>
        <p:spPr>
          <a:xfrm>
            <a:off x="5429256" y="2071678"/>
            <a:ext cx="1571636" cy="642942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3200" b="1" dirty="0" smtClean="0">
                <a:solidFill>
                  <a:prstClr val="white"/>
                </a:solidFill>
              </a:rPr>
              <a:t>stood</a:t>
            </a:r>
            <a:endParaRPr lang="ru-RU" sz="3200" b="1" dirty="0">
              <a:solidFill>
                <a:prstClr val="white"/>
              </a:solidFill>
            </a:endParaRPr>
          </a:p>
        </p:txBody>
      </p:sp>
      <p:sp>
        <p:nvSpPr>
          <p:cNvPr id="36" name="Управляющая кнопка: далее 35">
            <a:hlinkClick r:id="" action="ppaction://hlinkshowjump?jump=nextslide" highlightClick="1"/>
          </p:cNvPr>
          <p:cNvSpPr/>
          <p:nvPr/>
        </p:nvSpPr>
        <p:spPr>
          <a:xfrm>
            <a:off x="7429520" y="6143644"/>
            <a:ext cx="1271606" cy="321622"/>
          </a:xfrm>
          <a:prstGeom prst="actionButtonForwardNex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Управляющая кнопка: домой 29">
            <a:hlinkClick r:id="" action="ppaction://hlinkshowjump?jump=firstslide" highlightClick="1"/>
          </p:cNvPr>
          <p:cNvSpPr/>
          <p:nvPr/>
        </p:nvSpPr>
        <p:spPr>
          <a:xfrm>
            <a:off x="571472" y="5786454"/>
            <a:ext cx="785818" cy="714356"/>
          </a:xfrm>
          <a:prstGeom prst="actionButtonHom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1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" fill="hold">
                      <p:stCondLst>
                        <p:cond delay="0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29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" fill="hold">
                      <p:stCondLst>
                        <p:cond delay="0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"/>
                  </p:tgtEl>
                </p:cond>
              </p:nextCondLst>
            </p:seq>
            <p:seq concurrent="1" nextAc="seek">
              <p:cTn id="47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8" fill="hold">
                      <p:stCondLst>
                        <p:cond delay="0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56" restart="whenNotActive" fill="hold" evtFilter="cancelBubble" nodeType="interactiveSeq">
                <p:stCondLst>
                  <p:cond evt="onClick" delay="0">
                    <p:tgtEl>
                      <p:spTgt spid="3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7" fill="hold">
                      <p:stCondLst>
                        <p:cond delay="0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9"/>
                  </p:tgtEl>
                </p:cond>
              </p:nextCondLst>
            </p:seq>
            <p:seq concurrent="1" nextAc="seek">
              <p:cTn id="65" restart="whenNotActive" fill="hold" evtFilter="cancelBubble" nodeType="interactiveSeq">
                <p:stCondLst>
                  <p:cond evt="onClick" delay="0">
                    <p:tgtEl>
                      <p:spTgt spid="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6" fill="hold">
                      <p:stCondLst>
                        <p:cond delay="0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"/>
                  </p:tgtEl>
                </p:cond>
              </p:nextCondLst>
            </p:seq>
          </p:childTnLst>
        </p:cTn>
      </p:par>
    </p:tnLst>
    <p:bldLst>
      <p:bldP spid="7" grpId="0" animBg="1"/>
      <p:bldP spid="12" grpId="0" animBg="1"/>
      <p:bldP spid="13" grpId="0" animBg="1"/>
      <p:bldP spid="17" grpId="0" animBg="1"/>
      <p:bldP spid="18" grpId="0" animBg="1"/>
      <p:bldP spid="23" grpId="0" animBg="1"/>
      <p:bldP spid="27" grpId="0" animBg="1"/>
      <p:bldP spid="28" grpId="0" animBg="1"/>
      <p:bldP spid="32" grpId="0" animBg="1"/>
      <p:bldP spid="33" grpId="0" animBg="1"/>
      <p:bldP spid="37" grpId="0" animBg="1"/>
      <p:bldP spid="42" grpId="0" animBg="1"/>
      <p:bldP spid="4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28596" y="571480"/>
            <a:ext cx="1440000" cy="612000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/>
              <a:t>begin</a:t>
            </a:r>
            <a:endParaRPr lang="ru-RU" sz="3200" b="1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428596" y="1285860"/>
            <a:ext cx="1440000" cy="61200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/>
              <a:t>see</a:t>
            </a:r>
            <a:endParaRPr lang="ru-RU" sz="3200" b="1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428596" y="2000240"/>
            <a:ext cx="1440000" cy="612000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3200" b="1" dirty="0" smtClean="0">
                <a:solidFill>
                  <a:prstClr val="white"/>
                </a:solidFill>
              </a:rPr>
              <a:t>stand</a:t>
            </a:r>
            <a:endParaRPr lang="ru-RU" sz="3200" b="1" dirty="0">
              <a:solidFill>
                <a:prstClr val="white"/>
              </a:solidFill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428596" y="2714620"/>
            <a:ext cx="1440000" cy="612000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3200" b="1" dirty="0" smtClean="0">
                <a:solidFill>
                  <a:prstClr val="white"/>
                </a:solidFill>
              </a:rPr>
              <a:t>find</a:t>
            </a:r>
            <a:endParaRPr lang="ru-RU" sz="3200" b="1" dirty="0">
              <a:solidFill>
                <a:prstClr val="white"/>
              </a:solidFill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428596" y="3429000"/>
            <a:ext cx="1440000" cy="612000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3200" b="1" dirty="0" smtClean="0">
                <a:solidFill>
                  <a:prstClr val="white"/>
                </a:solidFill>
              </a:rPr>
              <a:t>sleep</a:t>
            </a:r>
            <a:endParaRPr lang="ru-RU" sz="3200" b="1" dirty="0">
              <a:solidFill>
                <a:prstClr val="white"/>
              </a:solidFill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428596" y="4143380"/>
            <a:ext cx="1440000" cy="612000"/>
          </a:xfrm>
          <a:prstGeom prst="rect">
            <a:avLst/>
          </a:prstGeom>
          <a:solidFill>
            <a:schemeClr val="bg2">
              <a:lumMod val="5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3200" b="1" dirty="0" smtClean="0">
                <a:solidFill>
                  <a:prstClr val="white"/>
                </a:solidFill>
              </a:rPr>
              <a:t>say</a:t>
            </a:r>
            <a:endParaRPr lang="ru-RU" sz="3200" b="1" dirty="0">
              <a:solidFill>
                <a:prstClr val="white"/>
              </a:solidFill>
            </a:endParaRPr>
          </a:p>
        </p:txBody>
      </p:sp>
      <p:sp>
        <p:nvSpPr>
          <p:cNvPr id="34" name="Прямоугольник 33"/>
          <p:cNvSpPr/>
          <p:nvPr/>
        </p:nvSpPr>
        <p:spPr>
          <a:xfrm>
            <a:off x="428596" y="4857760"/>
            <a:ext cx="1440000" cy="612000"/>
          </a:xfrm>
          <a:prstGeom prst="rect">
            <a:avLst/>
          </a:prstGeom>
          <a:solidFill>
            <a:srgbClr val="00B050"/>
          </a:solidFill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3200" b="1" dirty="0" smtClean="0">
                <a:solidFill>
                  <a:prstClr val="white"/>
                </a:solidFill>
              </a:rPr>
              <a:t>tell</a:t>
            </a:r>
            <a:endParaRPr lang="ru-RU" sz="3200" b="1" dirty="0">
              <a:solidFill>
                <a:prstClr val="white"/>
              </a:solidFill>
            </a:endParaRPr>
          </a:p>
        </p:txBody>
      </p:sp>
      <p:sp>
        <p:nvSpPr>
          <p:cNvPr id="39" name="Прямоугольник 38"/>
          <p:cNvSpPr/>
          <p:nvPr/>
        </p:nvSpPr>
        <p:spPr>
          <a:xfrm>
            <a:off x="428596" y="5572140"/>
            <a:ext cx="1440000" cy="612000"/>
          </a:xfrm>
          <a:prstGeom prst="rect">
            <a:avLst/>
          </a:prstGeom>
          <a:solidFill>
            <a:schemeClr val="accent6">
              <a:lumMod val="50000"/>
            </a:schemeClr>
          </a:solidFill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3200" b="1" dirty="0" smtClean="0">
                <a:solidFill>
                  <a:prstClr val="white"/>
                </a:solidFill>
              </a:rPr>
              <a:t>fly</a:t>
            </a:r>
            <a:endParaRPr lang="ru-RU" sz="3200" b="1" dirty="0">
              <a:solidFill>
                <a:prstClr val="white"/>
              </a:solidFill>
            </a:endParaRPr>
          </a:p>
        </p:txBody>
      </p:sp>
      <p:sp>
        <p:nvSpPr>
          <p:cNvPr id="35" name="Управляющая кнопка: назад 34">
            <a:hlinkClick r:id="" action="ppaction://hlinkshowjump?jump=previousslide" highlightClick="1"/>
          </p:cNvPr>
          <p:cNvSpPr/>
          <p:nvPr/>
        </p:nvSpPr>
        <p:spPr>
          <a:xfrm>
            <a:off x="2571736" y="6357958"/>
            <a:ext cx="1263582" cy="321622"/>
          </a:xfrm>
          <a:prstGeom prst="actionButtonBackPrevious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5500694" y="571480"/>
            <a:ext cx="1440000" cy="6120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/>
              <a:t>told</a:t>
            </a:r>
            <a:endParaRPr lang="ru-RU" sz="3200" b="1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7215206" y="571480"/>
            <a:ext cx="1440000" cy="6120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3200" b="1" dirty="0" smtClean="0">
                <a:solidFill>
                  <a:prstClr val="white"/>
                </a:solidFill>
              </a:rPr>
              <a:t>flown</a:t>
            </a:r>
            <a:endParaRPr lang="ru-RU" sz="3200" b="1" dirty="0">
              <a:solidFill>
                <a:prstClr val="white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5500694" y="1285860"/>
            <a:ext cx="1440000" cy="6120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/>
              <a:t>slept</a:t>
            </a:r>
            <a:endParaRPr lang="ru-RU" sz="3200" b="1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7215206" y="1285860"/>
            <a:ext cx="1440000" cy="6120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3200" b="1" dirty="0" smtClean="0">
                <a:solidFill>
                  <a:prstClr val="white"/>
                </a:solidFill>
              </a:rPr>
              <a:t>begun</a:t>
            </a:r>
            <a:endParaRPr lang="ru-RU" sz="3200" b="1" dirty="0">
              <a:solidFill>
                <a:prstClr val="white"/>
              </a:solidFill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5500694" y="2000240"/>
            <a:ext cx="1440000" cy="6120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/>
              <a:t>said</a:t>
            </a:r>
            <a:endParaRPr lang="ru-RU" sz="3200" b="1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7215206" y="3429000"/>
            <a:ext cx="1440000" cy="6120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3200" b="1" dirty="0" smtClean="0">
                <a:solidFill>
                  <a:prstClr val="white"/>
                </a:solidFill>
              </a:rPr>
              <a:t>said</a:t>
            </a:r>
            <a:endParaRPr lang="ru-RU" sz="3200" b="1" dirty="0">
              <a:solidFill>
                <a:prstClr val="white"/>
              </a:solidFill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5500694" y="2714620"/>
            <a:ext cx="1440000" cy="6120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3200" b="1" dirty="0" smtClean="0">
                <a:solidFill>
                  <a:prstClr val="white"/>
                </a:solidFill>
              </a:rPr>
              <a:t>stood</a:t>
            </a:r>
            <a:endParaRPr lang="ru-RU" sz="3200" b="1" dirty="0">
              <a:solidFill>
                <a:prstClr val="white"/>
              </a:solidFill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7215206" y="2000240"/>
            <a:ext cx="1440000" cy="6120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3200" b="1" dirty="0" smtClean="0">
                <a:solidFill>
                  <a:prstClr val="white"/>
                </a:solidFill>
              </a:rPr>
              <a:t>stood</a:t>
            </a:r>
            <a:endParaRPr lang="ru-RU" sz="3200" b="1" dirty="0">
              <a:solidFill>
                <a:prstClr val="white"/>
              </a:solidFill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5500694" y="3429000"/>
            <a:ext cx="1440000" cy="6120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3200" b="1" dirty="0" smtClean="0">
                <a:solidFill>
                  <a:prstClr val="white"/>
                </a:solidFill>
              </a:rPr>
              <a:t>saw</a:t>
            </a:r>
            <a:endParaRPr lang="ru-RU" sz="3200" b="1" dirty="0">
              <a:solidFill>
                <a:prstClr val="white"/>
              </a:solidFill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7215206" y="2714620"/>
            <a:ext cx="1440000" cy="6120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3200" b="1" dirty="0" smtClean="0">
                <a:solidFill>
                  <a:prstClr val="white"/>
                </a:solidFill>
              </a:rPr>
              <a:t>slept</a:t>
            </a:r>
            <a:endParaRPr lang="ru-RU" sz="3200" b="1" dirty="0">
              <a:solidFill>
                <a:prstClr val="white"/>
              </a:solidFill>
            </a:endParaRPr>
          </a:p>
        </p:txBody>
      </p:sp>
      <p:sp>
        <p:nvSpPr>
          <p:cNvPr id="32" name="Прямоугольник 31"/>
          <p:cNvSpPr/>
          <p:nvPr/>
        </p:nvSpPr>
        <p:spPr>
          <a:xfrm>
            <a:off x="5500694" y="4143380"/>
            <a:ext cx="1440000" cy="6120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/>
              <a:t>found</a:t>
            </a:r>
            <a:endParaRPr lang="ru-RU" sz="3200" b="1" dirty="0"/>
          </a:p>
        </p:txBody>
      </p:sp>
      <p:sp>
        <p:nvSpPr>
          <p:cNvPr id="33" name="Прямоугольник 32"/>
          <p:cNvSpPr/>
          <p:nvPr/>
        </p:nvSpPr>
        <p:spPr>
          <a:xfrm>
            <a:off x="7215206" y="4143380"/>
            <a:ext cx="1440000" cy="6120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3200" b="1" dirty="0" smtClean="0">
                <a:solidFill>
                  <a:prstClr val="white"/>
                </a:solidFill>
              </a:rPr>
              <a:t>told</a:t>
            </a:r>
            <a:endParaRPr lang="ru-RU" sz="3200" b="1" dirty="0">
              <a:solidFill>
                <a:prstClr val="white"/>
              </a:solidFill>
            </a:endParaRPr>
          </a:p>
        </p:txBody>
      </p:sp>
      <p:sp>
        <p:nvSpPr>
          <p:cNvPr id="37" name="Прямоугольник 36"/>
          <p:cNvSpPr/>
          <p:nvPr/>
        </p:nvSpPr>
        <p:spPr>
          <a:xfrm>
            <a:off x="5500694" y="4857760"/>
            <a:ext cx="1440000" cy="6120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/>
              <a:t>flew</a:t>
            </a:r>
            <a:endParaRPr lang="ru-RU" sz="3200" b="1" dirty="0"/>
          </a:p>
        </p:txBody>
      </p:sp>
      <p:sp>
        <p:nvSpPr>
          <p:cNvPr id="38" name="Прямоугольник 37"/>
          <p:cNvSpPr/>
          <p:nvPr/>
        </p:nvSpPr>
        <p:spPr>
          <a:xfrm>
            <a:off x="7215206" y="4857760"/>
            <a:ext cx="1440000" cy="6120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3200" b="1" dirty="0" smtClean="0">
                <a:solidFill>
                  <a:prstClr val="white"/>
                </a:solidFill>
              </a:rPr>
              <a:t>found</a:t>
            </a:r>
            <a:endParaRPr lang="ru-RU" sz="3200" b="1" dirty="0">
              <a:solidFill>
                <a:prstClr val="white"/>
              </a:solidFill>
            </a:endParaRPr>
          </a:p>
        </p:txBody>
      </p:sp>
      <p:sp>
        <p:nvSpPr>
          <p:cNvPr id="42" name="Прямоугольник 41"/>
          <p:cNvSpPr/>
          <p:nvPr/>
        </p:nvSpPr>
        <p:spPr>
          <a:xfrm>
            <a:off x="5500694" y="5572140"/>
            <a:ext cx="1440000" cy="6120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3200" b="1" dirty="0" smtClean="0">
                <a:solidFill>
                  <a:prstClr val="white"/>
                </a:solidFill>
              </a:rPr>
              <a:t>began</a:t>
            </a:r>
            <a:endParaRPr lang="ru-RU" sz="3200" b="1" dirty="0">
              <a:solidFill>
                <a:prstClr val="white"/>
              </a:solidFill>
            </a:endParaRPr>
          </a:p>
        </p:txBody>
      </p:sp>
      <p:sp>
        <p:nvSpPr>
          <p:cNvPr id="43" name="Прямоугольник 42"/>
          <p:cNvSpPr/>
          <p:nvPr/>
        </p:nvSpPr>
        <p:spPr>
          <a:xfrm>
            <a:off x="7215206" y="5572140"/>
            <a:ext cx="1440000" cy="6120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3200" b="1" dirty="0" smtClean="0">
                <a:solidFill>
                  <a:prstClr val="white"/>
                </a:solidFill>
              </a:rPr>
              <a:t>seen</a:t>
            </a:r>
            <a:endParaRPr lang="ru-RU" sz="3200" b="1" dirty="0">
              <a:solidFill>
                <a:prstClr val="white"/>
              </a:solidFill>
            </a:endParaRPr>
          </a:p>
        </p:txBody>
      </p:sp>
      <p:sp>
        <p:nvSpPr>
          <p:cNvPr id="44" name="Прямоугольник 43"/>
          <p:cNvSpPr/>
          <p:nvPr/>
        </p:nvSpPr>
        <p:spPr>
          <a:xfrm>
            <a:off x="2857488" y="1857364"/>
            <a:ext cx="1357322" cy="240065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15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?</a:t>
            </a:r>
            <a:endParaRPr lang="ru-RU" sz="15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0" name="Управляющая кнопка: домой 29">
            <a:hlinkClick r:id="" action="ppaction://hlinkshowjump?jump=firstslide" highlightClick="1"/>
          </p:cNvPr>
          <p:cNvSpPr/>
          <p:nvPr/>
        </p:nvSpPr>
        <p:spPr>
          <a:xfrm>
            <a:off x="4500562" y="6286520"/>
            <a:ext cx="613788" cy="428604"/>
          </a:xfrm>
          <a:prstGeom prst="actionButtonHom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4.07407E-6 L -0.3783 0.31412 " pathEditMode="relative" rAng="0" ptsTypes="AA">
                                      <p:cBhvr>
                                        <p:cTn id="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89" y="15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5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-2.59259E-6 L -0.39184 0.1051 " pathEditMode="relative" rAng="0" ptsTypes="AA">
                                      <p:cBhvr>
                                        <p:cTn id="11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96" y="5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5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4.07407E-6 L -0.37934 -0.31065 " pathEditMode="relative" rAng="0" ptsTypes="AA">
                                      <p:cBhvr>
                                        <p:cTn id="16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90" y="-15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5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4.07407E-6 L -0.39497 0.10416 " pathEditMode="relative" rAng="0" ptsTypes="AA">
                                      <p:cBhvr>
                                        <p:cTn id="21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98" y="5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5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2.22222E-6 L -0.37691 0.62546 " pathEditMode="relative" rAng="0" ptsTypes="AA">
                                      <p:cBhvr>
                                        <p:cTn id="2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89" y="31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4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5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4.07407E-6 L -0.39375 -0.62199 " pathEditMode="relative" rAng="0" ptsTypes="AA">
                                      <p:cBhvr>
                                        <p:cTn id="31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97" y="-31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3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5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-2.59259E-6 L -0.37882 0.31389 " pathEditMode="relative" rAng="0" ptsTypes="AA">
                                      <p:cBhvr>
                                        <p:cTn id="36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89" y="15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>
                      <p:stCondLst>
                        <p:cond delay="0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5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-2.59259E-6 L -0.3783 -0.20694 " pathEditMode="relative" rAng="0" ptsTypes="AA">
                                      <p:cBhvr>
                                        <p:cTn id="41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89" y="-10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"/>
                  </p:tgtEl>
                </p:cond>
              </p:nextCondLst>
            </p:seq>
            <p:seq concurrent="1" nextAc="seek">
              <p:cTn id="42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" fill="hold">
                      <p:stCondLst>
                        <p:cond delay="0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5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7.40741E-7 L -0.39636 0.10555 " pathEditMode="relative" rAng="0" ptsTypes="AA">
                                      <p:cBhvr>
                                        <p:cTn id="46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98" y="5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  <p:seq concurrent="1" nextAc="seek">
              <p:cTn id="47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8" fill="hold">
                      <p:stCondLst>
                        <p:cond delay="0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5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7.40741E-7 L -0.37552 0.10486 " pathEditMode="relative" rAng="0" ptsTypes="AA">
                                      <p:cBhvr>
                                        <p:cTn id="51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88" y="5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  <p:seq concurrent="1" nextAc="seek">
              <p:cTn id="52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" fill="hold">
                      <p:stCondLst>
                        <p:cond delay="0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5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4.07407E-6 L -0.39271 -0.09815 " pathEditMode="relative" rAng="0" ptsTypes="AA">
                                      <p:cBhvr>
                                        <p:cTn id="5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96" y="-4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57" restart="whenNotActive" fill="hold" evtFilter="cancelBubble" nodeType="interactiveSeq">
                <p:stCondLst>
                  <p:cond evt="onClick" delay="0">
                    <p:tgtEl>
                      <p:spTgt spid="4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8" fill="hold">
                      <p:stCondLst>
                        <p:cond delay="0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5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312 0.00138 L -0.37708 -0.72477 " pathEditMode="relative" rAng="0" ptsTypes="AA">
                                      <p:cBhvr>
                                        <p:cTn id="61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90" y="-36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2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5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-2.59259E-6 L -0.39375 0.00047 " pathEditMode="relative" rAng="0" ptsTypes="AA">
                                      <p:cBhvr>
                                        <p:cTn id="66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97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67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8" fill="hold">
                      <p:stCondLst>
                        <p:cond delay="0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5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7.40741E-7 L -0.37934 -0.10394 " pathEditMode="relative" rAng="0" ptsTypes="AA">
                                      <p:cBhvr>
                                        <p:cTn id="71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90" y="-5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7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3" fill="hold">
                      <p:stCondLst>
                        <p:cond delay="0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5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2.22222E-6 L -0.39115 0.72986 " pathEditMode="relative" rAng="0" ptsTypes="AA">
                                      <p:cBhvr>
                                        <p:cTn id="7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96" y="36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77" restart="whenNotActive" fill="hold" evtFilter="cancelBubble" nodeType="interactiveSeq">
                <p:stCondLst>
                  <p:cond evt="onClick" delay="0">
                    <p:tgtEl>
                      <p:spTgt spid="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8" fill="hold">
                      <p:stCondLst>
                        <p:cond delay="0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5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7.40741E-7 L -0.39323 -0.31065 " pathEditMode="relative" rAng="0" ptsTypes="AA">
                                      <p:cBhvr>
                                        <p:cTn id="81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97" y="-15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"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12" grpId="0" animBg="1"/>
      <p:bldP spid="13" grpId="0" animBg="1"/>
      <p:bldP spid="17" grpId="0" animBg="1"/>
      <p:bldP spid="18" grpId="0" animBg="1"/>
      <p:bldP spid="22" grpId="0" animBg="1"/>
      <p:bldP spid="23" grpId="0" animBg="1"/>
      <p:bldP spid="27" grpId="0" animBg="1"/>
      <p:bldP spid="28" grpId="0" animBg="1"/>
      <p:bldP spid="32" grpId="0" animBg="1"/>
      <p:bldP spid="33" grpId="0" animBg="1"/>
      <p:bldP spid="37" grpId="0" animBg="1"/>
      <p:bldP spid="38" grpId="0" animBg="1"/>
      <p:bldP spid="42" grpId="0" animBg="1"/>
      <p:bldP spid="4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000232" y="642918"/>
            <a:ext cx="1571636" cy="642942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/>
              <a:t>break</a:t>
            </a:r>
            <a:endParaRPr lang="ru-RU" sz="3200" b="1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3714744" y="2071678"/>
            <a:ext cx="1571636" cy="642942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/>
              <a:t>ate</a:t>
            </a:r>
            <a:endParaRPr lang="ru-RU" sz="3200" b="1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5429256" y="5643578"/>
            <a:ext cx="1571636" cy="642942"/>
          </a:xfrm>
          <a:prstGeom prst="rect">
            <a:avLst/>
          </a:prstGeom>
          <a:solidFill>
            <a:schemeClr val="accent6">
              <a:lumMod val="5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3200" b="1" dirty="0" smtClean="0">
                <a:solidFill>
                  <a:prstClr val="white"/>
                </a:solidFill>
              </a:rPr>
              <a:t>sat</a:t>
            </a:r>
            <a:endParaRPr lang="ru-RU" sz="3200" b="1" dirty="0">
              <a:solidFill>
                <a:prstClr val="white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000232" y="1357298"/>
            <a:ext cx="1571636" cy="642942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/>
              <a:t>bring</a:t>
            </a:r>
            <a:endParaRPr lang="ru-RU" sz="3200" b="1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3714744" y="642918"/>
            <a:ext cx="1571636" cy="642942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/>
              <a:t>broke</a:t>
            </a:r>
            <a:endParaRPr lang="ru-RU" sz="3200" b="1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5429256" y="4214818"/>
            <a:ext cx="1571636" cy="642942"/>
          </a:xfrm>
          <a:prstGeom prst="rect">
            <a:avLst/>
          </a:prstGeom>
          <a:solidFill>
            <a:schemeClr val="bg2">
              <a:lumMod val="5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3200" b="1" dirty="0" smtClean="0">
                <a:solidFill>
                  <a:prstClr val="white"/>
                </a:solidFill>
              </a:rPr>
              <a:t>met</a:t>
            </a:r>
            <a:endParaRPr lang="ru-RU" sz="3200" b="1" dirty="0">
              <a:solidFill>
                <a:prstClr val="white"/>
              </a:solidFill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2000232" y="2071678"/>
            <a:ext cx="1571636" cy="642942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3200" b="1" dirty="0" smtClean="0">
                <a:solidFill>
                  <a:prstClr val="white"/>
                </a:solidFill>
              </a:rPr>
              <a:t>eat</a:t>
            </a:r>
            <a:endParaRPr lang="ru-RU" sz="3200" b="1" dirty="0">
              <a:solidFill>
                <a:prstClr val="white"/>
              </a:solidFill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3714744" y="2786058"/>
            <a:ext cx="1571636" cy="642942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/>
              <a:t>drank</a:t>
            </a:r>
            <a:endParaRPr lang="ru-RU" sz="3200" b="1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5429256" y="1357298"/>
            <a:ext cx="1571636" cy="642942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200" b="1" dirty="0" smtClean="0">
              <a:solidFill>
                <a:prstClr val="white"/>
              </a:solidFill>
            </a:endParaRPr>
          </a:p>
          <a:p>
            <a:pPr algn="ctr"/>
            <a:r>
              <a:rPr lang="en-US" sz="3200" b="1" dirty="0" smtClean="0">
                <a:solidFill>
                  <a:prstClr val="white"/>
                </a:solidFill>
              </a:rPr>
              <a:t>brought</a:t>
            </a:r>
            <a:endParaRPr lang="ru-RU" sz="3200" b="1" dirty="0" smtClean="0">
              <a:solidFill>
                <a:prstClr val="white"/>
              </a:solidFill>
            </a:endParaRPr>
          </a:p>
          <a:p>
            <a:pPr lvl="0" algn="ctr"/>
            <a:endParaRPr lang="ru-RU" sz="3200" b="1" dirty="0">
              <a:solidFill>
                <a:prstClr val="white"/>
              </a:solidFill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2000232" y="2786058"/>
            <a:ext cx="1571636" cy="642942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3200" b="1" dirty="0" smtClean="0">
                <a:solidFill>
                  <a:prstClr val="white"/>
                </a:solidFill>
              </a:rPr>
              <a:t>drink</a:t>
            </a:r>
            <a:endParaRPr lang="ru-RU" sz="3200" b="1" dirty="0">
              <a:solidFill>
                <a:prstClr val="white"/>
              </a:solidFill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3714744" y="5643578"/>
            <a:ext cx="1571636" cy="642942"/>
          </a:xfrm>
          <a:prstGeom prst="rect">
            <a:avLst/>
          </a:prstGeom>
          <a:solidFill>
            <a:schemeClr val="accent6">
              <a:lumMod val="5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3200" b="1" dirty="0" smtClean="0">
                <a:solidFill>
                  <a:prstClr val="white"/>
                </a:solidFill>
              </a:rPr>
              <a:t>sat</a:t>
            </a:r>
            <a:endParaRPr lang="ru-RU" sz="3200" b="1" dirty="0">
              <a:solidFill>
                <a:prstClr val="white"/>
              </a:solidFill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5429256" y="4929198"/>
            <a:ext cx="1571636" cy="642942"/>
          </a:xfrm>
          <a:prstGeom prst="rect">
            <a:avLst/>
          </a:prstGeom>
          <a:solidFill>
            <a:srgbClr val="00B05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3200" b="1" dirty="0" smtClean="0">
                <a:solidFill>
                  <a:prstClr val="white"/>
                </a:solidFill>
              </a:rPr>
              <a:t>chosen</a:t>
            </a:r>
            <a:endParaRPr lang="ru-RU" sz="3200" b="1" dirty="0">
              <a:solidFill>
                <a:prstClr val="white"/>
              </a:solidFill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2000232" y="3500438"/>
            <a:ext cx="1571636" cy="642942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3200" b="1" dirty="0" smtClean="0">
                <a:solidFill>
                  <a:prstClr val="white"/>
                </a:solidFill>
              </a:rPr>
              <a:t>feel</a:t>
            </a:r>
            <a:endParaRPr lang="ru-RU" sz="3200" b="1" dirty="0">
              <a:solidFill>
                <a:prstClr val="white"/>
              </a:solidFill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3714744" y="1357298"/>
            <a:ext cx="1571636" cy="642942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3200" b="1" dirty="0" smtClean="0">
                <a:solidFill>
                  <a:prstClr val="white"/>
                </a:solidFill>
              </a:rPr>
              <a:t>brought</a:t>
            </a:r>
            <a:endParaRPr lang="ru-RU" sz="3200" b="1" dirty="0">
              <a:solidFill>
                <a:prstClr val="white"/>
              </a:solidFill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5429256" y="3500438"/>
            <a:ext cx="1571636" cy="642942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3200" b="1" dirty="0" smtClean="0">
                <a:solidFill>
                  <a:prstClr val="white"/>
                </a:solidFill>
              </a:rPr>
              <a:t>felt</a:t>
            </a:r>
            <a:endParaRPr lang="ru-RU" sz="3200" b="1" dirty="0">
              <a:solidFill>
                <a:prstClr val="white"/>
              </a:solidFill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2000232" y="4214818"/>
            <a:ext cx="1571636" cy="642942"/>
          </a:xfrm>
          <a:prstGeom prst="rect">
            <a:avLst/>
          </a:prstGeom>
          <a:solidFill>
            <a:schemeClr val="bg2">
              <a:lumMod val="5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3200" b="1" dirty="0" smtClean="0">
                <a:solidFill>
                  <a:prstClr val="white"/>
                </a:solidFill>
              </a:rPr>
              <a:t>meet</a:t>
            </a:r>
            <a:endParaRPr lang="ru-RU" sz="3200" b="1" dirty="0">
              <a:solidFill>
                <a:prstClr val="white"/>
              </a:solidFill>
            </a:endParaRPr>
          </a:p>
        </p:txBody>
      </p:sp>
      <p:sp>
        <p:nvSpPr>
          <p:cNvPr id="32" name="Прямоугольник 31"/>
          <p:cNvSpPr/>
          <p:nvPr/>
        </p:nvSpPr>
        <p:spPr>
          <a:xfrm>
            <a:off x="3714744" y="3500438"/>
            <a:ext cx="1571636" cy="642942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/>
              <a:t>felt</a:t>
            </a:r>
            <a:endParaRPr lang="ru-RU" sz="3200" b="1" dirty="0"/>
          </a:p>
        </p:txBody>
      </p:sp>
      <p:sp>
        <p:nvSpPr>
          <p:cNvPr id="33" name="Прямоугольник 32"/>
          <p:cNvSpPr/>
          <p:nvPr/>
        </p:nvSpPr>
        <p:spPr>
          <a:xfrm>
            <a:off x="5429256" y="642918"/>
            <a:ext cx="1571636" cy="642942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3200" b="1" dirty="0" smtClean="0">
                <a:solidFill>
                  <a:prstClr val="white"/>
                </a:solidFill>
              </a:rPr>
              <a:t>broken</a:t>
            </a:r>
            <a:endParaRPr lang="ru-RU" sz="3200" b="1" dirty="0">
              <a:solidFill>
                <a:prstClr val="white"/>
              </a:solidFill>
            </a:endParaRPr>
          </a:p>
        </p:txBody>
      </p:sp>
      <p:sp>
        <p:nvSpPr>
          <p:cNvPr id="34" name="Прямоугольник 33"/>
          <p:cNvSpPr/>
          <p:nvPr/>
        </p:nvSpPr>
        <p:spPr>
          <a:xfrm>
            <a:off x="2000232" y="4929198"/>
            <a:ext cx="1571636" cy="642942"/>
          </a:xfrm>
          <a:prstGeom prst="rect">
            <a:avLst/>
          </a:prstGeom>
          <a:solidFill>
            <a:srgbClr val="00B050"/>
          </a:solidFill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3200" b="1" dirty="0" smtClean="0">
                <a:solidFill>
                  <a:prstClr val="white"/>
                </a:solidFill>
              </a:rPr>
              <a:t>choose</a:t>
            </a:r>
            <a:endParaRPr lang="ru-RU" sz="3200" b="1" dirty="0">
              <a:solidFill>
                <a:prstClr val="white"/>
              </a:solidFill>
            </a:endParaRPr>
          </a:p>
        </p:txBody>
      </p:sp>
      <p:sp>
        <p:nvSpPr>
          <p:cNvPr id="37" name="Прямоугольник 36"/>
          <p:cNvSpPr/>
          <p:nvPr/>
        </p:nvSpPr>
        <p:spPr>
          <a:xfrm>
            <a:off x="3714744" y="4214818"/>
            <a:ext cx="1571636" cy="642942"/>
          </a:xfrm>
          <a:prstGeom prst="rect">
            <a:avLst/>
          </a:prstGeom>
          <a:solidFill>
            <a:schemeClr val="bg2">
              <a:lumMod val="5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/>
              <a:t>met</a:t>
            </a:r>
            <a:endParaRPr lang="ru-RU" sz="3200" b="1" dirty="0"/>
          </a:p>
        </p:txBody>
      </p:sp>
      <p:sp>
        <p:nvSpPr>
          <p:cNvPr id="38" name="Прямоугольник 37"/>
          <p:cNvSpPr/>
          <p:nvPr/>
        </p:nvSpPr>
        <p:spPr>
          <a:xfrm>
            <a:off x="5429256" y="2786058"/>
            <a:ext cx="1571636" cy="642942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3200" b="1" dirty="0" smtClean="0">
                <a:solidFill>
                  <a:prstClr val="white"/>
                </a:solidFill>
              </a:rPr>
              <a:t>drunk</a:t>
            </a:r>
            <a:endParaRPr lang="ru-RU" sz="3200" b="1" dirty="0">
              <a:solidFill>
                <a:prstClr val="white"/>
              </a:solidFill>
            </a:endParaRPr>
          </a:p>
        </p:txBody>
      </p:sp>
      <p:sp>
        <p:nvSpPr>
          <p:cNvPr id="39" name="Прямоугольник 38"/>
          <p:cNvSpPr/>
          <p:nvPr/>
        </p:nvSpPr>
        <p:spPr>
          <a:xfrm>
            <a:off x="2000232" y="5643578"/>
            <a:ext cx="1571636" cy="642942"/>
          </a:xfrm>
          <a:prstGeom prst="rect">
            <a:avLst/>
          </a:prstGeom>
          <a:solidFill>
            <a:schemeClr val="accent6">
              <a:lumMod val="50000"/>
            </a:schemeClr>
          </a:solidFill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3200" b="1" dirty="0" smtClean="0">
                <a:solidFill>
                  <a:prstClr val="white"/>
                </a:solidFill>
              </a:rPr>
              <a:t>sit</a:t>
            </a:r>
            <a:endParaRPr lang="ru-RU" sz="3200" b="1" dirty="0">
              <a:solidFill>
                <a:prstClr val="white"/>
              </a:solidFill>
            </a:endParaRPr>
          </a:p>
        </p:txBody>
      </p:sp>
      <p:sp>
        <p:nvSpPr>
          <p:cNvPr id="42" name="Прямоугольник 41"/>
          <p:cNvSpPr/>
          <p:nvPr/>
        </p:nvSpPr>
        <p:spPr>
          <a:xfrm>
            <a:off x="3714744" y="4929198"/>
            <a:ext cx="1571636" cy="642942"/>
          </a:xfrm>
          <a:prstGeom prst="rect">
            <a:avLst/>
          </a:prstGeom>
          <a:solidFill>
            <a:srgbClr val="00B05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3200" b="1" dirty="0" smtClean="0">
                <a:solidFill>
                  <a:prstClr val="white"/>
                </a:solidFill>
              </a:rPr>
              <a:t>chose</a:t>
            </a:r>
            <a:endParaRPr lang="ru-RU" sz="3200" b="1" dirty="0">
              <a:solidFill>
                <a:prstClr val="white"/>
              </a:solidFill>
            </a:endParaRPr>
          </a:p>
        </p:txBody>
      </p:sp>
      <p:sp>
        <p:nvSpPr>
          <p:cNvPr id="43" name="Прямоугольник 42"/>
          <p:cNvSpPr/>
          <p:nvPr/>
        </p:nvSpPr>
        <p:spPr>
          <a:xfrm>
            <a:off x="5429256" y="2071678"/>
            <a:ext cx="1571636" cy="642942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3200" b="1" dirty="0" smtClean="0">
                <a:solidFill>
                  <a:prstClr val="white"/>
                </a:solidFill>
              </a:rPr>
              <a:t>eaten</a:t>
            </a:r>
            <a:endParaRPr lang="ru-RU" sz="3200" b="1" dirty="0">
              <a:solidFill>
                <a:prstClr val="white"/>
              </a:solidFill>
            </a:endParaRPr>
          </a:p>
        </p:txBody>
      </p:sp>
      <p:sp>
        <p:nvSpPr>
          <p:cNvPr id="36" name="Управляющая кнопка: далее 35">
            <a:hlinkClick r:id="" action="ppaction://hlinkshowjump?jump=nextslide" highlightClick="1"/>
          </p:cNvPr>
          <p:cNvSpPr/>
          <p:nvPr/>
        </p:nvSpPr>
        <p:spPr>
          <a:xfrm>
            <a:off x="7429520" y="6215082"/>
            <a:ext cx="1271606" cy="321622"/>
          </a:xfrm>
          <a:prstGeom prst="actionButtonForwardNex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Управляющая кнопка: домой 29">
            <a:hlinkClick r:id="" action="ppaction://hlinkshowjump?jump=firstslide" highlightClick="1"/>
          </p:cNvPr>
          <p:cNvSpPr/>
          <p:nvPr/>
        </p:nvSpPr>
        <p:spPr>
          <a:xfrm>
            <a:off x="571472" y="5786454"/>
            <a:ext cx="785818" cy="714356"/>
          </a:xfrm>
          <a:prstGeom prst="actionButtonHom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1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" fill="hold">
                      <p:stCondLst>
                        <p:cond delay="0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29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" fill="hold">
                      <p:stCondLst>
                        <p:cond delay="0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"/>
                  </p:tgtEl>
                </p:cond>
              </p:nextCondLst>
            </p:seq>
            <p:seq concurrent="1" nextAc="seek">
              <p:cTn id="47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8" fill="hold">
                      <p:stCondLst>
                        <p:cond delay="0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56" restart="whenNotActive" fill="hold" evtFilter="cancelBubble" nodeType="interactiveSeq">
                <p:stCondLst>
                  <p:cond evt="onClick" delay="0">
                    <p:tgtEl>
                      <p:spTgt spid="3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7" fill="hold">
                      <p:stCondLst>
                        <p:cond delay="0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9"/>
                  </p:tgtEl>
                </p:cond>
              </p:nextCondLst>
            </p:seq>
            <p:seq concurrent="1" nextAc="seek">
              <p:cTn id="65" restart="whenNotActive" fill="hold" evtFilter="cancelBubble" nodeType="interactiveSeq">
                <p:stCondLst>
                  <p:cond evt="onClick" delay="0">
                    <p:tgtEl>
                      <p:spTgt spid="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6" fill="hold">
                      <p:stCondLst>
                        <p:cond delay="0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"/>
                  </p:tgtEl>
                </p:cond>
              </p:nextCondLst>
            </p:seq>
          </p:childTnLst>
        </p:cTn>
      </p:par>
    </p:tnLst>
    <p:bldLst>
      <p:bldP spid="7" grpId="0" animBg="1"/>
      <p:bldP spid="12" grpId="0" animBg="1"/>
      <p:bldP spid="13" grpId="0" animBg="1"/>
      <p:bldP spid="17" grpId="0" animBg="1"/>
      <p:bldP spid="18" grpId="0" animBg="1"/>
      <p:bldP spid="23" grpId="0" animBg="1"/>
      <p:bldP spid="27" grpId="0" animBg="1"/>
      <p:bldP spid="28" grpId="0" animBg="1"/>
      <p:bldP spid="32" grpId="0" animBg="1"/>
      <p:bldP spid="33" grpId="0" animBg="1"/>
      <p:bldP spid="37" grpId="0" animBg="1"/>
      <p:bldP spid="42" grpId="0" animBg="1"/>
      <p:bldP spid="4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28596" y="571480"/>
            <a:ext cx="1440000" cy="612000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/>
              <a:t>break</a:t>
            </a:r>
            <a:endParaRPr lang="ru-RU" sz="3200" b="1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428596" y="1285860"/>
            <a:ext cx="1440000" cy="61200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/>
              <a:t>bring</a:t>
            </a:r>
            <a:endParaRPr lang="ru-RU" sz="3200" b="1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428596" y="2000240"/>
            <a:ext cx="1440000" cy="612000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3200" b="1" dirty="0" smtClean="0">
                <a:solidFill>
                  <a:prstClr val="white"/>
                </a:solidFill>
              </a:rPr>
              <a:t>eat</a:t>
            </a:r>
            <a:endParaRPr lang="ru-RU" sz="3200" b="1" dirty="0">
              <a:solidFill>
                <a:prstClr val="white"/>
              </a:solidFill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428596" y="2714620"/>
            <a:ext cx="1440000" cy="612000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3200" b="1" dirty="0" smtClean="0">
                <a:solidFill>
                  <a:prstClr val="white"/>
                </a:solidFill>
              </a:rPr>
              <a:t>drink</a:t>
            </a:r>
            <a:endParaRPr lang="ru-RU" sz="3200" b="1" dirty="0">
              <a:solidFill>
                <a:prstClr val="white"/>
              </a:solidFill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428596" y="3429000"/>
            <a:ext cx="1440000" cy="612000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3200" b="1" dirty="0" smtClean="0">
                <a:solidFill>
                  <a:prstClr val="white"/>
                </a:solidFill>
              </a:rPr>
              <a:t>feel</a:t>
            </a:r>
            <a:endParaRPr lang="ru-RU" sz="3200" b="1" dirty="0">
              <a:solidFill>
                <a:prstClr val="white"/>
              </a:solidFill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428596" y="4143380"/>
            <a:ext cx="1440000" cy="612000"/>
          </a:xfrm>
          <a:prstGeom prst="rect">
            <a:avLst/>
          </a:prstGeom>
          <a:solidFill>
            <a:schemeClr val="bg2">
              <a:lumMod val="5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3200" b="1" dirty="0" smtClean="0">
                <a:solidFill>
                  <a:prstClr val="white"/>
                </a:solidFill>
              </a:rPr>
              <a:t>meet</a:t>
            </a:r>
            <a:endParaRPr lang="ru-RU" sz="3200" b="1" dirty="0">
              <a:solidFill>
                <a:prstClr val="white"/>
              </a:solidFill>
            </a:endParaRPr>
          </a:p>
        </p:txBody>
      </p:sp>
      <p:sp>
        <p:nvSpPr>
          <p:cNvPr id="34" name="Прямоугольник 33"/>
          <p:cNvSpPr/>
          <p:nvPr/>
        </p:nvSpPr>
        <p:spPr>
          <a:xfrm>
            <a:off x="428596" y="4857760"/>
            <a:ext cx="1440000" cy="612000"/>
          </a:xfrm>
          <a:prstGeom prst="rect">
            <a:avLst/>
          </a:prstGeom>
          <a:solidFill>
            <a:srgbClr val="00B050"/>
          </a:solidFill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3200" b="1" dirty="0" smtClean="0">
                <a:solidFill>
                  <a:prstClr val="white"/>
                </a:solidFill>
              </a:rPr>
              <a:t>choose</a:t>
            </a:r>
            <a:endParaRPr lang="ru-RU" sz="3200" b="1" dirty="0">
              <a:solidFill>
                <a:prstClr val="white"/>
              </a:solidFill>
            </a:endParaRPr>
          </a:p>
        </p:txBody>
      </p:sp>
      <p:sp>
        <p:nvSpPr>
          <p:cNvPr id="39" name="Прямоугольник 38"/>
          <p:cNvSpPr/>
          <p:nvPr/>
        </p:nvSpPr>
        <p:spPr>
          <a:xfrm>
            <a:off x="428596" y="5572140"/>
            <a:ext cx="1440000" cy="612000"/>
          </a:xfrm>
          <a:prstGeom prst="rect">
            <a:avLst/>
          </a:prstGeom>
          <a:solidFill>
            <a:schemeClr val="accent6">
              <a:lumMod val="50000"/>
            </a:schemeClr>
          </a:solidFill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3200" b="1" dirty="0" smtClean="0">
                <a:solidFill>
                  <a:prstClr val="white"/>
                </a:solidFill>
              </a:rPr>
              <a:t>sit</a:t>
            </a:r>
            <a:endParaRPr lang="ru-RU" sz="3200" b="1" dirty="0">
              <a:solidFill>
                <a:prstClr val="white"/>
              </a:solidFill>
            </a:endParaRPr>
          </a:p>
        </p:txBody>
      </p:sp>
      <p:sp>
        <p:nvSpPr>
          <p:cNvPr id="35" name="Управляющая кнопка: назад 34">
            <a:hlinkClick r:id="" action="ppaction://hlinkshowjump?jump=previousslide" highlightClick="1"/>
          </p:cNvPr>
          <p:cNvSpPr/>
          <p:nvPr/>
        </p:nvSpPr>
        <p:spPr>
          <a:xfrm>
            <a:off x="2786050" y="6357958"/>
            <a:ext cx="1263582" cy="321622"/>
          </a:xfrm>
          <a:prstGeom prst="actionButtonBackPrevious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5500694" y="571480"/>
            <a:ext cx="1440000" cy="6120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/>
              <a:t>ate</a:t>
            </a:r>
            <a:endParaRPr lang="ru-RU" sz="3200" b="1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7215206" y="571480"/>
            <a:ext cx="1440000" cy="6120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3200" b="1" dirty="0" smtClean="0">
                <a:solidFill>
                  <a:prstClr val="white"/>
                </a:solidFill>
              </a:rPr>
              <a:t>broken</a:t>
            </a:r>
            <a:endParaRPr lang="ru-RU" sz="3200" b="1" dirty="0">
              <a:solidFill>
                <a:prstClr val="white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5500694" y="1285860"/>
            <a:ext cx="1440000" cy="6120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/>
              <a:t>met</a:t>
            </a:r>
            <a:endParaRPr lang="ru-RU" sz="3200" b="1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7215206" y="1285860"/>
            <a:ext cx="1440000" cy="6120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3200" b="1" dirty="0" smtClean="0">
                <a:solidFill>
                  <a:prstClr val="white"/>
                </a:solidFill>
              </a:rPr>
              <a:t>felt</a:t>
            </a:r>
            <a:endParaRPr lang="ru-RU" sz="3200" b="1" dirty="0">
              <a:solidFill>
                <a:prstClr val="white"/>
              </a:solidFill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5500694" y="2000240"/>
            <a:ext cx="1440000" cy="6120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/>
              <a:t>chose</a:t>
            </a:r>
            <a:endParaRPr lang="ru-RU" sz="3200" b="1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7215206" y="2000240"/>
            <a:ext cx="1440000" cy="6120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3200" b="1" dirty="0" smtClean="0">
                <a:solidFill>
                  <a:prstClr val="white"/>
                </a:solidFill>
              </a:rPr>
              <a:t>sat</a:t>
            </a:r>
            <a:endParaRPr lang="ru-RU" sz="3200" b="1" dirty="0">
              <a:solidFill>
                <a:prstClr val="white"/>
              </a:solidFill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5500694" y="2714620"/>
            <a:ext cx="1440000" cy="6120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2800" b="1" dirty="0" smtClean="0">
                <a:solidFill>
                  <a:prstClr val="white"/>
                </a:solidFill>
              </a:rPr>
              <a:t>brought</a:t>
            </a:r>
            <a:endParaRPr lang="ru-RU" sz="2800" b="1" dirty="0">
              <a:solidFill>
                <a:prstClr val="white"/>
              </a:solidFill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7215206" y="2714620"/>
            <a:ext cx="1440000" cy="6120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3200" b="1" dirty="0" smtClean="0">
                <a:solidFill>
                  <a:prstClr val="white"/>
                </a:solidFill>
              </a:rPr>
              <a:t>met</a:t>
            </a:r>
            <a:endParaRPr lang="ru-RU" sz="3200" b="1" dirty="0">
              <a:solidFill>
                <a:prstClr val="white"/>
              </a:solidFill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5500694" y="3429000"/>
            <a:ext cx="1440000" cy="6120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3200" b="1" dirty="0" smtClean="0">
                <a:solidFill>
                  <a:prstClr val="white"/>
                </a:solidFill>
              </a:rPr>
              <a:t>broke</a:t>
            </a:r>
            <a:endParaRPr lang="ru-RU" sz="3200" b="1" dirty="0">
              <a:solidFill>
                <a:prstClr val="white"/>
              </a:solidFill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7215206" y="3429000"/>
            <a:ext cx="1440000" cy="6120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3200" b="1" dirty="0" smtClean="0">
                <a:solidFill>
                  <a:prstClr val="white"/>
                </a:solidFill>
              </a:rPr>
              <a:t>drunk</a:t>
            </a:r>
            <a:endParaRPr lang="ru-RU" sz="3200" b="1" dirty="0">
              <a:solidFill>
                <a:prstClr val="white"/>
              </a:solidFill>
            </a:endParaRPr>
          </a:p>
        </p:txBody>
      </p:sp>
      <p:sp>
        <p:nvSpPr>
          <p:cNvPr id="32" name="Прямоугольник 31"/>
          <p:cNvSpPr/>
          <p:nvPr/>
        </p:nvSpPr>
        <p:spPr>
          <a:xfrm>
            <a:off x="5500694" y="4143380"/>
            <a:ext cx="1440000" cy="6120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/>
              <a:t>drank</a:t>
            </a:r>
            <a:endParaRPr lang="ru-RU" sz="3200" b="1" dirty="0"/>
          </a:p>
        </p:txBody>
      </p:sp>
      <p:sp>
        <p:nvSpPr>
          <p:cNvPr id="33" name="Прямоугольник 32"/>
          <p:cNvSpPr/>
          <p:nvPr/>
        </p:nvSpPr>
        <p:spPr>
          <a:xfrm>
            <a:off x="7215206" y="4143380"/>
            <a:ext cx="1440000" cy="6120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3200" b="1" dirty="0" smtClean="0">
                <a:solidFill>
                  <a:prstClr val="white"/>
                </a:solidFill>
              </a:rPr>
              <a:t>chosen</a:t>
            </a:r>
            <a:endParaRPr lang="ru-RU" sz="3200" b="1" dirty="0">
              <a:solidFill>
                <a:prstClr val="white"/>
              </a:solidFill>
            </a:endParaRPr>
          </a:p>
        </p:txBody>
      </p:sp>
      <p:sp>
        <p:nvSpPr>
          <p:cNvPr id="37" name="Прямоугольник 36"/>
          <p:cNvSpPr/>
          <p:nvPr/>
        </p:nvSpPr>
        <p:spPr>
          <a:xfrm>
            <a:off x="5500694" y="4857760"/>
            <a:ext cx="1440000" cy="6120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/>
              <a:t>sat</a:t>
            </a:r>
            <a:endParaRPr lang="ru-RU" sz="3200" b="1" dirty="0"/>
          </a:p>
        </p:txBody>
      </p:sp>
      <p:sp>
        <p:nvSpPr>
          <p:cNvPr id="38" name="Прямоугольник 37"/>
          <p:cNvSpPr/>
          <p:nvPr/>
        </p:nvSpPr>
        <p:spPr>
          <a:xfrm>
            <a:off x="7215206" y="4857760"/>
            <a:ext cx="1440000" cy="6120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2800" b="1" dirty="0" smtClean="0">
                <a:solidFill>
                  <a:prstClr val="white"/>
                </a:solidFill>
              </a:rPr>
              <a:t>brought</a:t>
            </a:r>
            <a:endParaRPr lang="ru-RU" sz="2800" b="1" dirty="0">
              <a:solidFill>
                <a:prstClr val="white"/>
              </a:solidFill>
            </a:endParaRPr>
          </a:p>
        </p:txBody>
      </p:sp>
      <p:sp>
        <p:nvSpPr>
          <p:cNvPr id="42" name="Прямоугольник 41"/>
          <p:cNvSpPr/>
          <p:nvPr/>
        </p:nvSpPr>
        <p:spPr>
          <a:xfrm>
            <a:off x="5500694" y="5572140"/>
            <a:ext cx="1440000" cy="6120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3200" b="1" dirty="0" smtClean="0">
                <a:solidFill>
                  <a:prstClr val="white"/>
                </a:solidFill>
              </a:rPr>
              <a:t>felt</a:t>
            </a:r>
            <a:endParaRPr lang="ru-RU" sz="3200" b="1" dirty="0">
              <a:solidFill>
                <a:prstClr val="white"/>
              </a:solidFill>
            </a:endParaRPr>
          </a:p>
        </p:txBody>
      </p:sp>
      <p:sp>
        <p:nvSpPr>
          <p:cNvPr id="43" name="Прямоугольник 42"/>
          <p:cNvSpPr/>
          <p:nvPr/>
        </p:nvSpPr>
        <p:spPr>
          <a:xfrm>
            <a:off x="7215206" y="5572140"/>
            <a:ext cx="1440000" cy="6120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3200" b="1" dirty="0" smtClean="0">
                <a:solidFill>
                  <a:prstClr val="white"/>
                </a:solidFill>
              </a:rPr>
              <a:t>eaten</a:t>
            </a:r>
            <a:endParaRPr lang="ru-RU" sz="3200" b="1" dirty="0">
              <a:solidFill>
                <a:prstClr val="white"/>
              </a:solidFill>
            </a:endParaRPr>
          </a:p>
        </p:txBody>
      </p:sp>
      <p:sp>
        <p:nvSpPr>
          <p:cNvPr id="44" name="Прямоугольник 43"/>
          <p:cNvSpPr/>
          <p:nvPr/>
        </p:nvSpPr>
        <p:spPr>
          <a:xfrm>
            <a:off x="2928926" y="1857364"/>
            <a:ext cx="1357322" cy="240065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15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?</a:t>
            </a:r>
            <a:endParaRPr lang="ru-RU" sz="15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0" name="Управляющая кнопка: домой 29">
            <a:hlinkClick r:id="" action="ppaction://hlinkshowjump?jump=firstslide" highlightClick="1"/>
          </p:cNvPr>
          <p:cNvSpPr/>
          <p:nvPr/>
        </p:nvSpPr>
        <p:spPr>
          <a:xfrm>
            <a:off x="4500562" y="6286520"/>
            <a:ext cx="613788" cy="428604"/>
          </a:xfrm>
          <a:prstGeom prst="actionButtonHom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4.07407E-6 L -0.37552 0.41689 " pathEditMode="relative" rAng="0" ptsTypes="AA">
                                      <p:cBhvr>
                                        <p:cTn id="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88" y="20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5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-2.59259E-6 L -0.39132 0.10371 " pathEditMode="relative" rAng="0" ptsTypes="AA">
                                      <p:cBhvr>
                                        <p:cTn id="11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96" y="5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5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4.07407E-6 L -0.37726 -0.41875 " pathEditMode="relative" rAng="0" ptsTypes="AA">
                                      <p:cBhvr>
                                        <p:cTn id="16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89" y="-20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5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-2.59259E-6 L -0.38768 0.52246 " pathEditMode="relative" rAng="0" ptsTypes="AA">
                                      <p:cBhvr>
                                        <p:cTn id="21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94" y="26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5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2.22222E-6 L -0.37708 0.20856 " pathEditMode="relative" rAng="0" ptsTypes="AA">
                                      <p:cBhvr>
                                        <p:cTn id="2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89" y="10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4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5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4.07407E-6 L -0.39028 -0.5213 " pathEditMode="relative" rAng="0" ptsTypes="AA">
                                      <p:cBhvr>
                                        <p:cTn id="31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95" y="-26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3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5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-2.59259E-6 L -0.37708 0.41574 " pathEditMode="relative" rAng="0" ptsTypes="AA">
                                      <p:cBhvr>
                                        <p:cTn id="36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89" y="20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>
                      <p:stCondLst>
                        <p:cond delay="0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5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-2.59259E-6 L -0.37708 -0.2118 " pathEditMode="relative" rAng="0" ptsTypes="AA">
                                      <p:cBhvr>
                                        <p:cTn id="41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89" y="-10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"/>
                  </p:tgtEl>
                </p:cond>
              </p:nextCondLst>
            </p:seq>
            <p:seq concurrent="1" nextAc="seek">
              <p:cTn id="42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" fill="hold">
                      <p:stCondLst>
                        <p:cond delay="0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5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4.07407E-6 L -0.39132 -0.10764 " pathEditMode="relative" rAng="0" ptsTypes="AA">
                                      <p:cBhvr>
                                        <p:cTn id="46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96" y="-5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  <p:seq concurrent="1" nextAc="seek">
              <p:cTn id="47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8" fill="hold">
                      <p:stCondLst>
                        <p:cond delay="0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5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7.40741E-7 L -0.37708 0.1044 " pathEditMode="relative" rAng="0" ptsTypes="AA">
                                      <p:cBhvr>
                                        <p:cTn id="51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89" y="5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  <p:seq concurrent="1" nextAc="seek">
              <p:cTn id="52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" fill="hold">
                      <p:stCondLst>
                        <p:cond delay="0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5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4.07407E-6 L -0.38802 0.31226 " pathEditMode="relative" rAng="0" ptsTypes="AA">
                                      <p:cBhvr>
                                        <p:cTn id="5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94" y="15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57" restart="whenNotActive" fill="hold" evtFilter="cancelBubble" nodeType="interactiveSeq">
                <p:stCondLst>
                  <p:cond evt="onClick" delay="0">
                    <p:tgtEl>
                      <p:spTgt spid="4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8" fill="hold">
                      <p:stCondLst>
                        <p:cond delay="0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5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4.07407E-6 L -0.37708 -0.3125 " pathEditMode="relative" rAng="0" ptsTypes="AA">
                                      <p:cBhvr>
                                        <p:cTn id="61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89" y="-15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2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5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7.40741E-7 L -0.39132 0.20949 " pathEditMode="relative" rAng="0" ptsTypes="AA">
                                      <p:cBhvr>
                                        <p:cTn id="66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96" y="10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67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8" fill="hold">
                      <p:stCondLst>
                        <p:cond delay="0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5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7.40741E-7 L -0.37847 -0.20741 " pathEditMode="relative" rAng="0" ptsTypes="AA">
                                      <p:cBhvr>
                                        <p:cTn id="71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89" y="-10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7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3" fill="hold">
                      <p:stCondLst>
                        <p:cond delay="0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5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2.22222E-6 L -0.39132 0.00092 " pathEditMode="relative" rAng="0" ptsTypes="AA">
                                      <p:cBhvr>
                                        <p:cTn id="7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96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77" restart="whenNotActive" fill="hold" evtFilter="cancelBubble" nodeType="interactiveSeq">
                <p:stCondLst>
                  <p:cond evt="onClick" delay="0">
                    <p:tgtEl>
                      <p:spTgt spid="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8" fill="hold">
                      <p:stCondLst>
                        <p:cond delay="0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5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7.40741E-7 L -0.39028 -0.52315 " pathEditMode="relative" rAng="0" ptsTypes="AA">
                                      <p:cBhvr>
                                        <p:cTn id="81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95" y="-26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"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12" grpId="0" animBg="1"/>
      <p:bldP spid="13" grpId="0" animBg="1"/>
      <p:bldP spid="17" grpId="0" animBg="1"/>
      <p:bldP spid="18" grpId="0" animBg="1"/>
      <p:bldP spid="22" grpId="0" animBg="1"/>
      <p:bldP spid="23" grpId="0" animBg="1"/>
      <p:bldP spid="27" grpId="0" animBg="1"/>
      <p:bldP spid="28" grpId="0" animBg="1"/>
      <p:bldP spid="32" grpId="0" animBg="1"/>
      <p:bldP spid="33" grpId="0" animBg="1"/>
      <p:bldP spid="37" grpId="0" animBg="1"/>
      <p:bldP spid="38" grpId="0" animBg="1"/>
      <p:bldP spid="42" grpId="0" animBg="1"/>
      <p:bldP spid="43" grpId="0" animBg="1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1514</TotalTime>
  <Words>899</Words>
  <Application>Microsoft Office PowerPoint</Application>
  <PresentationFormat>Экран (4:3)</PresentationFormat>
  <Paragraphs>615</Paragraphs>
  <Slides>22</Slides>
  <Notes>6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3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Grizli777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АРМ</cp:lastModifiedBy>
  <cp:revision>209</cp:revision>
  <dcterms:created xsi:type="dcterms:W3CDTF">2009-05-09T17:43:04Z</dcterms:created>
  <dcterms:modified xsi:type="dcterms:W3CDTF">2022-06-28T12:17:25Z</dcterms:modified>
</cp:coreProperties>
</file>