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6" r:id="rId6"/>
    <p:sldId id="264" r:id="rId7"/>
    <p:sldId id="263" r:id="rId8"/>
    <p:sldId id="260" r:id="rId9"/>
    <p:sldId id="261" r:id="rId10"/>
    <p:sldId id="262" r:id="rId11"/>
    <p:sldId id="265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662" autoAdjust="0"/>
  </p:normalViewPr>
  <p:slideViewPr>
    <p:cSldViewPr snapToGrid="0"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657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670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984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866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09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722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792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766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101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315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224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981C-8B28-47FF-B4D4-747A47810B0A}" type="datetimeFigureOut">
              <a:rPr lang="ru-RU" smtClean="0"/>
              <a:pPr/>
              <a:t>24.03.2019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2209F2-D516-4524-A690-B4F84F8026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610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2896" y="0"/>
            <a:ext cx="69621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38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39" y="300250"/>
            <a:ext cx="4876800" cy="29260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639" y="3364832"/>
            <a:ext cx="4876800" cy="3240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893" y="1404500"/>
            <a:ext cx="4113563" cy="52003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98696" y="300250"/>
            <a:ext cx="39707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Темрюк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9785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Вставь пропущенные цифры или слова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 Краснодарском крае   … районов и …. </a:t>
            </a:r>
            <a:r>
              <a:rPr lang="ru-RU" dirty="0"/>
              <a:t>г</a:t>
            </a:r>
            <a:r>
              <a:rPr lang="ru-RU" dirty="0" smtClean="0"/>
              <a:t>ородских округов</a:t>
            </a:r>
          </a:p>
          <a:p>
            <a:pPr marL="514350" indent="-514350">
              <a:buAutoNum type="arabicPeriod" startAt="2"/>
            </a:pPr>
            <a:r>
              <a:rPr lang="ru-RU" dirty="0" smtClean="0"/>
              <a:t>В …. </a:t>
            </a:r>
            <a:r>
              <a:rPr lang="ru-RU" dirty="0"/>
              <a:t>с</a:t>
            </a:r>
            <a:r>
              <a:rPr lang="ru-RU" dirty="0" smtClean="0"/>
              <a:t>имволично отражаются исторические события, особенности природы и занятия жителей.</a:t>
            </a:r>
          </a:p>
          <a:p>
            <a:pPr marL="0" indent="0">
              <a:buNone/>
            </a:pPr>
            <a:r>
              <a:rPr lang="ru-RU" dirty="0" smtClean="0"/>
              <a:t>3.    Символ власти у казачьих атаманов – это ……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Вставь пропущенные цифры или слова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 Краснодарском крае  </a:t>
            </a:r>
            <a:r>
              <a:rPr lang="ru-RU" b="1" dirty="0" smtClean="0">
                <a:solidFill>
                  <a:srgbClr val="FF0000"/>
                </a:solidFill>
              </a:rPr>
              <a:t>37</a:t>
            </a:r>
            <a:r>
              <a:rPr lang="ru-RU" dirty="0" smtClean="0"/>
              <a:t> районов и</a:t>
            </a:r>
            <a:r>
              <a:rPr lang="ru-RU" b="1" dirty="0" smtClean="0">
                <a:solidFill>
                  <a:srgbClr val="FF0000"/>
                </a:solidFill>
              </a:rPr>
              <a:t> 7 </a:t>
            </a:r>
            <a:r>
              <a:rPr lang="ru-RU" dirty="0"/>
              <a:t>г</a:t>
            </a:r>
            <a:r>
              <a:rPr lang="ru-RU" dirty="0" smtClean="0"/>
              <a:t>ородских округов</a:t>
            </a:r>
          </a:p>
          <a:p>
            <a:pPr marL="514350" indent="-514350">
              <a:buAutoNum type="arabicPeriod" startAt="2"/>
            </a:pPr>
            <a:r>
              <a:rPr lang="ru-RU" dirty="0" smtClean="0"/>
              <a:t>В </a:t>
            </a:r>
            <a:r>
              <a:rPr lang="ru-RU" b="1" dirty="0" smtClean="0">
                <a:solidFill>
                  <a:srgbClr val="FF0000"/>
                </a:solidFill>
              </a:rPr>
              <a:t>гербах</a:t>
            </a:r>
            <a:r>
              <a:rPr lang="ru-RU" dirty="0" smtClean="0"/>
              <a:t> </a:t>
            </a:r>
            <a:r>
              <a:rPr lang="ru-RU" dirty="0"/>
              <a:t>с</a:t>
            </a:r>
            <a:r>
              <a:rPr lang="ru-RU" dirty="0" smtClean="0"/>
              <a:t>имволично отражаются исторические события, особенности природы и занятия жителей.</a:t>
            </a:r>
          </a:p>
          <a:p>
            <a:pPr marL="0" indent="0">
              <a:buNone/>
            </a:pPr>
            <a:r>
              <a:rPr lang="ru-RU" dirty="0" smtClean="0"/>
              <a:t>3.    Символ власти у казачьих атаманов – это </a:t>
            </a:r>
            <a:r>
              <a:rPr lang="ru-RU" b="1" dirty="0" smtClean="0">
                <a:solidFill>
                  <a:srgbClr val="FF0000"/>
                </a:solidFill>
              </a:rPr>
              <a:t>бунчук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5909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8222" y="254397"/>
            <a:ext cx="5155555" cy="634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88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1644" y="0"/>
            <a:ext cx="57287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48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:\гербы краснод края\для групповой работы\тимашевский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17965" y="378823"/>
            <a:ext cx="5408024" cy="6165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6227" y="0"/>
            <a:ext cx="55795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2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3770" y="731519"/>
            <a:ext cx="1071154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урока</a:t>
            </a:r>
          </a:p>
          <a:p>
            <a:pPr algn="ctr"/>
            <a:endParaRPr lang="ru-RU" sz="5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Символика Краснодарского края:</a:t>
            </a:r>
          </a:p>
          <a:p>
            <a:pPr algn="ctr"/>
            <a:endParaRPr lang="ru-RU" sz="5400" b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гербы городов и районов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дминистратор\Мои документы\Downloads\image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3455" y="285729"/>
            <a:ext cx="3240562" cy="42815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577952" y="5169858"/>
            <a:ext cx="36140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FF0000"/>
                </a:solidFill>
              </a:rPr>
              <a:t>С.И. Ожегов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2732" y="592428"/>
            <a:ext cx="76092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ГЕРБ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эмблема государства, города, сословия, рода, изображаемая на флагах, монетах, печатях, государственных и других официальных документах. 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39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343" y="712681"/>
            <a:ext cx="2654924" cy="31392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9041" y="277272"/>
            <a:ext cx="3502069" cy="30208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3915" y="948059"/>
            <a:ext cx="2342472" cy="2961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6478" y="4441371"/>
            <a:ext cx="1168632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     Сочи                 Краснодар              Темрюк 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5403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90" y="258397"/>
            <a:ext cx="4939266" cy="6313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4359" y="1227825"/>
            <a:ext cx="6194727" cy="53435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0800000" flipV="1">
            <a:off x="6086900" y="258396"/>
            <a:ext cx="496778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Краснодар</a:t>
            </a:r>
            <a:endParaRPr lang="ru-RU" sz="3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64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275" y="95305"/>
            <a:ext cx="5076966" cy="34862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8153" y="1592240"/>
            <a:ext cx="4835856" cy="48358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274" y="3818761"/>
            <a:ext cx="5076967" cy="303923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55893" y="224135"/>
            <a:ext cx="45481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СОЧИ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7450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123</Words>
  <Application>Microsoft Office PowerPoint</Application>
  <PresentationFormat>Широкоэкранный</PresentationFormat>
  <Paragraphs>21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Вставь пропущенные цифры или слова</vt:lpstr>
      <vt:lpstr>Вставь пропущенные цифры или слова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16</cp:revision>
  <dcterms:created xsi:type="dcterms:W3CDTF">2019-01-13T14:55:08Z</dcterms:created>
  <dcterms:modified xsi:type="dcterms:W3CDTF">2019-03-24T15:13:40Z</dcterms:modified>
</cp:coreProperties>
</file>