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4" r:id="rId9"/>
    <p:sldId id="266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71C9FF-3D1F-4436-9983-1010D32E6DBF}" type="doc">
      <dgm:prSet loTypeId="urn:microsoft.com/office/officeart/2005/8/layout/hierarchy3" loCatId="hierarchy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29B4E14-F655-4DB3-A86E-ED7A2CA5D1B2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ИНТЕГРАТОР-</a:t>
          </a:r>
        </a:p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ведущая  дисциплина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8B966407-5EF9-4F92-A560-45F4E559AB42}" type="parTrans" cxnId="{EDC80CF8-7D0E-478E-A5DA-450C7AFF8F28}">
      <dgm:prSet/>
      <dgm:spPr/>
      <dgm:t>
        <a:bodyPr/>
        <a:lstStyle/>
        <a:p>
          <a:endParaRPr lang="ru-RU"/>
        </a:p>
      </dgm:t>
    </dgm:pt>
    <dgm:pt modelId="{81962E1A-DEB5-419B-88A5-DAB5BDF47F73}" type="sibTrans" cxnId="{EDC80CF8-7D0E-478E-A5DA-450C7AFF8F28}">
      <dgm:prSet/>
      <dgm:spPr/>
      <dgm:t>
        <a:bodyPr/>
        <a:lstStyle/>
        <a:p>
          <a:endParaRPr lang="ru-RU"/>
        </a:p>
      </dgm:t>
    </dgm:pt>
    <dgm:pt modelId="{8DAE8331-E30A-4087-B43F-E4CD31861E9A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Вспомогательная</a:t>
          </a:r>
        </a:p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дисциплина</a:t>
          </a:r>
          <a:endParaRPr lang="ru-RU" sz="32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A7339B-30CF-44A9-AD95-2E3939854C60}" type="parTrans" cxnId="{AC37176A-1572-48D1-BAA5-F0B260043274}">
      <dgm:prSet/>
      <dgm:spPr/>
      <dgm:t>
        <a:bodyPr/>
        <a:lstStyle/>
        <a:p>
          <a:endParaRPr lang="ru-RU"/>
        </a:p>
      </dgm:t>
    </dgm:pt>
    <dgm:pt modelId="{77328344-F3AC-44DB-94D2-D5308AB4949F}" type="sibTrans" cxnId="{AC37176A-1572-48D1-BAA5-F0B260043274}">
      <dgm:prSet/>
      <dgm:spPr/>
      <dgm:t>
        <a:bodyPr/>
        <a:lstStyle/>
        <a:p>
          <a:endParaRPr lang="ru-RU"/>
        </a:p>
      </dgm:t>
    </dgm:pt>
    <dgm:pt modelId="{B7492E42-4FF2-4720-BF9E-7356B60BD205}" type="pres">
      <dgm:prSet presAssocID="{9371C9FF-3D1F-4436-9983-1010D32E6DB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2DB67A-8341-484A-9917-C3B848A8224D}" type="pres">
      <dgm:prSet presAssocID="{529B4E14-F655-4DB3-A86E-ED7A2CA5D1B2}" presName="root" presStyleCnt="0"/>
      <dgm:spPr/>
    </dgm:pt>
    <dgm:pt modelId="{0DD3ED26-BF38-46CE-8C03-55BBA5646711}" type="pres">
      <dgm:prSet presAssocID="{529B4E14-F655-4DB3-A86E-ED7A2CA5D1B2}" presName="rootComposite" presStyleCnt="0"/>
      <dgm:spPr/>
    </dgm:pt>
    <dgm:pt modelId="{930DAE50-DEA8-4082-9EEA-4067C1F53944}" type="pres">
      <dgm:prSet presAssocID="{529B4E14-F655-4DB3-A86E-ED7A2CA5D1B2}" presName="rootText" presStyleLbl="node1" presStyleIdx="0" presStyleCnt="1" custLinFactNeighborX="668" custLinFactNeighborY="-36588"/>
      <dgm:spPr/>
      <dgm:t>
        <a:bodyPr/>
        <a:lstStyle/>
        <a:p>
          <a:endParaRPr lang="ru-RU"/>
        </a:p>
      </dgm:t>
    </dgm:pt>
    <dgm:pt modelId="{2C002836-CD38-420F-83E4-E2DF30FA829A}" type="pres">
      <dgm:prSet presAssocID="{529B4E14-F655-4DB3-A86E-ED7A2CA5D1B2}" presName="rootConnector" presStyleLbl="node1" presStyleIdx="0" presStyleCnt="1"/>
      <dgm:spPr/>
      <dgm:t>
        <a:bodyPr/>
        <a:lstStyle/>
        <a:p>
          <a:endParaRPr lang="ru-RU"/>
        </a:p>
      </dgm:t>
    </dgm:pt>
    <dgm:pt modelId="{83472A30-9B50-419F-8A4F-5F3DBE391471}" type="pres">
      <dgm:prSet presAssocID="{529B4E14-F655-4DB3-A86E-ED7A2CA5D1B2}" presName="childShape" presStyleCnt="0"/>
      <dgm:spPr/>
    </dgm:pt>
    <dgm:pt modelId="{5342238F-F195-459F-83BF-75BCA718977A}" type="pres">
      <dgm:prSet presAssocID="{FEA7339B-30CF-44A9-AD95-2E3939854C60}" presName="Name13" presStyleLbl="parChTrans1D2" presStyleIdx="0" presStyleCnt="1"/>
      <dgm:spPr/>
      <dgm:t>
        <a:bodyPr/>
        <a:lstStyle/>
        <a:p>
          <a:endParaRPr lang="ru-RU"/>
        </a:p>
      </dgm:t>
    </dgm:pt>
    <dgm:pt modelId="{056AAE9D-8460-499D-A070-65BCB316A984}" type="pres">
      <dgm:prSet presAssocID="{8DAE8331-E30A-4087-B43F-E4CD31861E9A}" presName="childText" presStyleLbl="b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37176A-1572-48D1-BAA5-F0B260043274}" srcId="{529B4E14-F655-4DB3-A86E-ED7A2CA5D1B2}" destId="{8DAE8331-E30A-4087-B43F-E4CD31861E9A}" srcOrd="0" destOrd="0" parTransId="{FEA7339B-30CF-44A9-AD95-2E3939854C60}" sibTransId="{77328344-F3AC-44DB-94D2-D5308AB4949F}"/>
    <dgm:cxn modelId="{042D6E10-2FD2-4601-ABB6-319A19E1F116}" type="presOf" srcId="{529B4E14-F655-4DB3-A86E-ED7A2CA5D1B2}" destId="{930DAE50-DEA8-4082-9EEA-4067C1F53944}" srcOrd="0" destOrd="0" presId="urn:microsoft.com/office/officeart/2005/8/layout/hierarchy3"/>
    <dgm:cxn modelId="{6BF0B61A-641A-46D5-80BF-78BC031381C2}" type="presOf" srcId="{FEA7339B-30CF-44A9-AD95-2E3939854C60}" destId="{5342238F-F195-459F-83BF-75BCA718977A}" srcOrd="0" destOrd="0" presId="urn:microsoft.com/office/officeart/2005/8/layout/hierarchy3"/>
    <dgm:cxn modelId="{7980F1E5-0DC0-4F34-9C66-60D6A15A91BD}" type="presOf" srcId="{8DAE8331-E30A-4087-B43F-E4CD31861E9A}" destId="{056AAE9D-8460-499D-A070-65BCB316A984}" srcOrd="0" destOrd="0" presId="urn:microsoft.com/office/officeart/2005/8/layout/hierarchy3"/>
    <dgm:cxn modelId="{6FA4CE06-E646-4EF5-84B9-52793DA7D134}" type="presOf" srcId="{9371C9FF-3D1F-4436-9983-1010D32E6DBF}" destId="{B7492E42-4FF2-4720-BF9E-7356B60BD205}" srcOrd="0" destOrd="0" presId="urn:microsoft.com/office/officeart/2005/8/layout/hierarchy3"/>
    <dgm:cxn modelId="{EDC80CF8-7D0E-478E-A5DA-450C7AFF8F28}" srcId="{9371C9FF-3D1F-4436-9983-1010D32E6DBF}" destId="{529B4E14-F655-4DB3-A86E-ED7A2CA5D1B2}" srcOrd="0" destOrd="0" parTransId="{8B966407-5EF9-4F92-A560-45F4E559AB42}" sibTransId="{81962E1A-DEB5-419B-88A5-DAB5BDF47F73}"/>
    <dgm:cxn modelId="{00D24653-15C9-4376-93FC-15DFE5D50D3A}" type="presOf" srcId="{529B4E14-F655-4DB3-A86E-ED7A2CA5D1B2}" destId="{2C002836-CD38-420F-83E4-E2DF30FA829A}" srcOrd="1" destOrd="0" presId="urn:microsoft.com/office/officeart/2005/8/layout/hierarchy3"/>
    <dgm:cxn modelId="{79215211-ACB7-42DF-BAF9-013AC3DADEB2}" type="presParOf" srcId="{B7492E42-4FF2-4720-BF9E-7356B60BD205}" destId="{4F2DB67A-8341-484A-9917-C3B848A8224D}" srcOrd="0" destOrd="0" presId="urn:microsoft.com/office/officeart/2005/8/layout/hierarchy3"/>
    <dgm:cxn modelId="{187882D9-E6B5-41E6-91E8-58328FE3FEFA}" type="presParOf" srcId="{4F2DB67A-8341-484A-9917-C3B848A8224D}" destId="{0DD3ED26-BF38-46CE-8C03-55BBA5646711}" srcOrd="0" destOrd="0" presId="urn:microsoft.com/office/officeart/2005/8/layout/hierarchy3"/>
    <dgm:cxn modelId="{B17FCDDF-F4E2-459F-B6EE-DEADB67357D4}" type="presParOf" srcId="{0DD3ED26-BF38-46CE-8C03-55BBA5646711}" destId="{930DAE50-DEA8-4082-9EEA-4067C1F53944}" srcOrd="0" destOrd="0" presId="urn:microsoft.com/office/officeart/2005/8/layout/hierarchy3"/>
    <dgm:cxn modelId="{DC2D14BF-13B4-4022-8161-3BEEEDE2C7D1}" type="presParOf" srcId="{0DD3ED26-BF38-46CE-8C03-55BBA5646711}" destId="{2C002836-CD38-420F-83E4-E2DF30FA829A}" srcOrd="1" destOrd="0" presId="urn:microsoft.com/office/officeart/2005/8/layout/hierarchy3"/>
    <dgm:cxn modelId="{36BEDCC0-8DE8-48B6-88D5-542675CEDEA6}" type="presParOf" srcId="{4F2DB67A-8341-484A-9917-C3B848A8224D}" destId="{83472A30-9B50-419F-8A4F-5F3DBE391471}" srcOrd="1" destOrd="0" presId="urn:microsoft.com/office/officeart/2005/8/layout/hierarchy3"/>
    <dgm:cxn modelId="{8A044750-1220-4E6F-8A99-5292A1B902D2}" type="presParOf" srcId="{83472A30-9B50-419F-8A4F-5F3DBE391471}" destId="{5342238F-F195-459F-83BF-75BCA718977A}" srcOrd="0" destOrd="0" presId="urn:microsoft.com/office/officeart/2005/8/layout/hierarchy3"/>
    <dgm:cxn modelId="{A1D2DEFB-9CB9-472C-A9EC-2DCACA5BB432}" type="presParOf" srcId="{83472A30-9B50-419F-8A4F-5F3DBE391471}" destId="{056AAE9D-8460-499D-A070-65BCB316A984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8A4FE7-2853-43EF-9055-FED05F91D286}" type="doc">
      <dgm:prSet loTypeId="urn:microsoft.com/office/officeart/2005/8/layout/pList2" loCatId="list" qsTypeId="urn:microsoft.com/office/officeart/2005/8/quickstyle/simple1" qsCatId="simple" csTypeId="urn:microsoft.com/office/officeart/2005/8/colors/accent2_1" csCatId="accent2" phldr="1"/>
      <dgm:spPr/>
    </dgm:pt>
    <dgm:pt modelId="{A7EBE32C-4E8D-4305-B00E-DEEF927AC4A5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Кантата Сергея Прокофьева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«Александр Невский»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9BD27E-88A1-4AA1-9B7E-9E754EBDF667}" type="parTrans" cxnId="{4674E179-1767-4112-BD64-971C75119091}">
      <dgm:prSet/>
      <dgm:spPr/>
      <dgm:t>
        <a:bodyPr/>
        <a:lstStyle/>
        <a:p>
          <a:endParaRPr lang="ru-RU"/>
        </a:p>
      </dgm:t>
    </dgm:pt>
    <dgm:pt modelId="{59A19553-9F7F-4D64-8282-7A3DB8CF8ED6}" type="sibTrans" cxnId="{4674E179-1767-4112-BD64-971C75119091}">
      <dgm:prSet/>
      <dgm:spPr/>
      <dgm:t>
        <a:bodyPr/>
        <a:lstStyle/>
        <a:p>
          <a:endParaRPr lang="ru-RU"/>
        </a:p>
      </dgm:t>
    </dgm:pt>
    <dgm:pt modelId="{F5FFDDE2-5DD4-4A46-A7E3-27D395FCC36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Кинофильм  режиссера  Сергея Эйзенштейна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«Александр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Невский»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B81869-D332-4134-AB70-4E7AE546C93E}" type="parTrans" cxnId="{9799DAFC-0608-4350-8553-8E9EAF2155C6}">
      <dgm:prSet/>
      <dgm:spPr/>
      <dgm:t>
        <a:bodyPr/>
        <a:lstStyle/>
        <a:p>
          <a:endParaRPr lang="ru-RU"/>
        </a:p>
      </dgm:t>
    </dgm:pt>
    <dgm:pt modelId="{07FBC7CD-E29E-4D6B-85E8-658203814E77}" type="sibTrans" cxnId="{9799DAFC-0608-4350-8553-8E9EAF2155C6}">
      <dgm:prSet/>
      <dgm:spPr/>
      <dgm:t>
        <a:bodyPr/>
        <a:lstStyle/>
        <a:p>
          <a:endParaRPr lang="ru-RU"/>
        </a:p>
      </dgm:t>
    </dgm:pt>
    <dgm:pt modelId="{C51EBE5E-4283-446E-92DC-954C850BAF3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Триптих «Александр  Невский» .</a:t>
          </a:r>
        </a:p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Павел </a:t>
          </a:r>
          <a:r>
            <a:rPr lang="ru-RU" sz="2400" b="1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Корин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C5D21D2-6A80-4936-9668-E97EDBE4B3F9}" type="parTrans" cxnId="{900C9FB7-3EA1-41AB-A538-6E439FB054B6}">
      <dgm:prSet/>
      <dgm:spPr/>
      <dgm:t>
        <a:bodyPr/>
        <a:lstStyle/>
        <a:p>
          <a:endParaRPr lang="ru-RU"/>
        </a:p>
      </dgm:t>
    </dgm:pt>
    <dgm:pt modelId="{EC11613D-1462-4E6D-9B75-884536769A81}" type="sibTrans" cxnId="{900C9FB7-3EA1-41AB-A538-6E439FB054B6}">
      <dgm:prSet/>
      <dgm:spPr/>
      <dgm:t>
        <a:bodyPr/>
        <a:lstStyle/>
        <a:p>
          <a:endParaRPr lang="ru-RU"/>
        </a:p>
      </dgm:t>
    </dgm:pt>
    <dgm:pt modelId="{130E55CF-D532-423F-93E1-DD96F02C28FC}" type="pres">
      <dgm:prSet presAssocID="{138A4FE7-2853-43EF-9055-FED05F91D286}" presName="Name0" presStyleCnt="0">
        <dgm:presLayoutVars>
          <dgm:dir/>
          <dgm:resizeHandles val="exact"/>
        </dgm:presLayoutVars>
      </dgm:prSet>
      <dgm:spPr/>
    </dgm:pt>
    <dgm:pt modelId="{60FF8048-853E-4FAF-9E77-56132D5DFC4A}" type="pres">
      <dgm:prSet presAssocID="{138A4FE7-2853-43EF-9055-FED05F91D286}" presName="bkgdShp" presStyleLbl="alignAccFollowNode1" presStyleIdx="0" presStyleCnt="1"/>
      <dgm:spPr/>
    </dgm:pt>
    <dgm:pt modelId="{01683DD1-F0DE-40F5-8816-F8CF1E7C4A93}" type="pres">
      <dgm:prSet presAssocID="{138A4FE7-2853-43EF-9055-FED05F91D286}" presName="linComp" presStyleCnt="0"/>
      <dgm:spPr/>
    </dgm:pt>
    <dgm:pt modelId="{370BF742-D3EE-4CE3-91AF-3930A0AF4FD4}" type="pres">
      <dgm:prSet presAssocID="{A7EBE32C-4E8D-4305-B00E-DEEF927AC4A5}" presName="compNode" presStyleCnt="0"/>
      <dgm:spPr/>
    </dgm:pt>
    <dgm:pt modelId="{3A44F144-BD8A-4EAE-920C-CEFE725BDC42}" type="pres">
      <dgm:prSet presAssocID="{A7EBE32C-4E8D-4305-B00E-DEEF927AC4A5}" presName="node" presStyleLbl="node1" presStyleIdx="0" presStyleCnt="3">
        <dgm:presLayoutVars>
          <dgm:bulletEnabled val="1"/>
        </dgm:presLayoutVars>
      </dgm:prSet>
      <dgm:spPr/>
    </dgm:pt>
    <dgm:pt modelId="{B685D363-FEF7-477D-8F0F-FB343F1CCB16}" type="pres">
      <dgm:prSet presAssocID="{A7EBE32C-4E8D-4305-B00E-DEEF927AC4A5}" presName="invisiNode" presStyleLbl="node1" presStyleIdx="0" presStyleCnt="3"/>
      <dgm:spPr/>
    </dgm:pt>
    <dgm:pt modelId="{5CB18F20-5402-4A77-8269-748DECD066E4}" type="pres">
      <dgm:prSet presAssocID="{A7EBE32C-4E8D-4305-B00E-DEEF927AC4A5}" presName="imagNode" presStyleLbl="fgImgPlace1" presStyleIdx="0" presStyleCnt="3"/>
      <dgm:spPr/>
    </dgm:pt>
    <dgm:pt modelId="{9AC4F890-1773-4307-8C9E-8EB3AEB269BF}" type="pres">
      <dgm:prSet presAssocID="{59A19553-9F7F-4D64-8282-7A3DB8CF8ED6}" presName="sibTrans" presStyleLbl="sibTrans2D1" presStyleIdx="0" presStyleCnt="0"/>
      <dgm:spPr/>
    </dgm:pt>
    <dgm:pt modelId="{8B96C209-5316-4DDB-AE65-105511D01D9C}" type="pres">
      <dgm:prSet presAssocID="{F5FFDDE2-5DD4-4A46-A7E3-27D395FCC360}" presName="compNode" presStyleCnt="0"/>
      <dgm:spPr/>
    </dgm:pt>
    <dgm:pt modelId="{5C3A8316-3495-4DBE-8F05-9DE1EDA072F9}" type="pres">
      <dgm:prSet presAssocID="{F5FFDDE2-5DD4-4A46-A7E3-27D395FCC360}" presName="node" presStyleLbl="node1" presStyleIdx="1" presStyleCnt="3">
        <dgm:presLayoutVars>
          <dgm:bulletEnabled val="1"/>
        </dgm:presLayoutVars>
      </dgm:prSet>
      <dgm:spPr/>
    </dgm:pt>
    <dgm:pt modelId="{51F33024-D4B5-4D9B-A8EE-8DF9E97240BF}" type="pres">
      <dgm:prSet presAssocID="{F5FFDDE2-5DD4-4A46-A7E3-27D395FCC360}" presName="invisiNode" presStyleLbl="node1" presStyleIdx="1" presStyleCnt="3"/>
      <dgm:spPr/>
    </dgm:pt>
    <dgm:pt modelId="{49FE7BF7-6C67-41AF-8BEE-7736FD775782}" type="pres">
      <dgm:prSet presAssocID="{F5FFDDE2-5DD4-4A46-A7E3-27D395FCC360}" presName="imagNode" presStyleLbl="fgImgPlace1" presStyleIdx="1" presStyleCnt="3" custScaleX="106086" custScaleY="106800" custLinFactNeighborX="5255" custLinFactNeighborY="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61F72F1-35ED-4065-9EEF-219DC6A2C5EB}" type="pres">
      <dgm:prSet presAssocID="{07FBC7CD-E29E-4D6B-85E8-658203814E77}" presName="sibTrans" presStyleLbl="sibTrans2D1" presStyleIdx="0" presStyleCnt="0"/>
      <dgm:spPr/>
    </dgm:pt>
    <dgm:pt modelId="{C608F951-2717-4263-B9CF-87E9048C2638}" type="pres">
      <dgm:prSet presAssocID="{C51EBE5E-4283-446E-92DC-954C850BAF36}" presName="compNode" presStyleCnt="0"/>
      <dgm:spPr/>
    </dgm:pt>
    <dgm:pt modelId="{D90AB6A7-6B29-4359-BCDD-E90531FEBDCC}" type="pres">
      <dgm:prSet presAssocID="{C51EBE5E-4283-446E-92DC-954C850BAF36}" presName="node" presStyleLbl="node1" presStyleIdx="2" presStyleCnt="3" custLinFactNeighborX="-3262" custLinFactNeighborY="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C1B4D6-A501-469A-AC07-9FEE93459649}" type="pres">
      <dgm:prSet presAssocID="{C51EBE5E-4283-446E-92DC-954C850BAF36}" presName="invisiNode" presStyleLbl="node1" presStyleIdx="2" presStyleCnt="3"/>
      <dgm:spPr/>
    </dgm:pt>
    <dgm:pt modelId="{EBC8EFE5-AA7B-4031-9AA8-BB5B3C13439D}" type="pres">
      <dgm:prSet presAssocID="{C51EBE5E-4283-446E-92DC-954C850BAF36}" presName="imagNode" presStyleLbl="fgImgPlace1" presStyleIdx="2" presStyleCnt="3" custScaleX="115646" custScaleY="10753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2890453F-0DDE-49A4-B493-BAA763F975EC}" type="presOf" srcId="{A7EBE32C-4E8D-4305-B00E-DEEF927AC4A5}" destId="{3A44F144-BD8A-4EAE-920C-CEFE725BDC42}" srcOrd="0" destOrd="0" presId="urn:microsoft.com/office/officeart/2005/8/layout/pList2"/>
    <dgm:cxn modelId="{969D7135-932D-4754-A742-BBBB12AE2FFB}" type="presOf" srcId="{59A19553-9F7F-4D64-8282-7A3DB8CF8ED6}" destId="{9AC4F890-1773-4307-8C9E-8EB3AEB269BF}" srcOrd="0" destOrd="0" presId="urn:microsoft.com/office/officeart/2005/8/layout/pList2"/>
    <dgm:cxn modelId="{9799DAFC-0608-4350-8553-8E9EAF2155C6}" srcId="{138A4FE7-2853-43EF-9055-FED05F91D286}" destId="{F5FFDDE2-5DD4-4A46-A7E3-27D395FCC360}" srcOrd="1" destOrd="0" parTransId="{70B81869-D332-4134-AB70-4E7AE546C93E}" sibTransId="{07FBC7CD-E29E-4D6B-85E8-658203814E77}"/>
    <dgm:cxn modelId="{2131BF61-B82C-4112-994F-1EE339BEFF22}" type="presOf" srcId="{07FBC7CD-E29E-4D6B-85E8-658203814E77}" destId="{A61F72F1-35ED-4065-9EEF-219DC6A2C5EB}" srcOrd="0" destOrd="0" presId="urn:microsoft.com/office/officeart/2005/8/layout/pList2"/>
    <dgm:cxn modelId="{900C9FB7-3EA1-41AB-A538-6E439FB054B6}" srcId="{138A4FE7-2853-43EF-9055-FED05F91D286}" destId="{C51EBE5E-4283-446E-92DC-954C850BAF36}" srcOrd="2" destOrd="0" parTransId="{7C5D21D2-6A80-4936-9668-E97EDBE4B3F9}" sibTransId="{EC11613D-1462-4E6D-9B75-884536769A81}"/>
    <dgm:cxn modelId="{2B791062-A281-40BC-A710-DEFD6398ED4F}" type="presOf" srcId="{C51EBE5E-4283-446E-92DC-954C850BAF36}" destId="{D90AB6A7-6B29-4359-BCDD-E90531FEBDCC}" srcOrd="0" destOrd="0" presId="urn:microsoft.com/office/officeart/2005/8/layout/pList2"/>
    <dgm:cxn modelId="{4674E179-1767-4112-BD64-971C75119091}" srcId="{138A4FE7-2853-43EF-9055-FED05F91D286}" destId="{A7EBE32C-4E8D-4305-B00E-DEEF927AC4A5}" srcOrd="0" destOrd="0" parTransId="{E29BD27E-88A1-4AA1-9B7E-9E754EBDF667}" sibTransId="{59A19553-9F7F-4D64-8282-7A3DB8CF8ED6}"/>
    <dgm:cxn modelId="{0EBDC2A2-F2E0-4316-A23F-0ED9D0E3BA2A}" type="presOf" srcId="{F5FFDDE2-5DD4-4A46-A7E3-27D395FCC360}" destId="{5C3A8316-3495-4DBE-8F05-9DE1EDA072F9}" srcOrd="0" destOrd="0" presId="urn:microsoft.com/office/officeart/2005/8/layout/pList2"/>
    <dgm:cxn modelId="{40CEA341-A79C-4EA2-A01B-414BDD8379B8}" type="presOf" srcId="{138A4FE7-2853-43EF-9055-FED05F91D286}" destId="{130E55CF-D532-423F-93E1-DD96F02C28FC}" srcOrd="0" destOrd="0" presId="urn:microsoft.com/office/officeart/2005/8/layout/pList2"/>
    <dgm:cxn modelId="{5415F450-7C2B-43C2-A581-C5B12496AADE}" type="presParOf" srcId="{130E55CF-D532-423F-93E1-DD96F02C28FC}" destId="{60FF8048-853E-4FAF-9E77-56132D5DFC4A}" srcOrd="0" destOrd="0" presId="urn:microsoft.com/office/officeart/2005/8/layout/pList2"/>
    <dgm:cxn modelId="{F322ED5B-B619-4B92-8C1F-78175298475E}" type="presParOf" srcId="{130E55CF-D532-423F-93E1-DD96F02C28FC}" destId="{01683DD1-F0DE-40F5-8816-F8CF1E7C4A93}" srcOrd="1" destOrd="0" presId="urn:microsoft.com/office/officeart/2005/8/layout/pList2"/>
    <dgm:cxn modelId="{7C77F533-560B-4FE6-BB17-A28549CE1722}" type="presParOf" srcId="{01683DD1-F0DE-40F5-8816-F8CF1E7C4A93}" destId="{370BF742-D3EE-4CE3-91AF-3930A0AF4FD4}" srcOrd="0" destOrd="0" presId="urn:microsoft.com/office/officeart/2005/8/layout/pList2"/>
    <dgm:cxn modelId="{45268832-B56F-4BBC-B7AE-6A894EE97350}" type="presParOf" srcId="{370BF742-D3EE-4CE3-91AF-3930A0AF4FD4}" destId="{3A44F144-BD8A-4EAE-920C-CEFE725BDC42}" srcOrd="0" destOrd="0" presId="urn:microsoft.com/office/officeart/2005/8/layout/pList2"/>
    <dgm:cxn modelId="{B5C0A178-B84F-4464-B0D5-C77383B47F46}" type="presParOf" srcId="{370BF742-D3EE-4CE3-91AF-3930A0AF4FD4}" destId="{B685D363-FEF7-477D-8F0F-FB343F1CCB16}" srcOrd="1" destOrd="0" presId="urn:microsoft.com/office/officeart/2005/8/layout/pList2"/>
    <dgm:cxn modelId="{791CDA96-E11E-4EEE-A2CE-3CF1D42FD259}" type="presParOf" srcId="{370BF742-D3EE-4CE3-91AF-3930A0AF4FD4}" destId="{5CB18F20-5402-4A77-8269-748DECD066E4}" srcOrd="2" destOrd="0" presId="urn:microsoft.com/office/officeart/2005/8/layout/pList2"/>
    <dgm:cxn modelId="{B23E83A7-735A-4AC9-BC73-11C14845764B}" type="presParOf" srcId="{01683DD1-F0DE-40F5-8816-F8CF1E7C4A93}" destId="{9AC4F890-1773-4307-8C9E-8EB3AEB269BF}" srcOrd="1" destOrd="0" presId="urn:microsoft.com/office/officeart/2005/8/layout/pList2"/>
    <dgm:cxn modelId="{269ADB94-8661-4FFF-BD4A-F240798D26A0}" type="presParOf" srcId="{01683DD1-F0DE-40F5-8816-F8CF1E7C4A93}" destId="{8B96C209-5316-4DDB-AE65-105511D01D9C}" srcOrd="2" destOrd="0" presId="urn:microsoft.com/office/officeart/2005/8/layout/pList2"/>
    <dgm:cxn modelId="{3D28BE04-4B67-4874-9E5D-681EA6262680}" type="presParOf" srcId="{8B96C209-5316-4DDB-AE65-105511D01D9C}" destId="{5C3A8316-3495-4DBE-8F05-9DE1EDA072F9}" srcOrd="0" destOrd="0" presId="urn:microsoft.com/office/officeart/2005/8/layout/pList2"/>
    <dgm:cxn modelId="{BE277766-CD5D-4511-A157-9625630C2B25}" type="presParOf" srcId="{8B96C209-5316-4DDB-AE65-105511D01D9C}" destId="{51F33024-D4B5-4D9B-A8EE-8DF9E97240BF}" srcOrd="1" destOrd="0" presId="urn:microsoft.com/office/officeart/2005/8/layout/pList2"/>
    <dgm:cxn modelId="{5B15E4BD-DC66-4E17-A5F2-76C427EE73AA}" type="presParOf" srcId="{8B96C209-5316-4DDB-AE65-105511D01D9C}" destId="{49FE7BF7-6C67-41AF-8BEE-7736FD775782}" srcOrd="2" destOrd="0" presId="urn:microsoft.com/office/officeart/2005/8/layout/pList2"/>
    <dgm:cxn modelId="{1094FC3C-3AD0-4051-9197-9D557A5D4386}" type="presParOf" srcId="{01683DD1-F0DE-40F5-8816-F8CF1E7C4A93}" destId="{A61F72F1-35ED-4065-9EEF-219DC6A2C5EB}" srcOrd="3" destOrd="0" presId="urn:microsoft.com/office/officeart/2005/8/layout/pList2"/>
    <dgm:cxn modelId="{398E6956-8CF5-46DD-92F4-8657B8329811}" type="presParOf" srcId="{01683DD1-F0DE-40F5-8816-F8CF1E7C4A93}" destId="{C608F951-2717-4263-B9CF-87E9048C2638}" srcOrd="4" destOrd="0" presId="urn:microsoft.com/office/officeart/2005/8/layout/pList2"/>
    <dgm:cxn modelId="{CA7DDEE5-B897-45BB-9941-78C04412C363}" type="presParOf" srcId="{C608F951-2717-4263-B9CF-87E9048C2638}" destId="{D90AB6A7-6B29-4359-BCDD-E90531FEBDCC}" srcOrd="0" destOrd="0" presId="urn:microsoft.com/office/officeart/2005/8/layout/pList2"/>
    <dgm:cxn modelId="{62BE5264-A4E5-466A-95E3-341A2A255011}" type="presParOf" srcId="{C608F951-2717-4263-B9CF-87E9048C2638}" destId="{F9C1B4D6-A501-469A-AC07-9FEE93459649}" srcOrd="1" destOrd="0" presId="urn:microsoft.com/office/officeart/2005/8/layout/pList2"/>
    <dgm:cxn modelId="{3178D544-CCC8-4795-9723-43B58BA4E744}" type="presParOf" srcId="{C608F951-2717-4263-B9CF-87E9048C2638}" destId="{EBC8EFE5-AA7B-4031-9AA8-BB5B3C13439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0E0899-09DA-4693-8EAB-5A27D1AC335D}" type="doc">
      <dgm:prSet loTypeId="urn:microsoft.com/office/officeart/2005/8/layout/radial2" loCatId="relationship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C34EDAF-5A76-41D3-9B4F-A2431C523641}">
      <dgm:prSet phldrT="[Текст]" custT="1"/>
      <dgm:spPr/>
      <dgm:t>
        <a:bodyPr/>
        <a:lstStyle/>
        <a:p>
          <a:r>
            <a:rPr lang="ru-RU" sz="4000" b="1" smtClean="0">
              <a:latin typeface="Times New Roman" pitchFamily="18" charset="0"/>
              <a:cs typeface="Times New Roman" pitchFamily="18" charset="0"/>
            </a:rPr>
            <a:t>ИЗО</a:t>
          </a:r>
          <a:endParaRPr lang="ru-RU" sz="40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03AAB94D-0553-40D1-BBA0-7DFA45F966CA}" type="parTrans" cxnId="{EEC7655C-787B-453F-BBBE-866AB2BC7A49}">
      <dgm:prSet/>
      <dgm:spPr/>
      <dgm:t>
        <a:bodyPr/>
        <a:lstStyle/>
        <a:p>
          <a:endParaRPr lang="ru-RU"/>
        </a:p>
      </dgm:t>
    </dgm:pt>
    <dgm:pt modelId="{2581CF9E-6DB2-4328-9163-D407F3F4F89B}" type="sibTrans" cxnId="{EEC7655C-787B-453F-BBBE-866AB2BC7A49}">
      <dgm:prSet/>
      <dgm:spPr/>
      <dgm:t>
        <a:bodyPr/>
        <a:lstStyle/>
        <a:p>
          <a:endParaRPr lang="ru-RU"/>
        </a:p>
      </dgm:t>
    </dgm:pt>
    <dgm:pt modelId="{4A87B731-FEF7-4133-AEB2-32B6805FC2ED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Портрет». 6 класс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E2008000-B6DE-4E66-93B0-3CCD562CB678}" type="parTrans" cxnId="{1586DAC0-0148-48D7-933C-7B2918FEE6F5}">
      <dgm:prSet/>
      <dgm:spPr/>
      <dgm:t>
        <a:bodyPr/>
        <a:lstStyle/>
        <a:p>
          <a:endParaRPr lang="ru-RU"/>
        </a:p>
      </dgm:t>
    </dgm:pt>
    <dgm:pt modelId="{EED155B9-0F6E-49A8-9B1B-FDF38FC585F8}" type="sibTrans" cxnId="{1586DAC0-0148-48D7-933C-7B2918FEE6F5}">
      <dgm:prSet/>
      <dgm:spPr/>
      <dgm:t>
        <a:bodyPr/>
        <a:lstStyle/>
        <a:p>
          <a:endParaRPr lang="ru-RU"/>
        </a:p>
      </dgm:t>
    </dgm:pt>
    <dgm:pt modelId="{B47E4EF4-8D6F-486B-AB1C-B7BF9960EF23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Фильм  творец и зритель. 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Что мы знаем об искусстве кино.         8 класс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AAEEA413-7C15-47AB-865D-7282EFB40A52}" type="parTrans" cxnId="{D1166E83-F044-4F98-A50A-22D01ACD1F3A}">
      <dgm:prSet/>
      <dgm:spPr/>
      <dgm:t>
        <a:bodyPr/>
        <a:lstStyle/>
        <a:p>
          <a:endParaRPr lang="ru-RU"/>
        </a:p>
      </dgm:t>
    </dgm:pt>
    <dgm:pt modelId="{E56C5F46-4A4E-4DB7-8ED8-0D1E018A89C3}" type="sibTrans" cxnId="{D1166E83-F044-4F98-A50A-22D01ACD1F3A}">
      <dgm:prSet/>
      <dgm:spPr/>
      <dgm:t>
        <a:bodyPr/>
        <a:lstStyle/>
        <a:p>
          <a:endParaRPr lang="ru-RU"/>
        </a:p>
      </dgm:t>
    </dgm:pt>
    <dgm:pt modelId="{F45C6C19-AAB0-4B97-B349-B8115A76223C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МУЗЫКА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51C0E3BB-0ECF-4934-9E25-A72647C83380}" type="parTrans" cxnId="{B303F617-03EE-48D1-8BC1-2B27AE10E29C}">
      <dgm:prSet/>
      <dgm:spPr/>
      <dgm:t>
        <a:bodyPr/>
        <a:lstStyle/>
        <a:p>
          <a:endParaRPr lang="ru-RU"/>
        </a:p>
      </dgm:t>
    </dgm:pt>
    <dgm:pt modelId="{90FF0072-F4BE-45FD-A541-8E7B286B33C7}" type="sibTrans" cxnId="{B303F617-03EE-48D1-8BC1-2B27AE10E29C}">
      <dgm:prSet/>
      <dgm:spPr/>
      <dgm:t>
        <a:bodyPr/>
        <a:lstStyle/>
        <a:p>
          <a:endParaRPr lang="ru-RU"/>
        </a:p>
      </dgm:t>
    </dgm:pt>
    <dgm:pt modelId="{56B77DCC-E5CE-47FB-9282-F6BFA5E9DF86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«Музыка в отечественном кино». 6 класс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8B6BD508-6572-48B9-A1B0-709A34259468}" type="parTrans" cxnId="{0494B558-B877-4F17-A74F-9D08AA19F0E1}">
      <dgm:prSet/>
      <dgm:spPr/>
      <dgm:t>
        <a:bodyPr/>
        <a:lstStyle/>
        <a:p>
          <a:endParaRPr lang="ru-RU"/>
        </a:p>
      </dgm:t>
    </dgm:pt>
    <dgm:pt modelId="{222360EB-F1A1-4FCD-910A-CAFB50669BF6}" type="sibTrans" cxnId="{0494B558-B877-4F17-A74F-9D08AA19F0E1}">
      <dgm:prSet/>
      <dgm:spPr/>
      <dgm:t>
        <a:bodyPr/>
        <a:lstStyle/>
        <a:p>
          <a:endParaRPr lang="ru-RU"/>
        </a:p>
      </dgm:t>
    </dgm:pt>
    <dgm:pt modelId="{3A7E1E8F-7F18-4B44-AF12-F0F7F9AD9EAC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«Судьба человеческая-судьба народная».7 класс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776874EA-C340-416C-A0A3-C3E5AC0F49A1}" type="parTrans" cxnId="{07AA1256-A589-48F2-8259-D889CD89E83B}">
      <dgm:prSet/>
      <dgm:spPr/>
      <dgm:t>
        <a:bodyPr/>
        <a:lstStyle/>
        <a:p>
          <a:endParaRPr lang="ru-RU"/>
        </a:p>
      </dgm:t>
    </dgm:pt>
    <dgm:pt modelId="{10979C6D-BDBE-41D5-BD21-587CAFB2B281}" type="sibTrans" cxnId="{07AA1256-A589-48F2-8259-D889CD89E83B}">
      <dgm:prSet/>
      <dgm:spPr/>
      <dgm:t>
        <a:bodyPr/>
        <a:lstStyle/>
        <a:p>
          <a:endParaRPr lang="ru-RU"/>
        </a:p>
      </dgm:t>
    </dgm:pt>
    <dgm:pt modelId="{8E6A8F13-70D2-432D-90B6-18AFB14A8119}">
      <dgm:prSet phldrT="[Текст]" custT="1"/>
      <dgm:spPr/>
      <dgm:t>
        <a:bodyPr/>
        <a:lstStyle/>
        <a:p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DBF804-3BF4-433E-AEC9-A9A4760329EC}" type="parTrans" cxnId="{B8B930AB-604E-45DB-9629-6B0D8F2E5ECF}">
      <dgm:prSet/>
      <dgm:spPr/>
      <dgm:t>
        <a:bodyPr/>
        <a:lstStyle/>
        <a:p>
          <a:endParaRPr lang="ru-RU"/>
        </a:p>
      </dgm:t>
    </dgm:pt>
    <dgm:pt modelId="{90B3A8F0-25BE-40DB-8399-0DB670185F71}" type="sibTrans" cxnId="{B8B930AB-604E-45DB-9629-6B0D8F2E5ECF}">
      <dgm:prSet/>
      <dgm:spPr/>
      <dgm:t>
        <a:bodyPr/>
        <a:lstStyle/>
        <a:p>
          <a:endParaRPr lang="ru-RU"/>
        </a:p>
      </dgm:t>
    </dgm:pt>
    <dgm:pt modelId="{23663948-3AD7-4C42-A13F-FEF1AA83714C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«В концертном зале. Симфония№7.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Дм.Шостакович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». 8 класс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16EFC1FB-6FEB-4134-8BEF-9E9642467233}" type="parTrans" cxnId="{A0AB0C4C-58E1-4024-8EAC-8A784DE4A480}">
      <dgm:prSet/>
      <dgm:spPr/>
      <dgm:t>
        <a:bodyPr/>
        <a:lstStyle/>
        <a:p>
          <a:endParaRPr lang="ru-RU"/>
        </a:p>
      </dgm:t>
    </dgm:pt>
    <dgm:pt modelId="{C5113708-A7B6-4E40-9C56-E18E1AFD84DE}" type="sibTrans" cxnId="{A0AB0C4C-58E1-4024-8EAC-8A784DE4A480}">
      <dgm:prSet/>
      <dgm:spPr/>
      <dgm:t>
        <a:bodyPr/>
        <a:lstStyle/>
        <a:p>
          <a:endParaRPr lang="ru-RU"/>
        </a:p>
      </dgm:t>
    </dgm:pt>
    <dgm:pt modelId="{E769B16F-2CB4-4C55-AE07-2D303C8904BF}" type="pres">
      <dgm:prSet presAssocID="{AC0E0899-09DA-4693-8EAB-5A27D1AC335D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E9841E5F-2F18-40FF-A8FE-0BEFCF0F902A}" type="pres">
      <dgm:prSet presAssocID="{AC0E0899-09DA-4693-8EAB-5A27D1AC335D}" presName="cycle" presStyleCnt="0"/>
      <dgm:spPr/>
    </dgm:pt>
    <dgm:pt modelId="{0E8BED6C-17BF-4CD4-9F10-EC9A9E3A9071}" type="pres">
      <dgm:prSet presAssocID="{AC0E0899-09DA-4693-8EAB-5A27D1AC335D}" presName="centerShape" presStyleCnt="0"/>
      <dgm:spPr/>
    </dgm:pt>
    <dgm:pt modelId="{A9A1967E-87DE-4D55-969E-04FB6D538E1E}" type="pres">
      <dgm:prSet presAssocID="{AC0E0899-09DA-4693-8EAB-5A27D1AC335D}" presName="connSite" presStyleLbl="node1" presStyleIdx="0" presStyleCnt="3"/>
      <dgm:spPr/>
    </dgm:pt>
    <dgm:pt modelId="{A791967C-95AB-4E66-8FD4-FEC7ED53D7BB}" type="pres">
      <dgm:prSet presAssocID="{AC0E0899-09DA-4693-8EAB-5A27D1AC335D}" presName="visible" presStyleLbl="node1" presStyleIdx="0" presStyleCnt="3" custScaleX="80477" custScaleY="150099"/>
      <dgm:spPr>
        <a:blipFill rotWithShape="0">
          <a:blip xmlns:r="http://schemas.openxmlformats.org/officeDocument/2006/relationships" r:embed="rId1">
            <a:lum contrast="20000"/>
          </a:blip>
          <a:stretch>
            <a:fillRect/>
          </a:stretch>
        </a:blipFill>
        <a:ln>
          <a:solidFill>
            <a:srgbClr val="C00000"/>
          </a:solidFill>
        </a:ln>
      </dgm:spPr>
    </dgm:pt>
    <dgm:pt modelId="{0BF74598-014C-45F5-A93F-86037B43EB97}" type="pres">
      <dgm:prSet presAssocID="{03AAB94D-0553-40D1-BBA0-7DFA45F966CA}" presName="Name25" presStyleLbl="parChTrans1D1" presStyleIdx="0" presStyleCnt="2"/>
      <dgm:spPr/>
    </dgm:pt>
    <dgm:pt modelId="{AB0CD5A4-645E-495F-A01C-969C147104EE}" type="pres">
      <dgm:prSet presAssocID="{FC34EDAF-5A76-41D3-9B4F-A2431C523641}" presName="node" presStyleCnt="0"/>
      <dgm:spPr/>
    </dgm:pt>
    <dgm:pt modelId="{BE4DE893-E220-489A-A687-05162F55A50B}" type="pres">
      <dgm:prSet presAssocID="{FC34EDAF-5A76-41D3-9B4F-A2431C523641}" presName="parentNode" presStyleLbl="node1" presStyleIdx="1" presStyleCnt="3" custScaleX="139336" custScaleY="1030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97AEA-2D5E-4044-9190-83B2B07CE436}" type="pres">
      <dgm:prSet presAssocID="{FC34EDAF-5A76-41D3-9B4F-A2431C523641}" presName="childNode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8C9CF1-B0B3-4D7B-BDA3-7204150E02C0}" type="pres">
      <dgm:prSet presAssocID="{51C0E3BB-0ECF-4934-9E25-A72647C83380}" presName="Name25" presStyleLbl="parChTrans1D1" presStyleIdx="1" presStyleCnt="2"/>
      <dgm:spPr/>
    </dgm:pt>
    <dgm:pt modelId="{786FB7EF-37B4-4A1A-8935-8D54A8501F97}" type="pres">
      <dgm:prSet presAssocID="{F45C6C19-AAB0-4B97-B349-B8115A76223C}" presName="node" presStyleCnt="0"/>
      <dgm:spPr/>
    </dgm:pt>
    <dgm:pt modelId="{4EBCE218-3A72-4704-A53E-FCB8CFFA641E}" type="pres">
      <dgm:prSet presAssocID="{F45C6C19-AAB0-4B97-B349-B8115A76223C}" presName="parentNode" presStyleLbl="node1" presStyleIdx="2" presStyleCnt="3" custScaleX="137780" custScaleY="130573">
        <dgm:presLayoutVars>
          <dgm:chMax val="1"/>
          <dgm:bulletEnabled val="1"/>
        </dgm:presLayoutVars>
      </dgm:prSet>
      <dgm:spPr/>
    </dgm:pt>
    <dgm:pt modelId="{F7FEB66C-7ADD-4CFA-8B88-A63083C6BD4F}" type="pres">
      <dgm:prSet presAssocID="{F45C6C19-AAB0-4B97-B349-B8115A76223C}" presName="childNode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5872CB-E7C7-45A0-BCD0-D0BDBBBE5136}" type="presOf" srcId="{4A87B731-FEF7-4133-AEB2-32B6805FC2ED}" destId="{4C197AEA-2D5E-4044-9190-83B2B07CE436}" srcOrd="0" destOrd="0" presId="urn:microsoft.com/office/officeart/2005/8/layout/radial2"/>
    <dgm:cxn modelId="{EEC7655C-787B-453F-BBBE-866AB2BC7A49}" srcId="{AC0E0899-09DA-4693-8EAB-5A27D1AC335D}" destId="{FC34EDAF-5A76-41D3-9B4F-A2431C523641}" srcOrd="0" destOrd="0" parTransId="{03AAB94D-0553-40D1-BBA0-7DFA45F966CA}" sibTransId="{2581CF9E-6DB2-4328-9163-D407F3F4F89B}"/>
    <dgm:cxn modelId="{D1166E83-F044-4F98-A50A-22D01ACD1F3A}" srcId="{FC34EDAF-5A76-41D3-9B4F-A2431C523641}" destId="{B47E4EF4-8D6F-486B-AB1C-B7BF9960EF23}" srcOrd="1" destOrd="0" parTransId="{AAEEA413-7C15-47AB-865D-7282EFB40A52}" sibTransId="{E56C5F46-4A4E-4DB7-8ED8-0D1E018A89C3}"/>
    <dgm:cxn modelId="{A0AB0C4C-58E1-4024-8EAC-8A784DE4A480}" srcId="{F45C6C19-AAB0-4B97-B349-B8115A76223C}" destId="{23663948-3AD7-4C42-A13F-FEF1AA83714C}" srcOrd="2" destOrd="0" parTransId="{16EFC1FB-6FEB-4134-8BEF-9E9642467233}" sibTransId="{C5113708-A7B6-4E40-9C56-E18E1AFD84DE}"/>
    <dgm:cxn modelId="{EFDEF5A0-8413-4C4E-BC7A-64A3E9934AB1}" type="presOf" srcId="{B47E4EF4-8D6F-486B-AB1C-B7BF9960EF23}" destId="{4C197AEA-2D5E-4044-9190-83B2B07CE436}" srcOrd="0" destOrd="1" presId="urn:microsoft.com/office/officeart/2005/8/layout/radial2"/>
    <dgm:cxn modelId="{677A5243-57D1-4546-B28D-9C70FB39F363}" type="presOf" srcId="{8E6A8F13-70D2-432D-90B6-18AFB14A8119}" destId="{F7FEB66C-7ADD-4CFA-8B88-A63083C6BD4F}" srcOrd="0" destOrd="3" presId="urn:microsoft.com/office/officeart/2005/8/layout/radial2"/>
    <dgm:cxn modelId="{E239AC87-92A2-448F-B65E-515FCE2440C2}" type="presOf" srcId="{F45C6C19-AAB0-4B97-B349-B8115A76223C}" destId="{4EBCE218-3A72-4704-A53E-FCB8CFFA641E}" srcOrd="0" destOrd="0" presId="urn:microsoft.com/office/officeart/2005/8/layout/radial2"/>
    <dgm:cxn modelId="{66AA1481-0E06-44ED-9D5F-085FDC70C8E8}" type="presOf" srcId="{AC0E0899-09DA-4693-8EAB-5A27D1AC335D}" destId="{E769B16F-2CB4-4C55-AE07-2D303C8904BF}" srcOrd="0" destOrd="0" presId="urn:microsoft.com/office/officeart/2005/8/layout/radial2"/>
    <dgm:cxn modelId="{6535A475-823E-4604-99BE-F486C86AC25A}" type="presOf" srcId="{3A7E1E8F-7F18-4B44-AF12-F0F7F9AD9EAC}" destId="{F7FEB66C-7ADD-4CFA-8B88-A63083C6BD4F}" srcOrd="0" destOrd="1" presId="urn:microsoft.com/office/officeart/2005/8/layout/radial2"/>
    <dgm:cxn modelId="{EDD4C21F-543B-4845-A246-63BDE9DA48C1}" type="presOf" srcId="{51C0E3BB-0ECF-4934-9E25-A72647C83380}" destId="{928C9CF1-B0B3-4D7B-BDA3-7204150E02C0}" srcOrd="0" destOrd="0" presId="urn:microsoft.com/office/officeart/2005/8/layout/radial2"/>
    <dgm:cxn modelId="{99EF7D16-2BFD-48BF-AF46-DF5095E3CCC5}" type="presOf" srcId="{23663948-3AD7-4C42-A13F-FEF1AA83714C}" destId="{F7FEB66C-7ADD-4CFA-8B88-A63083C6BD4F}" srcOrd="0" destOrd="2" presId="urn:microsoft.com/office/officeart/2005/8/layout/radial2"/>
    <dgm:cxn modelId="{B303F617-03EE-48D1-8BC1-2B27AE10E29C}" srcId="{AC0E0899-09DA-4693-8EAB-5A27D1AC335D}" destId="{F45C6C19-AAB0-4B97-B349-B8115A76223C}" srcOrd="1" destOrd="0" parTransId="{51C0E3BB-0ECF-4934-9E25-A72647C83380}" sibTransId="{90FF0072-F4BE-45FD-A541-8E7B286B33C7}"/>
    <dgm:cxn modelId="{A7F2FA38-F5E1-4F01-A8E2-19ECDD4BD792}" type="presOf" srcId="{FC34EDAF-5A76-41D3-9B4F-A2431C523641}" destId="{BE4DE893-E220-489A-A687-05162F55A50B}" srcOrd="0" destOrd="0" presId="urn:microsoft.com/office/officeart/2005/8/layout/radial2"/>
    <dgm:cxn modelId="{C8D2AA7F-8AAF-4C70-8AB7-043B8C7786BE}" type="presOf" srcId="{03AAB94D-0553-40D1-BBA0-7DFA45F966CA}" destId="{0BF74598-014C-45F5-A93F-86037B43EB97}" srcOrd="0" destOrd="0" presId="urn:microsoft.com/office/officeart/2005/8/layout/radial2"/>
    <dgm:cxn modelId="{0494B558-B877-4F17-A74F-9D08AA19F0E1}" srcId="{F45C6C19-AAB0-4B97-B349-B8115A76223C}" destId="{56B77DCC-E5CE-47FB-9282-F6BFA5E9DF86}" srcOrd="0" destOrd="0" parTransId="{8B6BD508-6572-48B9-A1B0-709A34259468}" sibTransId="{222360EB-F1A1-4FCD-910A-CAFB50669BF6}"/>
    <dgm:cxn modelId="{92F74942-B664-42B4-A7D4-8FC424238BCB}" type="presOf" srcId="{56B77DCC-E5CE-47FB-9282-F6BFA5E9DF86}" destId="{F7FEB66C-7ADD-4CFA-8B88-A63083C6BD4F}" srcOrd="0" destOrd="0" presId="urn:microsoft.com/office/officeart/2005/8/layout/radial2"/>
    <dgm:cxn modelId="{07AA1256-A589-48F2-8259-D889CD89E83B}" srcId="{F45C6C19-AAB0-4B97-B349-B8115A76223C}" destId="{3A7E1E8F-7F18-4B44-AF12-F0F7F9AD9EAC}" srcOrd="1" destOrd="0" parTransId="{776874EA-C340-416C-A0A3-C3E5AC0F49A1}" sibTransId="{10979C6D-BDBE-41D5-BD21-587CAFB2B281}"/>
    <dgm:cxn modelId="{1586DAC0-0148-48D7-933C-7B2918FEE6F5}" srcId="{FC34EDAF-5A76-41D3-9B4F-A2431C523641}" destId="{4A87B731-FEF7-4133-AEB2-32B6805FC2ED}" srcOrd="0" destOrd="0" parTransId="{E2008000-B6DE-4E66-93B0-3CCD562CB678}" sibTransId="{EED155B9-0F6E-49A8-9B1B-FDF38FC585F8}"/>
    <dgm:cxn modelId="{B8B930AB-604E-45DB-9629-6B0D8F2E5ECF}" srcId="{F45C6C19-AAB0-4B97-B349-B8115A76223C}" destId="{8E6A8F13-70D2-432D-90B6-18AFB14A8119}" srcOrd="3" destOrd="0" parTransId="{7DDBF804-3BF4-433E-AEC9-A9A4760329EC}" sibTransId="{90B3A8F0-25BE-40DB-8399-0DB670185F71}"/>
    <dgm:cxn modelId="{FF410949-A1C9-4291-B8D2-B1212877F6F2}" type="presParOf" srcId="{E769B16F-2CB4-4C55-AE07-2D303C8904BF}" destId="{E9841E5F-2F18-40FF-A8FE-0BEFCF0F902A}" srcOrd="0" destOrd="0" presId="urn:microsoft.com/office/officeart/2005/8/layout/radial2"/>
    <dgm:cxn modelId="{66B1F5FF-AE6E-433E-B653-737F0A3DCC3C}" type="presParOf" srcId="{E9841E5F-2F18-40FF-A8FE-0BEFCF0F902A}" destId="{0E8BED6C-17BF-4CD4-9F10-EC9A9E3A9071}" srcOrd="0" destOrd="0" presId="urn:microsoft.com/office/officeart/2005/8/layout/radial2"/>
    <dgm:cxn modelId="{C81764FA-F607-4C4A-8EA6-58DDAC0D31D9}" type="presParOf" srcId="{0E8BED6C-17BF-4CD4-9F10-EC9A9E3A9071}" destId="{A9A1967E-87DE-4D55-969E-04FB6D538E1E}" srcOrd="0" destOrd="0" presId="urn:microsoft.com/office/officeart/2005/8/layout/radial2"/>
    <dgm:cxn modelId="{74574829-B9AC-4D06-A2DF-2BCAA0CB4207}" type="presParOf" srcId="{0E8BED6C-17BF-4CD4-9F10-EC9A9E3A9071}" destId="{A791967C-95AB-4E66-8FD4-FEC7ED53D7BB}" srcOrd="1" destOrd="0" presId="urn:microsoft.com/office/officeart/2005/8/layout/radial2"/>
    <dgm:cxn modelId="{198BD00B-7C62-431E-B652-E71B08122334}" type="presParOf" srcId="{E9841E5F-2F18-40FF-A8FE-0BEFCF0F902A}" destId="{0BF74598-014C-45F5-A93F-86037B43EB97}" srcOrd="1" destOrd="0" presId="urn:microsoft.com/office/officeart/2005/8/layout/radial2"/>
    <dgm:cxn modelId="{49DB4E44-AF64-4652-8F06-CE6B62EC2A53}" type="presParOf" srcId="{E9841E5F-2F18-40FF-A8FE-0BEFCF0F902A}" destId="{AB0CD5A4-645E-495F-A01C-969C147104EE}" srcOrd="2" destOrd="0" presId="urn:microsoft.com/office/officeart/2005/8/layout/radial2"/>
    <dgm:cxn modelId="{B3704139-149C-4950-8BCB-6A46612379EB}" type="presParOf" srcId="{AB0CD5A4-645E-495F-A01C-969C147104EE}" destId="{BE4DE893-E220-489A-A687-05162F55A50B}" srcOrd="0" destOrd="0" presId="urn:microsoft.com/office/officeart/2005/8/layout/radial2"/>
    <dgm:cxn modelId="{405C0128-5C57-460D-9465-EF4FE9E5F2D0}" type="presParOf" srcId="{AB0CD5A4-645E-495F-A01C-969C147104EE}" destId="{4C197AEA-2D5E-4044-9190-83B2B07CE436}" srcOrd="1" destOrd="0" presId="urn:microsoft.com/office/officeart/2005/8/layout/radial2"/>
    <dgm:cxn modelId="{EFDB5E70-95E1-433E-BC35-97A3FF98F189}" type="presParOf" srcId="{E9841E5F-2F18-40FF-A8FE-0BEFCF0F902A}" destId="{928C9CF1-B0B3-4D7B-BDA3-7204150E02C0}" srcOrd="3" destOrd="0" presId="urn:microsoft.com/office/officeart/2005/8/layout/radial2"/>
    <dgm:cxn modelId="{D4A08645-BCB8-4EEB-A55C-322752A140D1}" type="presParOf" srcId="{E9841E5F-2F18-40FF-A8FE-0BEFCF0F902A}" destId="{786FB7EF-37B4-4A1A-8935-8D54A8501F97}" srcOrd="4" destOrd="0" presId="urn:microsoft.com/office/officeart/2005/8/layout/radial2"/>
    <dgm:cxn modelId="{53C775EC-3AAE-4DE3-8E80-21139E48ABC1}" type="presParOf" srcId="{786FB7EF-37B4-4A1A-8935-8D54A8501F97}" destId="{4EBCE218-3A72-4704-A53E-FCB8CFFA641E}" srcOrd="0" destOrd="0" presId="urn:microsoft.com/office/officeart/2005/8/layout/radial2"/>
    <dgm:cxn modelId="{F1F03806-5097-4407-9BE3-82C82685CA5D}" type="presParOf" srcId="{786FB7EF-37B4-4A1A-8935-8D54A8501F97}" destId="{F7FEB66C-7ADD-4CFA-8B88-A63083C6BD4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D2AED5-A5E9-44C5-8675-F559ACCEF433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9A7DE2D-805F-4518-8C52-3D53B39C8BF5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Музыка-5 класс</a:t>
          </a:r>
          <a:endParaRPr lang="ru-RU" sz="36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15C426-44B5-4FFE-82B8-6C6BB4AE6059}" type="parTrans" cxnId="{3A69FAD3-C872-4FCE-9605-262A17A92D12}">
      <dgm:prSet/>
      <dgm:spPr/>
      <dgm:t>
        <a:bodyPr/>
        <a:lstStyle/>
        <a:p>
          <a:endParaRPr lang="ru-RU"/>
        </a:p>
      </dgm:t>
    </dgm:pt>
    <dgm:pt modelId="{81A68E9C-3885-4460-A5A8-FB406DE68625}" type="sibTrans" cxnId="{3A69FAD3-C872-4FCE-9605-262A17A92D12}">
      <dgm:prSet/>
      <dgm:spPr/>
      <dgm:t>
        <a:bodyPr/>
        <a:lstStyle/>
        <a:p>
          <a:endParaRPr lang="ru-RU"/>
        </a:p>
      </dgm:t>
    </dgm:pt>
    <dgm:pt modelId="{C99AF418-89BD-4C23-A3E9-8BF8D9D85E7C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«Древние  корни  народного  искусства»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B73AD117-2CA5-45C8-9D7A-A331EF6C486A}" type="parTrans" cxnId="{64CC984D-4F87-4F4C-B591-832BD6523C8B}">
      <dgm:prSet/>
      <dgm:spPr/>
      <dgm:t>
        <a:bodyPr/>
        <a:lstStyle/>
        <a:p>
          <a:endParaRPr lang="ru-RU"/>
        </a:p>
      </dgm:t>
    </dgm:pt>
    <dgm:pt modelId="{115DB602-E003-4B5A-8188-BCAAB915621C}" type="sibTrans" cxnId="{64CC984D-4F87-4F4C-B591-832BD6523C8B}">
      <dgm:prSet/>
      <dgm:spPr/>
      <dgm:t>
        <a:bodyPr/>
        <a:lstStyle/>
        <a:p>
          <a:endParaRPr lang="ru-RU"/>
        </a:p>
      </dgm:t>
    </dgm:pt>
    <dgm:pt modelId="{D2A02821-7586-4685-8833-EC86D7D03A05}">
      <dgm:prSet phldrT="[Текст]" custT="1"/>
      <dgm:spPr/>
      <dgm:t>
        <a:bodyPr/>
        <a:lstStyle/>
        <a:p>
          <a:r>
            <a: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ИЗО-5 класс</a:t>
          </a:r>
          <a:endParaRPr lang="ru-RU" sz="36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B5C89B8-FE49-4BE4-8474-C26824EB4AFB}" type="parTrans" cxnId="{044F6A35-3517-4810-818E-2750C280BD9B}">
      <dgm:prSet/>
      <dgm:spPr/>
      <dgm:t>
        <a:bodyPr/>
        <a:lstStyle/>
        <a:p>
          <a:endParaRPr lang="ru-RU"/>
        </a:p>
      </dgm:t>
    </dgm:pt>
    <dgm:pt modelId="{88D2EB87-089B-464E-9103-A885BC71EA28}" type="sibTrans" cxnId="{044F6A35-3517-4810-818E-2750C280BD9B}">
      <dgm:prSet/>
      <dgm:spPr/>
      <dgm:t>
        <a:bodyPr/>
        <a:lstStyle/>
        <a:p>
          <a:endParaRPr lang="ru-RU"/>
        </a:p>
      </dgm:t>
    </dgm:pt>
    <dgm:pt modelId="{519C5FE3-0942-4FD2-8544-D3F8E21AC19F}">
      <dgm:prSet phldrT="[Текст]" custT="1"/>
      <dgm:spPr/>
      <dgm:t>
        <a:bodyPr/>
        <a:lstStyle/>
        <a:p>
          <a:r>
            <a:rPr lang="ru-RU" sz="3600" b="1" dirty="0" smtClean="0">
              <a:latin typeface="Times New Roman" pitchFamily="18" charset="0"/>
              <a:cs typeface="Times New Roman" pitchFamily="18" charset="0"/>
            </a:rPr>
            <a:t>«Фольклор- народное творчество. Календарный фольклор»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FE9A39BB-888C-4629-A42A-D8DB9F53604D}" type="sibTrans" cxnId="{3C95DEE9-732C-4D3E-B5F9-1D32C21D70B3}">
      <dgm:prSet/>
      <dgm:spPr/>
      <dgm:t>
        <a:bodyPr/>
        <a:lstStyle/>
        <a:p>
          <a:endParaRPr lang="ru-RU"/>
        </a:p>
      </dgm:t>
    </dgm:pt>
    <dgm:pt modelId="{B96A234F-C679-493D-A15D-CCC417DA9707}" type="parTrans" cxnId="{3C95DEE9-732C-4D3E-B5F9-1D32C21D70B3}">
      <dgm:prSet/>
      <dgm:spPr/>
      <dgm:t>
        <a:bodyPr/>
        <a:lstStyle/>
        <a:p>
          <a:endParaRPr lang="ru-RU"/>
        </a:p>
      </dgm:t>
    </dgm:pt>
    <dgm:pt modelId="{A8082213-FE66-48D8-9C2D-9AC001983D6F}" type="pres">
      <dgm:prSet presAssocID="{C8D2AED5-A5E9-44C5-8675-F559ACCEF433}" presName="linear" presStyleCnt="0">
        <dgm:presLayoutVars>
          <dgm:animLvl val="lvl"/>
          <dgm:resizeHandles val="exact"/>
        </dgm:presLayoutVars>
      </dgm:prSet>
      <dgm:spPr/>
    </dgm:pt>
    <dgm:pt modelId="{5C4AE94F-17F1-4FF1-90E3-26AFCBDCA05A}" type="pres">
      <dgm:prSet presAssocID="{519C5FE3-0942-4FD2-8544-D3F8E21AC19F}" presName="parentText" presStyleLbl="node1" presStyleIdx="0" presStyleCnt="2" custScaleY="1344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0D47C1-F893-4899-BAF9-8F8CA882B20D}" type="pres">
      <dgm:prSet presAssocID="{519C5FE3-0942-4FD2-8544-D3F8E21AC19F}" presName="childText" presStyleLbl="revTx" presStyleIdx="0" presStyleCnt="2">
        <dgm:presLayoutVars>
          <dgm:bulletEnabled val="1"/>
        </dgm:presLayoutVars>
      </dgm:prSet>
      <dgm:spPr/>
    </dgm:pt>
    <dgm:pt modelId="{A9DFA515-D9E3-40C9-B037-57059ACEEA77}" type="pres">
      <dgm:prSet presAssocID="{C99AF418-89BD-4C23-A3E9-8BF8D9D85E7C}" presName="parentText" presStyleLbl="node1" presStyleIdx="1" presStyleCnt="2" custScaleY="100329">
        <dgm:presLayoutVars>
          <dgm:chMax val="0"/>
          <dgm:bulletEnabled val="1"/>
        </dgm:presLayoutVars>
      </dgm:prSet>
      <dgm:spPr/>
    </dgm:pt>
    <dgm:pt modelId="{363E0067-3E1C-422B-8AC0-A06EA753D771}" type="pres">
      <dgm:prSet presAssocID="{C99AF418-89BD-4C23-A3E9-8BF8D9D85E7C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52AAF424-0691-4D5A-A799-88CCF7C1C893}" type="presOf" srcId="{D2A02821-7586-4685-8833-EC86D7D03A05}" destId="{363E0067-3E1C-422B-8AC0-A06EA753D771}" srcOrd="0" destOrd="0" presId="urn:microsoft.com/office/officeart/2005/8/layout/vList2"/>
    <dgm:cxn modelId="{E277CEAD-A102-45C7-ACC1-BA3FEA917DDC}" type="presOf" srcId="{C99AF418-89BD-4C23-A3E9-8BF8D9D85E7C}" destId="{A9DFA515-D9E3-40C9-B037-57059ACEEA77}" srcOrd="0" destOrd="0" presId="urn:microsoft.com/office/officeart/2005/8/layout/vList2"/>
    <dgm:cxn modelId="{1EBC104E-3529-4E95-B26C-9092A1DD8D41}" type="presOf" srcId="{F9A7DE2D-805F-4518-8C52-3D53B39C8BF5}" destId="{DE0D47C1-F893-4899-BAF9-8F8CA882B20D}" srcOrd="0" destOrd="0" presId="urn:microsoft.com/office/officeart/2005/8/layout/vList2"/>
    <dgm:cxn modelId="{8A33F71A-0097-41A6-AF66-B92AF935F3B3}" type="presOf" srcId="{519C5FE3-0942-4FD2-8544-D3F8E21AC19F}" destId="{5C4AE94F-17F1-4FF1-90E3-26AFCBDCA05A}" srcOrd="0" destOrd="0" presId="urn:microsoft.com/office/officeart/2005/8/layout/vList2"/>
    <dgm:cxn modelId="{64CC984D-4F87-4F4C-B591-832BD6523C8B}" srcId="{C8D2AED5-A5E9-44C5-8675-F559ACCEF433}" destId="{C99AF418-89BD-4C23-A3E9-8BF8D9D85E7C}" srcOrd="1" destOrd="0" parTransId="{B73AD117-2CA5-45C8-9D7A-A331EF6C486A}" sibTransId="{115DB602-E003-4B5A-8188-BCAAB915621C}"/>
    <dgm:cxn modelId="{5F68C5F2-B13D-4164-AD22-204B8C7DF829}" type="presOf" srcId="{C8D2AED5-A5E9-44C5-8675-F559ACCEF433}" destId="{A8082213-FE66-48D8-9C2D-9AC001983D6F}" srcOrd="0" destOrd="0" presId="urn:microsoft.com/office/officeart/2005/8/layout/vList2"/>
    <dgm:cxn modelId="{044F6A35-3517-4810-818E-2750C280BD9B}" srcId="{C99AF418-89BD-4C23-A3E9-8BF8D9D85E7C}" destId="{D2A02821-7586-4685-8833-EC86D7D03A05}" srcOrd="0" destOrd="0" parTransId="{1B5C89B8-FE49-4BE4-8474-C26824EB4AFB}" sibTransId="{88D2EB87-089B-464E-9103-A885BC71EA28}"/>
    <dgm:cxn modelId="{3C95DEE9-732C-4D3E-B5F9-1D32C21D70B3}" srcId="{C8D2AED5-A5E9-44C5-8675-F559ACCEF433}" destId="{519C5FE3-0942-4FD2-8544-D3F8E21AC19F}" srcOrd="0" destOrd="0" parTransId="{B96A234F-C679-493D-A15D-CCC417DA9707}" sibTransId="{FE9A39BB-888C-4629-A42A-D8DB9F53604D}"/>
    <dgm:cxn modelId="{3A69FAD3-C872-4FCE-9605-262A17A92D12}" srcId="{519C5FE3-0942-4FD2-8544-D3F8E21AC19F}" destId="{F9A7DE2D-805F-4518-8C52-3D53B39C8BF5}" srcOrd="0" destOrd="0" parTransId="{3E15C426-44B5-4FFE-82B8-6C6BB4AE6059}" sibTransId="{81A68E9C-3885-4460-A5A8-FB406DE68625}"/>
    <dgm:cxn modelId="{E908882F-F911-4F7E-AD0D-275067E9F7A9}" type="presParOf" srcId="{A8082213-FE66-48D8-9C2D-9AC001983D6F}" destId="{5C4AE94F-17F1-4FF1-90E3-26AFCBDCA05A}" srcOrd="0" destOrd="0" presId="urn:microsoft.com/office/officeart/2005/8/layout/vList2"/>
    <dgm:cxn modelId="{C930AA44-DA21-4E9E-B235-A03708293ED8}" type="presParOf" srcId="{A8082213-FE66-48D8-9C2D-9AC001983D6F}" destId="{DE0D47C1-F893-4899-BAF9-8F8CA882B20D}" srcOrd="1" destOrd="0" presId="urn:microsoft.com/office/officeart/2005/8/layout/vList2"/>
    <dgm:cxn modelId="{381622F6-82FD-48BC-8691-59FB7AC4EB71}" type="presParOf" srcId="{A8082213-FE66-48D8-9C2D-9AC001983D6F}" destId="{A9DFA515-D9E3-40C9-B037-57059ACEEA77}" srcOrd="2" destOrd="0" presId="urn:microsoft.com/office/officeart/2005/8/layout/vList2"/>
    <dgm:cxn modelId="{F9401E6F-A1C7-4023-8AEB-3A9DC47EF43B}" type="presParOf" srcId="{A8082213-FE66-48D8-9C2D-9AC001983D6F}" destId="{363E0067-3E1C-422B-8AC0-A06EA753D77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0DAE50-DEA8-4082-9EEA-4067C1F53944}">
      <dsp:nvSpPr>
        <dsp:cNvPr id="0" name=""/>
        <dsp:cNvSpPr/>
      </dsp:nvSpPr>
      <dsp:spPr>
        <a:xfrm>
          <a:off x="2053696" y="0"/>
          <a:ext cx="4411983" cy="22059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ИНТЕГРАТОР-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ведущая  дисциплина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53696" y="0"/>
        <a:ext cx="4411983" cy="2205991"/>
      </dsp:txXfrm>
    </dsp:sp>
    <dsp:sp modelId="{5342238F-F195-459F-83BF-75BCA718977A}">
      <dsp:nvSpPr>
        <dsp:cNvPr id="0" name=""/>
        <dsp:cNvSpPr/>
      </dsp:nvSpPr>
      <dsp:spPr>
        <a:xfrm>
          <a:off x="2494894" y="2205991"/>
          <a:ext cx="411726" cy="1657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7029"/>
              </a:lnTo>
              <a:lnTo>
                <a:pt x="411726" y="1657029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6AAE9D-8460-499D-A070-65BCB316A984}">
      <dsp:nvSpPr>
        <dsp:cNvPr id="0" name=""/>
        <dsp:cNvSpPr/>
      </dsp:nvSpPr>
      <dsp:spPr>
        <a:xfrm>
          <a:off x="2906621" y="2760024"/>
          <a:ext cx="3529586" cy="22059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5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Вспомогательная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дисциплина</a:t>
          </a:r>
          <a:endParaRPr lang="ru-RU" sz="32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06621" y="2760024"/>
        <a:ext cx="3529586" cy="220599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FF8048-853E-4FAF-9E77-56132D5DFC4A}">
      <dsp:nvSpPr>
        <dsp:cNvPr id="0" name=""/>
        <dsp:cNvSpPr/>
      </dsp:nvSpPr>
      <dsp:spPr>
        <a:xfrm>
          <a:off x="0" y="0"/>
          <a:ext cx="8712968" cy="2657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18F20-5402-4A77-8269-748DECD066E4}">
      <dsp:nvSpPr>
        <dsp:cNvPr id="0" name=""/>
        <dsp:cNvSpPr/>
      </dsp:nvSpPr>
      <dsp:spPr>
        <a:xfrm>
          <a:off x="263439" y="354279"/>
          <a:ext cx="2395470" cy="194853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4F144-BD8A-4EAE-920C-CEFE725BDC42}">
      <dsp:nvSpPr>
        <dsp:cNvPr id="0" name=""/>
        <dsp:cNvSpPr/>
      </dsp:nvSpPr>
      <dsp:spPr>
        <a:xfrm rot="10800000">
          <a:off x="263439" y="2657095"/>
          <a:ext cx="2395470" cy="324756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Кантата Сергея Прокофьева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«Александр Невский»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63439" y="2657095"/>
        <a:ext cx="2395470" cy="3247560"/>
      </dsp:txXfrm>
    </dsp:sp>
    <dsp:sp modelId="{49FE7BF7-6C67-41AF-8BEE-7736FD775782}">
      <dsp:nvSpPr>
        <dsp:cNvPr id="0" name=""/>
        <dsp:cNvSpPr/>
      </dsp:nvSpPr>
      <dsp:spPr>
        <a:xfrm>
          <a:off x="3024338" y="288029"/>
          <a:ext cx="2541258" cy="20810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3A8316-3495-4DBE-8F05-9DE1EDA072F9}">
      <dsp:nvSpPr>
        <dsp:cNvPr id="0" name=""/>
        <dsp:cNvSpPr/>
      </dsp:nvSpPr>
      <dsp:spPr>
        <a:xfrm rot="10800000">
          <a:off x="2971351" y="2657095"/>
          <a:ext cx="2395470" cy="324756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Кинофильм  режиссера  Сергея Эйзенштейна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«Александр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Невский»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2971351" y="2657095"/>
        <a:ext cx="2395470" cy="3247560"/>
      </dsp:txXfrm>
    </dsp:sp>
    <dsp:sp modelId="{EBC8EFE5-AA7B-4031-9AA8-BB5B3C13439D}">
      <dsp:nvSpPr>
        <dsp:cNvPr id="0" name=""/>
        <dsp:cNvSpPr/>
      </dsp:nvSpPr>
      <dsp:spPr>
        <a:xfrm>
          <a:off x="5679262" y="280829"/>
          <a:ext cx="2770265" cy="209543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AB6A7-6B29-4359-BCDD-E90531FEBDCC}">
      <dsp:nvSpPr>
        <dsp:cNvPr id="0" name=""/>
        <dsp:cNvSpPr/>
      </dsp:nvSpPr>
      <dsp:spPr>
        <a:xfrm rot="10800000">
          <a:off x="5788520" y="2657095"/>
          <a:ext cx="2395470" cy="3247560"/>
        </a:xfrm>
        <a:prstGeom prst="round2SameRect">
          <a:avLst>
            <a:gd name="adj1" fmla="val 10500"/>
            <a:gd name="adj2" fmla="val 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Триптих «Александр  Невский» 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Павел </a:t>
          </a:r>
          <a:r>
            <a:rPr lang="ru-RU" sz="2400" b="1" kern="1200" dirty="0" err="1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Корин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5788520" y="2657095"/>
        <a:ext cx="2395470" cy="324756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8C9CF1-B0B3-4D7B-BDA3-7204150E02C0}">
      <dsp:nvSpPr>
        <dsp:cNvPr id="0" name=""/>
        <dsp:cNvSpPr/>
      </dsp:nvSpPr>
      <dsp:spPr>
        <a:xfrm rot="1810488">
          <a:off x="2343608" y="3662800"/>
          <a:ext cx="562488" cy="68203"/>
        </a:xfrm>
        <a:custGeom>
          <a:avLst/>
          <a:gdLst/>
          <a:ahLst/>
          <a:cxnLst/>
          <a:rect l="0" t="0" r="0" b="0"/>
          <a:pathLst>
            <a:path>
              <a:moveTo>
                <a:pt x="0" y="34101"/>
              </a:moveTo>
              <a:lnTo>
                <a:pt x="562488" y="34101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74598-014C-45F5-A93F-86037B43EB97}">
      <dsp:nvSpPr>
        <dsp:cNvPr id="0" name=""/>
        <dsp:cNvSpPr/>
      </dsp:nvSpPr>
      <dsp:spPr>
        <a:xfrm rot="19787461">
          <a:off x="2337675" y="2024785"/>
          <a:ext cx="648622" cy="68203"/>
        </a:xfrm>
        <a:custGeom>
          <a:avLst/>
          <a:gdLst/>
          <a:ahLst/>
          <a:cxnLst/>
          <a:rect l="0" t="0" r="0" b="0"/>
          <a:pathLst>
            <a:path>
              <a:moveTo>
                <a:pt x="0" y="34101"/>
              </a:moveTo>
              <a:lnTo>
                <a:pt x="648622" y="34101"/>
              </a:lnTo>
            </a:path>
          </a:pathLst>
        </a:custGeom>
        <a:noFill/>
        <a:ln w="55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91967C-95AB-4E66-8FD4-FEC7ED53D7BB}">
      <dsp:nvSpPr>
        <dsp:cNvPr id="0" name=""/>
        <dsp:cNvSpPr/>
      </dsp:nvSpPr>
      <dsp:spPr>
        <a:xfrm>
          <a:off x="-81675" y="432053"/>
          <a:ext cx="2634908" cy="4914411"/>
        </a:xfrm>
        <a:prstGeom prst="ellipse">
          <a:avLst/>
        </a:prstGeom>
        <a:blipFill rotWithShape="0">
          <a:blip xmlns:r="http://schemas.openxmlformats.org/officeDocument/2006/relationships" r:embed="rId1">
            <a:lum contrast="20000"/>
          </a:blip>
          <a:stretch>
            <a:fillRect/>
          </a:stretch>
        </a:blipFill>
        <a:ln w="63500" cap="flat" cmpd="thickThin" algn="ctr">
          <a:solidFill>
            <a:srgbClr val="C00000"/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E4DE893-E220-489A-A687-05162F55A50B}">
      <dsp:nvSpPr>
        <dsp:cNvPr id="0" name=""/>
        <dsp:cNvSpPr/>
      </dsp:nvSpPr>
      <dsp:spPr>
        <a:xfrm>
          <a:off x="2649089" y="257182"/>
          <a:ext cx="2737211" cy="2024757"/>
        </a:xfrm>
        <a:prstGeom prst="ellipse">
          <a:avLst/>
        </a:prstGeom>
        <a:solidFill>
          <a:schemeClr val="accent3">
            <a:hueOff val="5812304"/>
            <a:satOff val="-18573"/>
            <a:lumOff val="-4706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smtClean="0">
              <a:latin typeface="Times New Roman" pitchFamily="18" charset="0"/>
              <a:cs typeface="Times New Roman" pitchFamily="18" charset="0"/>
            </a:rPr>
            <a:t>ИЗО</a:t>
          </a:r>
          <a:endParaRPr lang="ru-RU" sz="40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2649089" y="257182"/>
        <a:ext cx="2737211" cy="2024757"/>
      </dsp:txXfrm>
    </dsp:sp>
    <dsp:sp modelId="{4C197AEA-2D5E-4044-9190-83B2B07CE436}">
      <dsp:nvSpPr>
        <dsp:cNvPr id="0" name=""/>
        <dsp:cNvSpPr/>
      </dsp:nvSpPr>
      <dsp:spPr>
        <a:xfrm>
          <a:off x="4616818" y="257182"/>
          <a:ext cx="4105817" cy="20247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Портрет». 6 класс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Фильм  творец и зритель. </a:t>
          </a:r>
          <a:r>
            <a:rPr lang="ru-RU" sz="2800" b="1" i="1" kern="1200" dirty="0" smtClean="0">
              <a:latin typeface="Times New Roman" pitchFamily="18" charset="0"/>
              <a:cs typeface="Times New Roman" pitchFamily="18" charset="0"/>
            </a:rPr>
            <a:t>Что мы знаем об искусстве кино.         8 класс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16818" y="257182"/>
        <a:ext cx="4105817" cy="2024757"/>
      </dsp:txXfrm>
    </dsp:sp>
    <dsp:sp modelId="{4EBCE218-3A72-4704-A53E-FCB8CFFA641E}">
      <dsp:nvSpPr>
        <dsp:cNvPr id="0" name=""/>
        <dsp:cNvSpPr/>
      </dsp:nvSpPr>
      <dsp:spPr>
        <a:xfrm>
          <a:off x="2668193" y="3226424"/>
          <a:ext cx="2706644" cy="2565065"/>
        </a:xfrm>
        <a:prstGeom prst="ellipse">
          <a:avLst/>
        </a:prstGeom>
        <a:solidFill>
          <a:schemeClr val="accent3">
            <a:hueOff val="11624607"/>
            <a:satOff val="-37145"/>
            <a:lumOff val="-9412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МУЗЫКА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68193" y="3226424"/>
        <a:ext cx="2706644" cy="2565065"/>
      </dsp:txXfrm>
    </dsp:sp>
    <dsp:sp modelId="{F7FEB66C-7ADD-4CFA-8B88-A63083C6BD4F}">
      <dsp:nvSpPr>
        <dsp:cNvPr id="0" name=""/>
        <dsp:cNvSpPr/>
      </dsp:nvSpPr>
      <dsp:spPr>
        <a:xfrm>
          <a:off x="4643564" y="3226424"/>
          <a:ext cx="4059966" cy="2565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«Музыка в отечественном кино». 6 класс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«Судьба человеческая-судьба народная».7 класс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«В концертном зале. Симфония№7.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Дм.Шостакович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». 8 класс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43564" y="3226424"/>
        <a:ext cx="4059966" cy="256506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4AE94F-17F1-4FF1-90E3-26AFCBDCA05A}">
      <dsp:nvSpPr>
        <dsp:cNvPr id="0" name=""/>
        <dsp:cNvSpPr/>
      </dsp:nvSpPr>
      <dsp:spPr>
        <a:xfrm>
          <a:off x="0" y="377084"/>
          <a:ext cx="7632848" cy="184030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«Фольклор- народное творчество. Календарный фольклор»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77084"/>
        <a:ext cx="7632848" cy="1840308"/>
      </dsp:txXfrm>
    </dsp:sp>
    <dsp:sp modelId="{DE0D47C1-F893-4899-BAF9-8F8CA882B20D}">
      <dsp:nvSpPr>
        <dsp:cNvPr id="0" name=""/>
        <dsp:cNvSpPr/>
      </dsp:nvSpPr>
      <dsp:spPr>
        <a:xfrm>
          <a:off x="0" y="2217392"/>
          <a:ext cx="7632848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Музыка-5 класс</a:t>
          </a:r>
          <a:endParaRPr lang="ru-RU" sz="36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17392"/>
        <a:ext cx="7632848" cy="1076400"/>
      </dsp:txXfrm>
    </dsp:sp>
    <dsp:sp modelId="{A9DFA515-D9E3-40C9-B037-57059ACEEA77}">
      <dsp:nvSpPr>
        <dsp:cNvPr id="0" name=""/>
        <dsp:cNvSpPr/>
      </dsp:nvSpPr>
      <dsp:spPr>
        <a:xfrm>
          <a:off x="0" y="3293792"/>
          <a:ext cx="7632848" cy="1373403"/>
        </a:xfrm>
        <a:prstGeom prst="roundRect">
          <a:avLst/>
        </a:prstGeom>
        <a:solidFill>
          <a:schemeClr val="accent5">
            <a:hueOff val="6718553"/>
            <a:satOff val="9479"/>
            <a:lumOff val="-1176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latin typeface="Times New Roman" pitchFamily="18" charset="0"/>
              <a:cs typeface="Times New Roman" pitchFamily="18" charset="0"/>
            </a:rPr>
            <a:t>«Древние  корни  народного  искусства»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293792"/>
        <a:ext cx="7632848" cy="1373403"/>
      </dsp:txXfrm>
    </dsp:sp>
    <dsp:sp modelId="{363E0067-3E1C-422B-8AC0-A06EA753D771}">
      <dsp:nvSpPr>
        <dsp:cNvPr id="0" name=""/>
        <dsp:cNvSpPr/>
      </dsp:nvSpPr>
      <dsp:spPr>
        <a:xfrm>
          <a:off x="0" y="4667195"/>
          <a:ext cx="7632848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2343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ИЗО-5 класс</a:t>
          </a:r>
          <a:endParaRPr lang="ru-RU" sz="36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4667195"/>
        <a:ext cx="7632848" cy="1076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43608" y="0"/>
            <a:ext cx="691276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Мостовский район, село </a:t>
            </a:r>
            <a:r>
              <a:rPr kumimoji="0" lang="ru-RU" sz="1400" b="1" i="0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Беноково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средняя общеобразовательная школа № 11 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имени Николая Алексеевича </a:t>
            </a:r>
            <a:r>
              <a:rPr kumimoji="0" lang="ru-RU" sz="1400" b="1" i="0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Свистунова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села </a:t>
            </a:r>
            <a:r>
              <a:rPr kumimoji="0" lang="ru-RU" sz="1400" b="1" i="0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Беноково</a:t>
            </a:r>
            <a:r>
              <a:rPr kumimoji="0" lang="ru-RU" sz="1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образования  Мостовский район</a:t>
            </a:r>
            <a:endParaRPr kumimoji="0" lang="ru-RU" sz="1400" b="1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899592" y="1413356"/>
            <a:ext cx="7560840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РАЙОННЫЙ  СЕМИНАР  УЧИТЕЛЕЙ  ИЗО  И  МУЗЫКИ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 выступления: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ИНТЕГРИРОВАННЫЙ  ПОДХОД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 УРОКАХ  ИЗО  И  МУЗЫКИ- ЕДИНСТВО   ТЕМ  И  ОБРАЗОВ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Брюхова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Татьяна Валентиновна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учитель ИЗО  и музыки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категории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Интегрированный урок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-это особый тип урока, объединяющего в себе обучение одновременно по нескольким дисциплинам при изучении одного понятия, темы или явления.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259632" y="1700808"/>
          <a:ext cx="846043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67544" y="476672"/>
            <a:ext cx="8208912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РЕБЁНОК, КАК УЧАСТНИК ИНТЕГРИРОВАННОГО УРОКА, ДОЛЖЕН: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уметь находить и использовать информацию,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применяя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различные источники;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иметь навыки критического рассмотрения и осмысления полученной информации;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делать собственные выводы на основе полученной информации, уметь вступать в дискуссию;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уметь выслушивать других и принимать во внимание их аргументированные выводы.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reenshot_20221021-202240_VK-768x8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2755075" cy="2916506"/>
          </a:xfrm>
          <a:prstGeom prst="rect">
            <a:avLst/>
          </a:prstGeom>
        </p:spPr>
      </p:pic>
      <p:pic>
        <p:nvPicPr>
          <p:cNvPr id="3" name="Рисунок 2" descr="fathersday-poster.pn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395536" y="3068960"/>
            <a:ext cx="4031634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ourcountry-57-poster.jpg"/>
          <p:cNvPicPr>
            <a:picLocks noChangeAspect="1"/>
          </p:cNvPicPr>
          <p:nvPr/>
        </p:nvPicPr>
        <p:blipFill>
          <a:blip r:embed="rId4" cstate="print">
            <a:lum bright="-10000" contrast="20000"/>
          </a:blip>
          <a:stretch>
            <a:fillRect/>
          </a:stretch>
        </p:blipFill>
        <p:spPr>
          <a:xfrm>
            <a:off x="3275856" y="260648"/>
            <a:ext cx="520315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musicday-poster.png"/>
          <p:cNvPicPr>
            <a:picLocks noChangeAspect="1"/>
          </p:cNvPicPr>
          <p:nvPr/>
        </p:nvPicPr>
        <p:blipFill>
          <a:blip r:embed="rId5" cstate="print">
            <a:lum bright="-10000" contrast="10000"/>
          </a:blip>
          <a:stretch>
            <a:fillRect/>
          </a:stretch>
        </p:blipFill>
        <p:spPr>
          <a:xfrm>
            <a:off x="4860032" y="4221088"/>
            <a:ext cx="3995936" cy="1997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79512" y="260648"/>
          <a:ext cx="8712968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slide_4.jpg"/>
          <p:cNvPicPr>
            <a:picLocks noChangeAspect="1"/>
          </p:cNvPicPr>
          <p:nvPr/>
        </p:nvPicPr>
        <p:blipFill>
          <a:blip r:embed="rId7" cstate="print"/>
          <a:srcRect l="2751" t="32150" r="41338" b="18500"/>
          <a:stretch>
            <a:fillRect/>
          </a:stretch>
        </p:blipFill>
        <p:spPr>
          <a:xfrm>
            <a:off x="251520" y="548680"/>
            <a:ext cx="2808312" cy="1944216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9512" y="404664"/>
          <a:ext cx="864096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115616" y="332656"/>
          <a:ext cx="7632848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548680"/>
            <a:ext cx="706373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Интегрированные   задания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  уроках  музыки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117336-elizaveta-orlova-kramskoy-biografiya-luchshie-raboty-reprodukcii-istoriya-sozdani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44824"/>
            <a:ext cx="2926303" cy="395446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 descr="8120393-elizaveta-orlova-levitan-biografiya-luchshie-raboty-reprodukcii-istoriya-sozdani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348880"/>
            <a:ext cx="2758056" cy="37204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 descr="8118476-elizaveta-orlova-fedotov-biografiya-luchshie-raboty-reprodukcii-istoriya-sozdaniy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222732"/>
            <a:ext cx="2699792" cy="3635268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67544" y="661339"/>
            <a:ext cx="8208912" cy="44627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Ученик  будет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уметь: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находить и использовать информацию,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применяя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различные источники;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критически рассматривать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осмысливать полученную информацию;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делать собственные выводы на основе полученной информации, уметь вступать в дискуссию;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выслушивать других и принимать во внимание их аргументированные выводы.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138</TotalTime>
  <Words>267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23</cp:revision>
  <dcterms:created xsi:type="dcterms:W3CDTF">2022-10-25T17:58:46Z</dcterms:created>
  <dcterms:modified xsi:type="dcterms:W3CDTF">2022-10-25T20:33:37Z</dcterms:modified>
</cp:coreProperties>
</file>