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76" r:id="rId4"/>
    <p:sldId id="256" r:id="rId5"/>
    <p:sldId id="262" r:id="rId6"/>
    <p:sldId id="257" r:id="rId7"/>
    <p:sldId id="259" r:id="rId8"/>
    <p:sldId id="260" r:id="rId9"/>
    <p:sldId id="261" r:id="rId10"/>
    <p:sldId id="264" r:id="rId11"/>
    <p:sldId id="265" r:id="rId12"/>
    <p:sldId id="266" r:id="rId13"/>
    <p:sldId id="267" r:id="rId14"/>
    <p:sldId id="274" r:id="rId15"/>
    <p:sldId id="275" r:id="rId16"/>
    <p:sldId id="268" r:id="rId17"/>
    <p:sldId id="273" r:id="rId18"/>
    <p:sldId id="277" r:id="rId19"/>
    <p:sldId id="269" r:id="rId20"/>
    <p:sldId id="270" r:id="rId21"/>
    <p:sldId id="27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20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8133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17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91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337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24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4191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69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0389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698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489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943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6A5FE-4D90-478D-B74C-16B094B4B5D4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51B28-381E-491D-9588-103198E811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5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887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6346595"/>
              </p:ext>
            </p:extLst>
          </p:nvPr>
        </p:nvGraphicFramePr>
        <p:xfrm>
          <a:off x="1228299" y="1842449"/>
          <a:ext cx="8407020" cy="21029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 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 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2  - 1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623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9712337"/>
              </p:ext>
            </p:extLst>
          </p:nvPr>
        </p:nvGraphicFramePr>
        <p:xfrm>
          <a:off x="1228299" y="1842449"/>
          <a:ext cx="8407020" cy="27125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 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2  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+ 3 =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11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3455439"/>
              </p:ext>
            </p:extLst>
          </p:nvPr>
        </p:nvGraphicFramePr>
        <p:xfrm>
          <a:off x="1228299" y="1842449"/>
          <a:ext cx="8407020" cy="27125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 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2  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+ 3 = 8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3 =     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4174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2240746"/>
              </p:ext>
            </p:extLst>
          </p:nvPr>
        </p:nvGraphicFramePr>
        <p:xfrm>
          <a:off x="1228299" y="1842449"/>
          <a:ext cx="8407020" cy="27125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 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2  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+ 3 = 8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3 =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   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503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383" b="34726"/>
          <a:stretch/>
        </p:blipFill>
        <p:spPr>
          <a:xfrm>
            <a:off x="1050877" y="982639"/>
            <a:ext cx="10345003" cy="517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730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06" t="7165" r="5600" b="66965"/>
          <a:stretch/>
        </p:blipFill>
        <p:spPr>
          <a:xfrm>
            <a:off x="641445" y="750448"/>
            <a:ext cx="11404693" cy="484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913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7809" y="144439"/>
            <a:ext cx="5014191" cy="671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1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816"/>
          <a:stretch/>
        </p:blipFill>
        <p:spPr>
          <a:xfrm>
            <a:off x="899544" y="1514901"/>
            <a:ext cx="10772655" cy="403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79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114" r="9502" b="8457"/>
          <a:stretch/>
        </p:blipFill>
        <p:spPr>
          <a:xfrm>
            <a:off x="131928" y="1763973"/>
            <a:ext cx="11671224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55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954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8879459"/>
              </p:ext>
            </p:extLst>
          </p:nvPr>
        </p:nvGraphicFramePr>
        <p:xfrm>
          <a:off x="5663821" y="1320235"/>
          <a:ext cx="5486400" cy="3048000"/>
        </p:xfrm>
        <a:graphic>
          <a:graphicData uri="http://schemas.openxmlformats.org/drawingml/2006/table">
            <a:tbl>
              <a:tblPr firstRow="1" firstCol="1" bandRow="1"/>
              <a:tblGrid>
                <a:gridCol w="3012118"/>
                <a:gridCol w="2474282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Карточка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+ 1 + 2 =</a:t>
                      </a:r>
                      <a:endParaRPr lang="ru-RU" sz="4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 1 – 2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+ 1 + 2 =</a:t>
                      </a:r>
                      <a:endParaRPr lang="ru-RU" sz="4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– 1 – 2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838129" cy="483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969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19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954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9817193"/>
              </p:ext>
            </p:extLst>
          </p:nvPr>
        </p:nvGraphicFramePr>
        <p:xfrm>
          <a:off x="5663820" y="1320235"/>
          <a:ext cx="6196083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3401745"/>
                <a:gridCol w="2794338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Проверка</a:t>
                      </a:r>
                      <a:endParaRPr lang="ru-RU" sz="4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+ 1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– 1 –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+ 1 + 2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6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– 1 – 2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3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7531"/>
            <a:ext cx="5551227" cy="555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97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31028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2436" y="314325"/>
            <a:ext cx="70104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946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29553"/>
            <a:ext cx="5502226" cy="412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83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87969" y="2800478"/>
            <a:ext cx="542007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+ 3 = ?            8 – 3 = ?</a:t>
            </a:r>
            <a:endParaRPr lang="ru-RU" sz="4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0"/>
            <a:ext cx="5015552" cy="668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710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3092839"/>
              </p:ext>
            </p:extLst>
          </p:nvPr>
        </p:nvGraphicFramePr>
        <p:xfrm>
          <a:off x="1337481" y="2568063"/>
          <a:ext cx="8407020" cy="860937"/>
        </p:xfrm>
        <a:graphic>
          <a:graphicData uri="http://schemas.openxmlformats.org/drawingml/2006/table">
            <a:tbl>
              <a:tblPr firstRow="1" firstCol="1" bandRow="1"/>
              <a:tblGrid>
                <a:gridCol w="4517408"/>
                <a:gridCol w="3889612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1693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4454257"/>
              </p:ext>
            </p:extLst>
          </p:nvPr>
        </p:nvGraphicFramePr>
        <p:xfrm>
          <a:off x="1337481" y="2568063"/>
          <a:ext cx="8407020" cy="860937"/>
        </p:xfrm>
        <a:graphic>
          <a:graphicData uri="http://schemas.openxmlformats.org/drawingml/2006/table">
            <a:tbl>
              <a:tblPr firstRow="1" firstCol="1" bandRow="1"/>
              <a:tblGrid>
                <a:gridCol w="4517408"/>
                <a:gridCol w="3889612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89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310819"/>
              </p:ext>
            </p:extLst>
          </p:nvPr>
        </p:nvGraphicFramePr>
        <p:xfrm>
          <a:off x="1228299" y="1842449"/>
          <a:ext cx="8407020" cy="264811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                        </a:t>
                      </a:r>
                      <a:endParaRPr lang="ru-RU" sz="4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920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9785699"/>
              </p:ext>
            </p:extLst>
          </p:nvPr>
        </p:nvGraphicFramePr>
        <p:xfrm>
          <a:off x="1228299" y="1842449"/>
          <a:ext cx="8407020" cy="14933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8 - 1 - 1- 1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  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- 2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50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296579"/>
              </p:ext>
            </p:extLst>
          </p:nvPr>
        </p:nvGraphicFramePr>
        <p:xfrm>
          <a:off x="1228299" y="1842449"/>
          <a:ext cx="8407020" cy="2712522"/>
        </p:xfrm>
        <a:graphic>
          <a:graphicData uri="http://schemas.openxmlformats.org/drawingml/2006/table">
            <a:tbl>
              <a:tblPr firstRow="1" firstCol="1" bandRow="1"/>
              <a:tblGrid>
                <a:gridCol w="4294517"/>
                <a:gridCol w="4112503"/>
              </a:tblGrid>
              <a:tr h="8609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+ 1 +  1 + 1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8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1 -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+ 2 + 1= 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                     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– 1  -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 = 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  + 2 =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7217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379</Words>
  <Application>Microsoft Office PowerPoint</Application>
  <PresentationFormat>Произвольный</PresentationFormat>
  <Paragraphs>65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Гикалов</dc:creator>
  <cp:lastModifiedBy>Гикалова</cp:lastModifiedBy>
  <cp:revision>11</cp:revision>
  <dcterms:created xsi:type="dcterms:W3CDTF">2019-12-12T16:38:30Z</dcterms:created>
  <dcterms:modified xsi:type="dcterms:W3CDTF">2019-12-13T08:40:44Z</dcterms:modified>
</cp:coreProperties>
</file>