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4" r:id="rId4"/>
    <p:sldId id="263" r:id="rId5"/>
    <p:sldId id="266" r:id="rId6"/>
    <p:sldId id="269" r:id="rId7"/>
    <p:sldId id="278" r:id="rId8"/>
    <p:sldId id="283" r:id="rId9"/>
    <p:sldId id="271" r:id="rId10"/>
    <p:sldId id="273" r:id="rId11"/>
    <p:sldId id="274" r:id="rId12"/>
    <p:sldId id="281" r:id="rId13"/>
    <p:sldId id="28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6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B429CA-047B-48C2-A476-97F6A50E0641}" type="doc">
      <dgm:prSet loTypeId="urn:microsoft.com/office/officeart/2005/8/layout/vList5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CA1074FB-3E33-4DAD-ACF3-08BB89B47A5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ИСТОРИЯ: зависимость между нравственным состоянием общества и исторической судьбой его государства </a:t>
          </a:r>
          <a:endParaRPr lang="ru-RU" sz="2000" b="1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8E6522B6-B178-4607-A303-923B23E5FE21}" type="parTrans" cxnId="{53E3825F-96C8-487A-872B-8AFEC8F19143}">
      <dgm:prSet/>
      <dgm:spPr/>
      <dgm:t>
        <a:bodyPr/>
        <a:lstStyle/>
        <a:p>
          <a:endParaRPr lang="ru-RU"/>
        </a:p>
      </dgm:t>
    </dgm:pt>
    <dgm:pt modelId="{614BE239-D2DB-4921-8317-BEF4E4BC83B5}" type="sibTrans" cxnId="{53E3825F-96C8-487A-872B-8AFEC8F19143}">
      <dgm:prSet/>
      <dgm:spPr/>
      <dgm:t>
        <a:bodyPr/>
        <a:lstStyle/>
        <a:p>
          <a:endParaRPr lang="ru-RU"/>
        </a:p>
      </dgm:t>
    </dgm:pt>
    <dgm:pt modelId="{1B4B32B1-0A9A-494F-B323-B8095F67BBFC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истории Древнего мира: на примере Древней Греции</a:t>
          </a:r>
          <a:endParaRPr lang="ru-RU" b="1" dirty="0">
            <a:solidFill>
              <a:srgbClr val="002060"/>
            </a:solidFill>
          </a:endParaRPr>
        </a:p>
      </dgm:t>
    </dgm:pt>
    <dgm:pt modelId="{808C5879-55A0-4257-A16C-DE88E279C776}" type="parTrans" cxnId="{3CA6301F-4F6B-40DD-BA10-34C730DDE2F5}">
      <dgm:prSet/>
      <dgm:spPr/>
      <dgm:t>
        <a:bodyPr/>
        <a:lstStyle/>
        <a:p>
          <a:endParaRPr lang="ru-RU"/>
        </a:p>
      </dgm:t>
    </dgm:pt>
    <dgm:pt modelId="{F0157708-7CFF-4BA9-9749-B075772EDDD5}" type="sibTrans" cxnId="{3CA6301F-4F6B-40DD-BA10-34C730DDE2F5}">
      <dgm:prSet/>
      <dgm:spPr/>
      <dgm:t>
        <a:bodyPr/>
        <a:lstStyle/>
        <a:p>
          <a:endParaRPr lang="ru-RU"/>
        </a:p>
      </dgm:t>
    </dgm:pt>
    <dgm:pt modelId="{25A50A39-5D29-4D62-9BC6-18FD174AFE0B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, в средневековье - это пример Византии (фильм «Гибель империи. Уроки Византии»)</a:t>
          </a:r>
          <a:endParaRPr lang="ru-RU" b="1" dirty="0">
            <a:solidFill>
              <a:srgbClr val="002060"/>
            </a:solidFill>
          </a:endParaRPr>
        </a:p>
      </dgm:t>
    </dgm:pt>
    <dgm:pt modelId="{A7F0D17B-7CFF-4BC0-A81B-31DBBABF0465}" type="parTrans" cxnId="{BDC8DD49-B518-40CE-881C-442CFA574D66}">
      <dgm:prSet/>
      <dgm:spPr/>
      <dgm:t>
        <a:bodyPr/>
        <a:lstStyle/>
        <a:p>
          <a:endParaRPr lang="ru-RU"/>
        </a:p>
      </dgm:t>
    </dgm:pt>
    <dgm:pt modelId="{984BED26-8B96-4141-BCEA-9FF6F75B6588}" type="sibTrans" cxnId="{BDC8DD49-B518-40CE-881C-442CFA574D66}">
      <dgm:prSet/>
      <dgm:spPr/>
      <dgm:t>
        <a:bodyPr/>
        <a:lstStyle/>
        <a:p>
          <a:endParaRPr lang="ru-RU"/>
        </a:p>
      </dgm:t>
    </dgm:pt>
    <dgm:pt modelId="{A73877DF-128C-444C-A87D-0DC53D56038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Филологическая составляющая уроков «Основы православной культуры».</a:t>
          </a:r>
          <a:endParaRPr lang="ru-RU" sz="20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2F0B4C9B-5027-4FBE-AE82-11A2B150255C}" type="parTrans" cxnId="{DA3648C5-3511-4C76-9566-469CF4E2E343}">
      <dgm:prSet/>
      <dgm:spPr/>
      <dgm:t>
        <a:bodyPr/>
        <a:lstStyle/>
        <a:p>
          <a:endParaRPr lang="ru-RU"/>
        </a:p>
      </dgm:t>
    </dgm:pt>
    <dgm:pt modelId="{1D8040D1-0AEE-4D42-82B8-074A4A55374E}" type="sibTrans" cxnId="{DA3648C5-3511-4C76-9566-469CF4E2E343}">
      <dgm:prSet/>
      <dgm:spPr/>
      <dgm:t>
        <a:bodyPr/>
        <a:lstStyle/>
        <a:p>
          <a:endParaRPr lang="ru-RU"/>
        </a:p>
      </dgm:t>
    </dgm:pt>
    <dgm:pt modelId="{8533A002-B5C0-4B9F-A2FA-577B3F2C197F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рассказ В.М.Шукшина «Слово о малой родине»- литературная основа для рассмотрения таких тем, как «Россия – наша Родина» (урок №1), «Любовь и уважение к Отечеству» (урок №30).</a:t>
          </a:r>
          <a:endParaRPr lang="ru-RU" b="1" dirty="0">
            <a:solidFill>
              <a:srgbClr val="002060"/>
            </a:solidFill>
          </a:endParaRPr>
        </a:p>
      </dgm:t>
    </dgm:pt>
    <dgm:pt modelId="{E9BC49EA-0672-474E-AB05-F461795C361F}" type="parTrans" cxnId="{89C7F9A4-FDD2-4839-BA22-C407A742A15C}">
      <dgm:prSet/>
      <dgm:spPr/>
      <dgm:t>
        <a:bodyPr/>
        <a:lstStyle/>
        <a:p>
          <a:endParaRPr lang="ru-RU"/>
        </a:p>
      </dgm:t>
    </dgm:pt>
    <dgm:pt modelId="{10F6CB2F-009A-493E-A727-43F497C0C93B}" type="sibTrans" cxnId="{89C7F9A4-FDD2-4839-BA22-C407A742A15C}">
      <dgm:prSet/>
      <dgm:spPr/>
      <dgm:t>
        <a:bodyPr/>
        <a:lstStyle/>
        <a:p>
          <a:endParaRPr lang="ru-RU"/>
        </a:p>
      </dgm:t>
    </dgm:pt>
    <dgm:pt modelId="{FC9A7170-EDF6-4DDC-A715-4DFC830B7766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МУЗЫКА</a:t>
          </a:r>
          <a:endParaRPr lang="ru-RU" sz="2000" b="1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607AF83-B093-487F-8728-9EFF0B0FBB61}" type="parTrans" cxnId="{F5985D42-87EF-466C-A01E-5447D855CFD9}">
      <dgm:prSet/>
      <dgm:spPr/>
      <dgm:t>
        <a:bodyPr/>
        <a:lstStyle/>
        <a:p>
          <a:endParaRPr lang="ru-RU"/>
        </a:p>
      </dgm:t>
    </dgm:pt>
    <dgm:pt modelId="{BF0A7211-09B2-4EBA-A8C8-E2E4CD1A8FBB}" type="sibTrans" cxnId="{F5985D42-87EF-466C-A01E-5447D855CFD9}">
      <dgm:prSet/>
      <dgm:spPr/>
      <dgm:t>
        <a:bodyPr/>
        <a:lstStyle/>
        <a:p>
          <a:endParaRPr lang="ru-RU"/>
        </a:p>
      </dgm:t>
    </dgm:pt>
    <dgm:pt modelId="{FD887DB8-9D3A-4326-9041-A9154AF31F96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Р. </a:t>
          </a:r>
          <a:r>
            <a:rPr lang="ru-RU" b="1" dirty="0" err="1" smtClean="0">
              <a:solidFill>
                <a:srgbClr val="002060"/>
              </a:solidFill>
            </a:rPr>
            <a:t>Паулс</a:t>
          </a:r>
          <a:r>
            <a:rPr lang="ru-RU" b="1" dirty="0" smtClean="0">
              <a:solidFill>
                <a:srgbClr val="002060"/>
              </a:solidFill>
            </a:rPr>
            <a:t> – Е.Евтушенко «Дай Бог!»;</a:t>
          </a:r>
          <a:endParaRPr lang="ru-RU" b="1" dirty="0">
            <a:solidFill>
              <a:srgbClr val="002060"/>
            </a:solidFill>
          </a:endParaRPr>
        </a:p>
      </dgm:t>
    </dgm:pt>
    <dgm:pt modelId="{A0F72DAC-47D8-4198-A462-9D3DC20BE77B}" type="parTrans" cxnId="{AD20D7EE-5584-4F47-99E5-32FD5237BF00}">
      <dgm:prSet/>
      <dgm:spPr/>
      <dgm:t>
        <a:bodyPr/>
        <a:lstStyle/>
        <a:p>
          <a:endParaRPr lang="ru-RU"/>
        </a:p>
      </dgm:t>
    </dgm:pt>
    <dgm:pt modelId="{3D2DC9AD-E102-4E5F-9E31-1D6B54DA6E57}" type="sibTrans" cxnId="{AD20D7EE-5584-4F47-99E5-32FD5237BF00}">
      <dgm:prSet/>
      <dgm:spPr/>
      <dgm:t>
        <a:bodyPr/>
        <a:lstStyle/>
        <a:p>
          <a:endParaRPr lang="ru-RU"/>
        </a:p>
      </dgm:t>
    </dgm:pt>
    <dgm:pt modelId="{81C26FA4-951F-4D61-99FC-E0EDD111FB16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влиянием христианства самого князя Владимира после Крещения</a:t>
          </a:r>
          <a:endParaRPr lang="ru-RU" b="1" dirty="0">
            <a:solidFill>
              <a:srgbClr val="002060"/>
            </a:solidFill>
          </a:endParaRPr>
        </a:p>
      </dgm:t>
    </dgm:pt>
    <dgm:pt modelId="{DFE526D1-B047-4685-BE47-AB130C211FB8}" type="parTrans" cxnId="{4D06124B-3491-4A92-B93A-E845B6535893}">
      <dgm:prSet/>
      <dgm:spPr/>
      <dgm:t>
        <a:bodyPr/>
        <a:lstStyle/>
        <a:p>
          <a:endParaRPr lang="ru-RU"/>
        </a:p>
      </dgm:t>
    </dgm:pt>
    <dgm:pt modelId="{F42A1BFF-786E-4138-908E-88C181A7EDDC}" type="sibTrans" cxnId="{4D06124B-3491-4A92-B93A-E845B6535893}">
      <dgm:prSet/>
      <dgm:spPr/>
      <dgm:t>
        <a:bodyPr/>
        <a:lstStyle/>
        <a:p>
          <a:endParaRPr lang="ru-RU"/>
        </a:p>
      </dgm:t>
    </dgm:pt>
    <dgm:pt modelId="{1647658E-E0C1-4BD9-AC82-041E194BD935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духовный выбор Александра Невского </a:t>
          </a:r>
          <a:endParaRPr lang="ru-RU" b="1" dirty="0">
            <a:solidFill>
              <a:srgbClr val="002060"/>
            </a:solidFill>
          </a:endParaRPr>
        </a:p>
      </dgm:t>
    </dgm:pt>
    <dgm:pt modelId="{28389624-42AE-4D3A-BF98-D1ACD5478F10}" type="parTrans" cxnId="{355AB0E5-F3BE-4947-93F9-51C959B389CB}">
      <dgm:prSet/>
      <dgm:spPr/>
    </dgm:pt>
    <dgm:pt modelId="{DFC9B429-46C5-4729-922B-94FB9410C99A}" type="sibTrans" cxnId="{355AB0E5-F3BE-4947-93F9-51C959B389CB}">
      <dgm:prSet/>
      <dgm:spPr/>
    </dgm:pt>
    <dgm:pt modelId="{5CDCAB19-7103-4538-A840-D1148495A271}">
      <dgm:prSet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В.А.Моцарт «Реквием», «Страсти по Матфею»;</a:t>
          </a:r>
          <a:br>
            <a:rPr lang="ru-RU" b="1" dirty="0" smtClean="0">
              <a:solidFill>
                <a:srgbClr val="002060"/>
              </a:solidFill>
            </a:rPr>
          </a:br>
          <a:r>
            <a:rPr lang="ru-RU" b="1" dirty="0" smtClean="0">
              <a:solidFill>
                <a:srgbClr val="002060"/>
              </a:solidFill>
            </a:rPr>
            <a:t>И.С.Бах «Месса си минор»;</a:t>
          </a:r>
          <a:br>
            <a:rPr lang="ru-RU" b="1" dirty="0" smtClean="0">
              <a:solidFill>
                <a:srgbClr val="002060"/>
              </a:solidFill>
            </a:rPr>
          </a:br>
          <a:r>
            <a:rPr lang="ru-RU" b="1" dirty="0" smtClean="0">
              <a:solidFill>
                <a:srgbClr val="002060"/>
              </a:solidFill>
            </a:rPr>
            <a:t>П.И.Чайковский «Детский альбом» (день из жизни ребёнка – «Утренняя молитва»)</a:t>
          </a:r>
          <a:endParaRPr lang="ru-RU" b="1" dirty="0">
            <a:solidFill>
              <a:srgbClr val="002060"/>
            </a:solidFill>
          </a:endParaRPr>
        </a:p>
      </dgm:t>
    </dgm:pt>
    <dgm:pt modelId="{613901C9-7677-4176-B9D5-CC1679FCA741}" type="parTrans" cxnId="{283893D2-C484-4694-82B8-ED09B2332829}">
      <dgm:prSet/>
      <dgm:spPr/>
      <dgm:t>
        <a:bodyPr/>
        <a:lstStyle/>
        <a:p>
          <a:endParaRPr lang="ru-RU"/>
        </a:p>
      </dgm:t>
    </dgm:pt>
    <dgm:pt modelId="{1DFB905D-BFB0-4F07-8987-13A16A68695B}" type="sibTrans" cxnId="{283893D2-C484-4694-82B8-ED09B2332829}">
      <dgm:prSet/>
      <dgm:spPr/>
      <dgm:t>
        <a:bodyPr/>
        <a:lstStyle/>
        <a:p>
          <a:endParaRPr lang="ru-RU"/>
        </a:p>
      </dgm:t>
    </dgm:pt>
    <dgm:pt modelId="{0F750AB6-6B3B-454F-8937-B3D5C309E6E7}" type="pres">
      <dgm:prSet presAssocID="{99B429CA-047B-48C2-A476-97F6A50E0641}" presName="Name0" presStyleCnt="0">
        <dgm:presLayoutVars>
          <dgm:dir/>
          <dgm:animLvl val="lvl"/>
          <dgm:resizeHandles val="exact"/>
        </dgm:presLayoutVars>
      </dgm:prSet>
      <dgm:spPr/>
    </dgm:pt>
    <dgm:pt modelId="{EF5C8E41-CD92-4D30-B3D3-98CDDB1CF9FE}" type="pres">
      <dgm:prSet presAssocID="{CA1074FB-3E33-4DAD-ACF3-08BB89B47A54}" presName="linNode" presStyleCnt="0"/>
      <dgm:spPr/>
    </dgm:pt>
    <dgm:pt modelId="{DF2628A4-6E3D-46E0-B9B5-4CAE7EF06FA2}" type="pres">
      <dgm:prSet presAssocID="{CA1074FB-3E33-4DAD-ACF3-08BB89B47A54}" presName="parentText" presStyleLbl="node1" presStyleIdx="0" presStyleCnt="3" custScaleX="11994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D1F859-70D8-49C6-A6D1-58B7D17265A4}" type="pres">
      <dgm:prSet presAssocID="{CA1074FB-3E33-4DAD-ACF3-08BB89B47A54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EFAD68-5777-4696-A2B2-C542A5703677}" type="pres">
      <dgm:prSet presAssocID="{614BE239-D2DB-4921-8317-BEF4E4BC83B5}" presName="sp" presStyleCnt="0"/>
      <dgm:spPr/>
    </dgm:pt>
    <dgm:pt modelId="{0D8F3B96-B527-4E41-BAA7-7BE49E194A5C}" type="pres">
      <dgm:prSet presAssocID="{A73877DF-128C-444C-A87D-0DC53D56038B}" presName="linNode" presStyleCnt="0"/>
      <dgm:spPr/>
    </dgm:pt>
    <dgm:pt modelId="{ED456655-AC8B-4B47-8FAD-21B2636E2046}" type="pres">
      <dgm:prSet presAssocID="{A73877DF-128C-444C-A87D-0DC53D56038B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F36E40-6E9A-4646-AFEC-699285516966}" type="pres">
      <dgm:prSet presAssocID="{A73877DF-128C-444C-A87D-0DC53D56038B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843840-4E6C-4D4D-8A29-CC19DBE80C24}" type="pres">
      <dgm:prSet presAssocID="{1D8040D1-0AEE-4D42-82B8-074A4A55374E}" presName="sp" presStyleCnt="0"/>
      <dgm:spPr/>
    </dgm:pt>
    <dgm:pt modelId="{82C2C319-0B28-4D59-B664-5AFDD84E16B6}" type="pres">
      <dgm:prSet presAssocID="{FC9A7170-EDF6-4DDC-A715-4DFC830B7766}" presName="linNode" presStyleCnt="0"/>
      <dgm:spPr/>
    </dgm:pt>
    <dgm:pt modelId="{E46842FB-F06C-4962-A2D5-97C37F64E5F1}" type="pres">
      <dgm:prSet presAssocID="{FC9A7170-EDF6-4DDC-A715-4DFC830B7766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DA7DD5AD-3C9F-48CD-8D56-BBDB12DC0378}" type="pres">
      <dgm:prSet presAssocID="{FC9A7170-EDF6-4DDC-A715-4DFC830B7766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E3825F-96C8-487A-872B-8AFEC8F19143}" srcId="{99B429CA-047B-48C2-A476-97F6A50E0641}" destId="{CA1074FB-3E33-4DAD-ACF3-08BB89B47A54}" srcOrd="0" destOrd="0" parTransId="{8E6522B6-B178-4607-A303-923B23E5FE21}" sibTransId="{614BE239-D2DB-4921-8317-BEF4E4BC83B5}"/>
    <dgm:cxn modelId="{DA3648C5-3511-4C76-9566-469CF4E2E343}" srcId="{99B429CA-047B-48C2-A476-97F6A50E0641}" destId="{A73877DF-128C-444C-A87D-0DC53D56038B}" srcOrd="1" destOrd="0" parTransId="{2F0B4C9B-5027-4FBE-AE82-11A2B150255C}" sibTransId="{1D8040D1-0AEE-4D42-82B8-074A4A55374E}"/>
    <dgm:cxn modelId="{53534C72-3111-4A27-BFDC-7B49A58CAA15}" type="presOf" srcId="{8533A002-B5C0-4B9F-A2FA-577B3F2C197F}" destId="{44F36E40-6E9A-4646-AFEC-699285516966}" srcOrd="0" destOrd="0" presId="urn:microsoft.com/office/officeart/2005/8/layout/vList5"/>
    <dgm:cxn modelId="{283893D2-C484-4694-82B8-ED09B2332829}" srcId="{FC9A7170-EDF6-4DDC-A715-4DFC830B7766}" destId="{5CDCAB19-7103-4538-A840-D1148495A271}" srcOrd="1" destOrd="0" parTransId="{613901C9-7677-4176-B9D5-CC1679FCA741}" sibTransId="{1DFB905D-BFB0-4F07-8987-13A16A68695B}"/>
    <dgm:cxn modelId="{BDC8DD49-B518-40CE-881C-442CFA574D66}" srcId="{CA1074FB-3E33-4DAD-ACF3-08BB89B47A54}" destId="{25A50A39-5D29-4D62-9BC6-18FD174AFE0B}" srcOrd="1" destOrd="0" parTransId="{A7F0D17B-7CFF-4BC0-A81B-31DBBABF0465}" sibTransId="{984BED26-8B96-4141-BCEA-9FF6F75B6588}"/>
    <dgm:cxn modelId="{CA233505-5491-42DB-9C7D-41DEEDF630B0}" type="presOf" srcId="{CA1074FB-3E33-4DAD-ACF3-08BB89B47A54}" destId="{DF2628A4-6E3D-46E0-B9B5-4CAE7EF06FA2}" srcOrd="0" destOrd="0" presId="urn:microsoft.com/office/officeart/2005/8/layout/vList5"/>
    <dgm:cxn modelId="{0F16109D-130F-4C37-ADCA-C67A7EA4DF54}" type="presOf" srcId="{1B4B32B1-0A9A-494F-B323-B8095F67BBFC}" destId="{FCD1F859-70D8-49C6-A6D1-58B7D17265A4}" srcOrd="0" destOrd="0" presId="urn:microsoft.com/office/officeart/2005/8/layout/vList5"/>
    <dgm:cxn modelId="{87D4FA18-4E36-4E4B-B46A-B7254D73E8E0}" type="presOf" srcId="{25A50A39-5D29-4D62-9BC6-18FD174AFE0B}" destId="{FCD1F859-70D8-49C6-A6D1-58B7D17265A4}" srcOrd="0" destOrd="1" presId="urn:microsoft.com/office/officeart/2005/8/layout/vList5"/>
    <dgm:cxn modelId="{C54C434C-2138-4F2F-9F78-8F85F90C2398}" type="presOf" srcId="{99B429CA-047B-48C2-A476-97F6A50E0641}" destId="{0F750AB6-6B3B-454F-8937-B3D5C309E6E7}" srcOrd="0" destOrd="0" presId="urn:microsoft.com/office/officeart/2005/8/layout/vList5"/>
    <dgm:cxn modelId="{89C7F9A4-FDD2-4839-BA22-C407A742A15C}" srcId="{A73877DF-128C-444C-A87D-0DC53D56038B}" destId="{8533A002-B5C0-4B9F-A2FA-577B3F2C197F}" srcOrd="0" destOrd="0" parTransId="{E9BC49EA-0672-474E-AB05-F461795C361F}" sibTransId="{10F6CB2F-009A-493E-A727-43F497C0C93B}"/>
    <dgm:cxn modelId="{20D2E486-0A83-4061-9E06-CE912E403579}" type="presOf" srcId="{FD887DB8-9D3A-4326-9041-A9154AF31F96}" destId="{DA7DD5AD-3C9F-48CD-8D56-BBDB12DC0378}" srcOrd="0" destOrd="0" presId="urn:microsoft.com/office/officeart/2005/8/layout/vList5"/>
    <dgm:cxn modelId="{D6BB2DF8-76E4-4D48-A9D1-C0434A4A9368}" type="presOf" srcId="{A73877DF-128C-444C-A87D-0DC53D56038B}" destId="{ED456655-AC8B-4B47-8FAD-21B2636E2046}" srcOrd="0" destOrd="0" presId="urn:microsoft.com/office/officeart/2005/8/layout/vList5"/>
    <dgm:cxn modelId="{F5985D42-87EF-466C-A01E-5447D855CFD9}" srcId="{99B429CA-047B-48C2-A476-97F6A50E0641}" destId="{FC9A7170-EDF6-4DDC-A715-4DFC830B7766}" srcOrd="2" destOrd="0" parTransId="{1607AF83-B093-487F-8728-9EFF0B0FBB61}" sibTransId="{BF0A7211-09B2-4EBA-A8C8-E2E4CD1A8FBB}"/>
    <dgm:cxn modelId="{355AB0E5-F3BE-4947-93F9-51C959B389CB}" srcId="{CA1074FB-3E33-4DAD-ACF3-08BB89B47A54}" destId="{1647658E-E0C1-4BD9-AC82-041E194BD935}" srcOrd="3" destOrd="0" parTransId="{28389624-42AE-4D3A-BF98-D1ACD5478F10}" sibTransId="{DFC9B429-46C5-4729-922B-94FB9410C99A}"/>
    <dgm:cxn modelId="{6E88C80D-0DAE-4E26-98AC-70418D2F01DD}" type="presOf" srcId="{5CDCAB19-7103-4538-A840-D1148495A271}" destId="{DA7DD5AD-3C9F-48CD-8D56-BBDB12DC0378}" srcOrd="0" destOrd="1" presId="urn:microsoft.com/office/officeart/2005/8/layout/vList5"/>
    <dgm:cxn modelId="{3CA6301F-4F6B-40DD-BA10-34C730DDE2F5}" srcId="{CA1074FB-3E33-4DAD-ACF3-08BB89B47A54}" destId="{1B4B32B1-0A9A-494F-B323-B8095F67BBFC}" srcOrd="0" destOrd="0" parTransId="{808C5879-55A0-4257-A16C-DE88E279C776}" sibTransId="{F0157708-7CFF-4BA9-9749-B075772EDDD5}"/>
    <dgm:cxn modelId="{864BB0BD-C601-464F-8A91-C44DDEB0336E}" type="presOf" srcId="{1647658E-E0C1-4BD9-AC82-041E194BD935}" destId="{FCD1F859-70D8-49C6-A6D1-58B7D17265A4}" srcOrd="0" destOrd="3" presId="urn:microsoft.com/office/officeart/2005/8/layout/vList5"/>
    <dgm:cxn modelId="{6AA2ED14-B327-4BB0-A74B-8F088DFD7F9D}" type="presOf" srcId="{FC9A7170-EDF6-4DDC-A715-4DFC830B7766}" destId="{E46842FB-F06C-4962-A2D5-97C37F64E5F1}" srcOrd="0" destOrd="0" presId="urn:microsoft.com/office/officeart/2005/8/layout/vList5"/>
    <dgm:cxn modelId="{AD20D7EE-5584-4F47-99E5-32FD5237BF00}" srcId="{FC9A7170-EDF6-4DDC-A715-4DFC830B7766}" destId="{FD887DB8-9D3A-4326-9041-A9154AF31F96}" srcOrd="0" destOrd="0" parTransId="{A0F72DAC-47D8-4198-A462-9D3DC20BE77B}" sibTransId="{3D2DC9AD-E102-4E5F-9E31-1D6B54DA6E57}"/>
    <dgm:cxn modelId="{4D06124B-3491-4A92-B93A-E845B6535893}" srcId="{CA1074FB-3E33-4DAD-ACF3-08BB89B47A54}" destId="{81C26FA4-951F-4D61-99FC-E0EDD111FB16}" srcOrd="2" destOrd="0" parTransId="{DFE526D1-B047-4685-BE47-AB130C211FB8}" sibTransId="{F42A1BFF-786E-4138-908E-88C181A7EDDC}"/>
    <dgm:cxn modelId="{24378CBB-80F2-4D1F-ABC0-E7B18F9DEE84}" type="presOf" srcId="{81C26FA4-951F-4D61-99FC-E0EDD111FB16}" destId="{FCD1F859-70D8-49C6-A6D1-58B7D17265A4}" srcOrd="0" destOrd="2" presId="urn:microsoft.com/office/officeart/2005/8/layout/vList5"/>
    <dgm:cxn modelId="{D82D651E-EBC9-4CDC-9244-615BB34E05E9}" type="presParOf" srcId="{0F750AB6-6B3B-454F-8937-B3D5C309E6E7}" destId="{EF5C8E41-CD92-4D30-B3D3-98CDDB1CF9FE}" srcOrd="0" destOrd="0" presId="urn:microsoft.com/office/officeart/2005/8/layout/vList5"/>
    <dgm:cxn modelId="{75FDDC3B-6358-4A52-AD30-6445BDDB7B72}" type="presParOf" srcId="{EF5C8E41-CD92-4D30-B3D3-98CDDB1CF9FE}" destId="{DF2628A4-6E3D-46E0-B9B5-4CAE7EF06FA2}" srcOrd="0" destOrd="0" presId="urn:microsoft.com/office/officeart/2005/8/layout/vList5"/>
    <dgm:cxn modelId="{49BDE1F5-D738-4F6E-9656-D4A74D844FFF}" type="presParOf" srcId="{EF5C8E41-CD92-4D30-B3D3-98CDDB1CF9FE}" destId="{FCD1F859-70D8-49C6-A6D1-58B7D17265A4}" srcOrd="1" destOrd="0" presId="urn:microsoft.com/office/officeart/2005/8/layout/vList5"/>
    <dgm:cxn modelId="{8417ECA3-3329-46B8-9AEB-E9952FB294B8}" type="presParOf" srcId="{0F750AB6-6B3B-454F-8937-B3D5C309E6E7}" destId="{FCEFAD68-5777-4696-A2B2-C542A5703677}" srcOrd="1" destOrd="0" presId="urn:microsoft.com/office/officeart/2005/8/layout/vList5"/>
    <dgm:cxn modelId="{A89FBA56-C279-4AC8-A0BD-147D90CB60E9}" type="presParOf" srcId="{0F750AB6-6B3B-454F-8937-B3D5C309E6E7}" destId="{0D8F3B96-B527-4E41-BAA7-7BE49E194A5C}" srcOrd="2" destOrd="0" presId="urn:microsoft.com/office/officeart/2005/8/layout/vList5"/>
    <dgm:cxn modelId="{3AFD787E-042A-471D-B40D-AA1F822E65D5}" type="presParOf" srcId="{0D8F3B96-B527-4E41-BAA7-7BE49E194A5C}" destId="{ED456655-AC8B-4B47-8FAD-21B2636E2046}" srcOrd="0" destOrd="0" presId="urn:microsoft.com/office/officeart/2005/8/layout/vList5"/>
    <dgm:cxn modelId="{5A08B1C0-309F-403D-A668-D6D04BB70ADF}" type="presParOf" srcId="{0D8F3B96-B527-4E41-BAA7-7BE49E194A5C}" destId="{44F36E40-6E9A-4646-AFEC-699285516966}" srcOrd="1" destOrd="0" presId="urn:microsoft.com/office/officeart/2005/8/layout/vList5"/>
    <dgm:cxn modelId="{D1B0E9C6-BDF3-492A-916E-5262845DD59D}" type="presParOf" srcId="{0F750AB6-6B3B-454F-8937-B3D5C309E6E7}" destId="{8D843840-4E6C-4D4D-8A29-CC19DBE80C24}" srcOrd="3" destOrd="0" presId="urn:microsoft.com/office/officeart/2005/8/layout/vList5"/>
    <dgm:cxn modelId="{FBC69094-A482-44B3-B84A-522F50630D0B}" type="presParOf" srcId="{0F750AB6-6B3B-454F-8937-B3D5C309E6E7}" destId="{82C2C319-0B28-4D59-B664-5AFDD84E16B6}" srcOrd="4" destOrd="0" presId="urn:microsoft.com/office/officeart/2005/8/layout/vList5"/>
    <dgm:cxn modelId="{D8BACD10-9C1D-473A-9B58-37D44EBD4CA4}" type="presParOf" srcId="{82C2C319-0B28-4D59-B664-5AFDD84E16B6}" destId="{E46842FB-F06C-4962-A2D5-97C37F64E5F1}" srcOrd="0" destOrd="0" presId="urn:microsoft.com/office/officeart/2005/8/layout/vList5"/>
    <dgm:cxn modelId="{4390DD3C-095F-4B50-9AAA-6ABE0FF3B9D0}" type="presParOf" srcId="{82C2C319-0B28-4D59-B664-5AFDD84E16B6}" destId="{DA7DD5AD-3C9F-48CD-8D56-BBDB12DC037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1DC6AB-59CA-47ED-A3C1-36F9FD0EEF8A}" type="doc">
      <dgm:prSet loTypeId="urn:microsoft.com/office/officeart/2005/8/layout/radial4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EECC568-33BE-424B-9941-911D2A9D51EC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«Рождество</a:t>
          </a:r>
        </a:p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Христово»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AEA0ACB6-3D09-4218-B0BD-9F7C90FBC410}" type="parTrans" cxnId="{31EE756F-D6EA-4D9C-A78F-B16857AF7EC8}">
      <dgm:prSet/>
      <dgm:spPr/>
      <dgm:t>
        <a:bodyPr/>
        <a:lstStyle/>
        <a:p>
          <a:endParaRPr lang="ru-RU"/>
        </a:p>
      </dgm:t>
    </dgm:pt>
    <dgm:pt modelId="{764A4428-822D-45C2-B5D3-3DCAD630DD61}" type="sibTrans" cxnId="{31EE756F-D6EA-4D9C-A78F-B16857AF7EC8}">
      <dgm:prSet/>
      <dgm:spPr/>
      <dgm:t>
        <a:bodyPr/>
        <a:lstStyle/>
        <a:p>
          <a:endParaRPr lang="ru-RU"/>
        </a:p>
      </dgm:t>
    </dgm:pt>
    <dgm:pt modelId="{5A7C5186-1526-48C0-9443-B439D3781431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Внеурочное занятие «Зимние православные праздники»</a:t>
          </a:r>
          <a:endParaRPr lang="ru-RU" sz="18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5CC244-F3EB-4E76-940F-188EDE89AAEC}" type="parTrans" cxnId="{8FDC137C-1E48-4CAE-8EB0-FF538D025CB1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54C3F102-77E9-40A8-8C1D-D405D5BDA431}" type="sibTrans" cxnId="{8FDC137C-1E48-4CAE-8EB0-FF538D025CB1}">
      <dgm:prSet/>
      <dgm:spPr/>
      <dgm:t>
        <a:bodyPr/>
        <a:lstStyle/>
        <a:p>
          <a:endParaRPr lang="ru-RU"/>
        </a:p>
      </dgm:t>
    </dgm:pt>
    <dgm:pt modelId="{58B95887-AB9A-4448-817D-8BA20847427F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Уроки ОРКСЭ</a:t>
          </a:r>
        </a:p>
        <a:p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«Храм»,«Икона»</a:t>
          </a:r>
          <a:endParaRPr lang="ru-RU" sz="18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64FE6AC-6FC8-4209-8A0C-2D133F8FA535}" type="parTrans" cxnId="{CCED3275-71F6-4C3F-868F-06E276CB8ACE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AD2CFBFC-B852-4772-B68C-81FFA155F596}" type="sibTrans" cxnId="{CCED3275-71F6-4C3F-868F-06E276CB8ACE}">
      <dgm:prSet/>
      <dgm:spPr/>
      <dgm:t>
        <a:bodyPr/>
        <a:lstStyle/>
        <a:p>
          <a:endParaRPr lang="ru-RU"/>
        </a:p>
      </dgm:t>
    </dgm:pt>
    <dgm:pt modelId="{5B2066DA-A812-4002-A725-4FED59354703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Урок технологии «Ручные швы»</a:t>
          </a:r>
        </a:p>
        <a:p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6класс</a:t>
          </a:r>
          <a:endParaRPr lang="ru-RU" sz="18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442B1A4-B142-4BC7-B6D1-BBF7578613F9}" type="parTrans" cxnId="{0C07D0B5-53DD-4542-9BDE-9A154807BD71}">
      <dgm:prSet/>
      <dgm:spPr/>
      <dgm:t>
        <a:bodyPr/>
        <a:lstStyle/>
        <a:p>
          <a:endParaRPr lang="ru-RU"/>
        </a:p>
      </dgm:t>
    </dgm:pt>
    <dgm:pt modelId="{ADBC1800-5F06-464A-A4B6-5A4F358E5C6B}" type="sibTrans" cxnId="{0C07D0B5-53DD-4542-9BDE-9A154807BD71}">
      <dgm:prSet/>
      <dgm:spPr/>
      <dgm:t>
        <a:bodyPr/>
        <a:lstStyle/>
        <a:p>
          <a:endParaRPr lang="ru-RU"/>
        </a:p>
      </dgm:t>
    </dgm:pt>
    <dgm:pt modelId="{1C77950B-428B-4CC6-9C0A-3BA229C00989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Урок ИЗО</a:t>
          </a:r>
        </a:p>
        <a:p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«Создание макетов»</a:t>
          </a:r>
        </a:p>
        <a:p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7 класс</a:t>
          </a:r>
          <a:endParaRPr lang="ru-RU" sz="18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EE1C840-4F85-4F94-B0A7-640C2ADCE718}" type="parTrans" cxnId="{2669A747-F54E-4C4E-9093-7656EDE2E76F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72445AB4-55FE-4933-B53E-2D261F6A4183}" type="sibTrans" cxnId="{2669A747-F54E-4C4E-9093-7656EDE2E76F}">
      <dgm:prSet/>
      <dgm:spPr/>
      <dgm:t>
        <a:bodyPr/>
        <a:lstStyle/>
        <a:p>
          <a:endParaRPr lang="ru-RU"/>
        </a:p>
      </dgm:t>
    </dgm:pt>
    <dgm:pt modelId="{7789C359-FC20-48FD-BCF3-7D357D7144B5}">
      <dgm:prSet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Рождественский</a:t>
          </a:r>
        </a:p>
        <a:p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БРЕЙН-РИНГ</a:t>
          </a:r>
        </a:p>
        <a:p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6-7 классы</a:t>
          </a:r>
          <a:endParaRPr lang="ru-RU" sz="18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55703F3-0910-4E55-A471-2959862A59DE}" type="parTrans" cxnId="{013F19BF-A904-4F5D-B9D1-C6C38CBDA29F}">
      <dgm:prSet/>
      <dgm:spPr/>
      <dgm:t>
        <a:bodyPr/>
        <a:lstStyle/>
        <a:p>
          <a:endParaRPr lang="ru-RU"/>
        </a:p>
      </dgm:t>
    </dgm:pt>
    <dgm:pt modelId="{2FDE8E54-DCFA-444E-8E93-28DE0F59B2FD}" type="sibTrans" cxnId="{013F19BF-A904-4F5D-B9D1-C6C38CBDA29F}">
      <dgm:prSet/>
      <dgm:spPr/>
      <dgm:t>
        <a:bodyPr/>
        <a:lstStyle/>
        <a:p>
          <a:endParaRPr lang="ru-RU"/>
        </a:p>
      </dgm:t>
    </dgm:pt>
    <dgm:pt modelId="{13B713C6-15F4-4B04-AEAF-64629261F19F}">
      <dgm:prSet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«Рождественские</a:t>
          </a:r>
        </a:p>
        <a:p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посиделки»</a:t>
          </a:r>
        </a:p>
        <a:p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2-3 классы</a:t>
          </a:r>
          <a:endParaRPr lang="ru-RU" sz="18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F975295-124F-4DB5-8279-6D33E81F356D}" type="parTrans" cxnId="{63881FFF-B151-4540-9681-F033BF07B3B2}">
      <dgm:prSet/>
      <dgm:spPr/>
      <dgm:t>
        <a:bodyPr/>
        <a:lstStyle/>
        <a:p>
          <a:endParaRPr lang="ru-RU"/>
        </a:p>
      </dgm:t>
    </dgm:pt>
    <dgm:pt modelId="{EA08A01C-B550-49BF-B5DA-6D608D8F5D97}" type="sibTrans" cxnId="{63881FFF-B151-4540-9681-F033BF07B3B2}">
      <dgm:prSet/>
      <dgm:spPr/>
      <dgm:t>
        <a:bodyPr/>
        <a:lstStyle/>
        <a:p>
          <a:endParaRPr lang="ru-RU"/>
        </a:p>
      </dgm:t>
    </dgm:pt>
    <dgm:pt modelId="{2357837B-32A5-469E-99C7-EC4C1EC1CC34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00000"/>
            </a:lnSpc>
          </a:pPr>
          <a:r>
            <a:rPr lang="ru-RU" sz="1800" b="1" i="0" u="none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7класс                       урок технологии</a:t>
          </a:r>
        </a:p>
        <a:p>
          <a:pPr>
            <a:lnSpc>
              <a:spcPct val="100000"/>
            </a:lnSpc>
          </a:pPr>
          <a:r>
            <a:rPr lang="ru-RU" sz="1800" b="1" i="0" u="none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 "Соединение деталей из древесины»</a:t>
          </a:r>
          <a:endParaRPr lang="ru-RU" sz="1800" i="0" u="none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7CE2727-E57A-43B1-A15C-C1D06AB5F122}" type="parTrans" cxnId="{720C22A8-8B98-40F4-8EFA-585F29CEDC6D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FDDD5ACA-634A-4F70-B122-CE716BA66B5B}" type="sibTrans" cxnId="{720C22A8-8B98-40F4-8EFA-585F29CEDC6D}">
      <dgm:prSet/>
      <dgm:spPr/>
      <dgm:t>
        <a:bodyPr/>
        <a:lstStyle/>
        <a:p>
          <a:endParaRPr lang="ru-RU"/>
        </a:p>
      </dgm:t>
    </dgm:pt>
    <dgm:pt modelId="{EB038237-A15C-4CC3-A62A-42B30C46732B}">
      <dgm:prSet custT="1"/>
      <dgm:spPr/>
      <dgm:t>
        <a:bodyPr/>
        <a:lstStyle/>
        <a:p>
          <a:r>
            <a:rPr lang="ru-RU" sz="1800" b="1" u="none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Уроки ИЗО 8класс : групповые художественно-творческие работы  «Театр — спектакль — художник»</a:t>
          </a:r>
          <a:endParaRPr lang="ru-RU" sz="1800" u="none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8D121C0-F0A2-4F67-8409-09203B5A9869}" type="parTrans" cxnId="{F98EA04B-402C-49EB-916E-D518B94BEEE3}">
      <dgm:prSet/>
      <dgm:spPr/>
      <dgm:t>
        <a:bodyPr/>
        <a:lstStyle/>
        <a:p>
          <a:endParaRPr lang="ru-RU"/>
        </a:p>
      </dgm:t>
    </dgm:pt>
    <dgm:pt modelId="{6A83A33B-6E05-4DEC-B6DE-F1428A6C00CE}" type="sibTrans" cxnId="{F98EA04B-402C-49EB-916E-D518B94BEEE3}">
      <dgm:prSet/>
      <dgm:spPr/>
      <dgm:t>
        <a:bodyPr/>
        <a:lstStyle/>
        <a:p>
          <a:endParaRPr lang="ru-RU"/>
        </a:p>
      </dgm:t>
    </dgm:pt>
    <dgm:pt modelId="{840A2531-7C2D-4D2E-9EA4-168D718FCCA5}" type="pres">
      <dgm:prSet presAssocID="{2F1DC6AB-59CA-47ED-A3C1-36F9FD0EEF8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D07CD3-302B-49A1-9C8D-787A288AA0D0}" type="pres">
      <dgm:prSet presAssocID="{BEECC568-33BE-424B-9941-911D2A9D51EC}" presName="centerShape" presStyleLbl="node0" presStyleIdx="0" presStyleCnt="1" custScaleX="150561" custScaleY="111235" custLinFactNeighborX="-1612" custLinFactNeighborY="-9476"/>
      <dgm:spPr/>
      <dgm:t>
        <a:bodyPr/>
        <a:lstStyle/>
        <a:p>
          <a:endParaRPr lang="ru-RU"/>
        </a:p>
      </dgm:t>
    </dgm:pt>
    <dgm:pt modelId="{A627D8CE-8FA7-4D72-8AE6-1797CDED2F66}" type="pres">
      <dgm:prSet presAssocID="{C75CC244-F3EB-4E76-940F-188EDE89AAEC}" presName="parTrans" presStyleLbl="bgSibTrans2D1" presStyleIdx="0" presStyleCnt="8"/>
      <dgm:spPr/>
      <dgm:t>
        <a:bodyPr/>
        <a:lstStyle/>
        <a:p>
          <a:endParaRPr lang="ru-RU"/>
        </a:p>
      </dgm:t>
    </dgm:pt>
    <dgm:pt modelId="{6BE5A2B1-B994-40EF-B199-39123F2E8A83}" type="pres">
      <dgm:prSet presAssocID="{5A7C5186-1526-48C0-9443-B439D3781431}" presName="node" presStyleLbl="node1" presStyleIdx="0" presStyleCnt="8" custScaleX="143827" custScaleY="132240" custRadScaleRad="88467" custRadScaleInc="-4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57F835-20F8-41A5-9C03-9BAF009BCC43}" type="pres">
      <dgm:prSet presAssocID="{9F975295-124F-4DB5-8279-6D33E81F356D}" presName="parTrans" presStyleLbl="bgSibTrans2D1" presStyleIdx="1" presStyleCnt="8" custAng="132032"/>
      <dgm:spPr/>
      <dgm:t>
        <a:bodyPr/>
        <a:lstStyle/>
        <a:p>
          <a:endParaRPr lang="ru-RU"/>
        </a:p>
      </dgm:t>
    </dgm:pt>
    <dgm:pt modelId="{FA4340D0-61DD-4657-8BB1-A895B9B951B0}" type="pres">
      <dgm:prSet presAssocID="{13B713C6-15F4-4B04-AEAF-64629261F19F}" presName="node" presStyleLbl="node1" presStyleIdx="1" presStyleCnt="8" custScaleX="157125" custRadScaleRad="100302" custRadScaleInc="51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910564-67D4-4C68-82A7-D918D0C13452}" type="pres">
      <dgm:prSet presAssocID="{E64FE6AC-6FC8-4209-8A0C-2D133F8FA535}" presName="parTrans" presStyleLbl="bgSibTrans2D1" presStyleIdx="2" presStyleCnt="8" custLinFactNeighborX="3080" custLinFactNeighborY="25132"/>
      <dgm:spPr/>
      <dgm:t>
        <a:bodyPr/>
        <a:lstStyle/>
        <a:p>
          <a:endParaRPr lang="ru-RU"/>
        </a:p>
      </dgm:t>
    </dgm:pt>
    <dgm:pt modelId="{46D58712-94F1-4AA1-BFE7-F18D1A396B89}" type="pres">
      <dgm:prSet presAssocID="{58B95887-AB9A-4448-817D-8BA20847427F}" presName="node" presStyleLbl="node1" presStyleIdx="2" presStyleCnt="8" custScaleX="149670" custScaleY="64382" custRadScaleRad="117453" custRadScaleInc="-23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E1C54B-4BE3-4E6E-92BC-4C40CE223CC7}" type="pres">
      <dgm:prSet presAssocID="{F442B1A4-B142-4BC7-B6D1-BBF7578613F9}" presName="parTrans" presStyleLbl="bgSibTrans2D1" presStyleIdx="3" presStyleCnt="8" custLinFactNeighborX="2580" custLinFactNeighborY="7530"/>
      <dgm:spPr>
        <a:prstGeom prst="leftRightArrow">
          <a:avLst/>
        </a:prstGeom>
      </dgm:spPr>
      <dgm:t>
        <a:bodyPr/>
        <a:lstStyle/>
        <a:p>
          <a:endParaRPr lang="ru-RU"/>
        </a:p>
      </dgm:t>
    </dgm:pt>
    <dgm:pt modelId="{69362D7B-2B7E-4900-B67C-650361EAC9A7}" type="pres">
      <dgm:prSet presAssocID="{5B2066DA-A812-4002-A725-4FED59354703}" presName="node" presStyleLbl="node1" presStyleIdx="3" presStyleCnt="8" custScaleX="163164" custScaleY="99257" custRadScaleRad="106189" custRadScaleInc="1062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13D6D8-0E4D-407E-AB2D-66131F1F490E}" type="pres">
      <dgm:prSet presAssocID="{B55703F3-0910-4E55-A471-2959862A59DE}" presName="parTrans" presStyleLbl="bgSibTrans2D1" presStyleIdx="4" presStyleCnt="8"/>
      <dgm:spPr/>
      <dgm:t>
        <a:bodyPr/>
        <a:lstStyle/>
        <a:p>
          <a:endParaRPr lang="ru-RU"/>
        </a:p>
      </dgm:t>
    </dgm:pt>
    <dgm:pt modelId="{BB0EE544-4757-423D-B339-A5B91C28C73A}" type="pres">
      <dgm:prSet presAssocID="{7789C359-FC20-48FD-BCF3-7D357D7144B5}" presName="node" presStyleLbl="node1" presStyleIdx="4" presStyleCnt="8" custScaleX="150173" custRadScaleRad="116197" custRadScaleInc="-1526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CD87AC-6A97-40C1-AAB5-7C49722914A6}" type="pres">
      <dgm:prSet presAssocID="{1EE1C840-4F85-4F94-B0A7-640C2ADCE718}" presName="parTrans" presStyleLbl="bgSibTrans2D1" presStyleIdx="5" presStyleCnt="8"/>
      <dgm:spPr/>
      <dgm:t>
        <a:bodyPr/>
        <a:lstStyle/>
        <a:p>
          <a:endParaRPr lang="ru-RU"/>
        </a:p>
      </dgm:t>
    </dgm:pt>
    <dgm:pt modelId="{964239F2-A11E-4C15-9563-E5C81BEFEBA8}" type="pres">
      <dgm:prSet presAssocID="{1C77950B-428B-4CC6-9C0A-3BA229C00989}" presName="node" presStyleLbl="node1" presStyleIdx="5" presStyleCnt="8" custScaleX="144270" custScaleY="115763" custRadScaleRad="125124" custRadScaleInc="128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4112A5-95F0-457C-B77F-C20AAA0F64B3}" type="pres">
      <dgm:prSet presAssocID="{58D121C0-F0A2-4F67-8409-09203B5A9869}" presName="parTrans" presStyleLbl="bgSibTrans2D1" presStyleIdx="6" presStyleCnt="8"/>
      <dgm:spPr/>
      <dgm:t>
        <a:bodyPr/>
        <a:lstStyle/>
        <a:p>
          <a:endParaRPr lang="ru-RU"/>
        </a:p>
      </dgm:t>
    </dgm:pt>
    <dgm:pt modelId="{ACD06A05-5430-4D5E-A5C3-082C9F76BC91}" type="pres">
      <dgm:prSet presAssocID="{EB038237-A15C-4CC3-A62A-42B30C46732B}" presName="node" presStyleLbl="node1" presStyleIdx="6" presStyleCnt="8" custScaleX="161843" custScaleY="211433" custRadScaleRad="93558" custRadScaleInc="267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2843A0-433F-4F8E-89B8-55E99EF46B84}" type="pres">
      <dgm:prSet presAssocID="{47CE2727-E57A-43B1-A15C-C1D06AB5F122}" presName="parTrans" presStyleLbl="bgSibTrans2D1" presStyleIdx="7" presStyleCnt="8" custLinFactNeighborX="-25868" custLinFactNeighborY="44023"/>
      <dgm:spPr/>
      <dgm:t>
        <a:bodyPr/>
        <a:lstStyle/>
        <a:p>
          <a:endParaRPr lang="ru-RU"/>
        </a:p>
      </dgm:t>
    </dgm:pt>
    <dgm:pt modelId="{B2E13F94-6195-4899-A63F-6EA525F8AB60}" type="pres">
      <dgm:prSet presAssocID="{2357837B-32A5-469E-99C7-EC4C1EC1CC34}" presName="node" presStyleLbl="node1" presStyleIdx="7" presStyleCnt="8" custScaleX="189064" custScaleY="125477" custRadScaleRad="83498" custRadScaleInc="619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EF6854-C9EF-4A62-B483-80DBF4F021CE}" type="presOf" srcId="{F442B1A4-B142-4BC7-B6D1-BBF7578613F9}" destId="{2FE1C54B-4BE3-4E6E-92BC-4C40CE223CC7}" srcOrd="0" destOrd="0" presId="urn:microsoft.com/office/officeart/2005/8/layout/radial4"/>
    <dgm:cxn modelId="{8FDC137C-1E48-4CAE-8EB0-FF538D025CB1}" srcId="{BEECC568-33BE-424B-9941-911D2A9D51EC}" destId="{5A7C5186-1526-48C0-9443-B439D3781431}" srcOrd="0" destOrd="0" parTransId="{C75CC244-F3EB-4E76-940F-188EDE89AAEC}" sibTransId="{54C3F102-77E9-40A8-8C1D-D405D5BDA431}"/>
    <dgm:cxn modelId="{63881FFF-B151-4540-9681-F033BF07B3B2}" srcId="{BEECC568-33BE-424B-9941-911D2A9D51EC}" destId="{13B713C6-15F4-4B04-AEAF-64629261F19F}" srcOrd="1" destOrd="0" parTransId="{9F975295-124F-4DB5-8279-6D33E81F356D}" sibTransId="{EA08A01C-B550-49BF-B5DA-6D608D8F5D97}"/>
    <dgm:cxn modelId="{720C22A8-8B98-40F4-8EFA-585F29CEDC6D}" srcId="{BEECC568-33BE-424B-9941-911D2A9D51EC}" destId="{2357837B-32A5-469E-99C7-EC4C1EC1CC34}" srcOrd="7" destOrd="0" parTransId="{47CE2727-E57A-43B1-A15C-C1D06AB5F122}" sibTransId="{FDDD5ACA-634A-4F70-B122-CE716BA66B5B}"/>
    <dgm:cxn modelId="{598EE46A-4039-43A5-88E4-5EC722FF5BBC}" type="presOf" srcId="{C75CC244-F3EB-4E76-940F-188EDE89AAEC}" destId="{A627D8CE-8FA7-4D72-8AE6-1797CDED2F66}" srcOrd="0" destOrd="0" presId="urn:microsoft.com/office/officeart/2005/8/layout/radial4"/>
    <dgm:cxn modelId="{2B9D9C93-F647-4CBE-8EE9-DB5042C8543F}" type="presOf" srcId="{E64FE6AC-6FC8-4209-8A0C-2D133F8FA535}" destId="{24910564-67D4-4C68-82A7-D918D0C13452}" srcOrd="0" destOrd="0" presId="urn:microsoft.com/office/officeart/2005/8/layout/radial4"/>
    <dgm:cxn modelId="{F98EA04B-402C-49EB-916E-D518B94BEEE3}" srcId="{BEECC568-33BE-424B-9941-911D2A9D51EC}" destId="{EB038237-A15C-4CC3-A62A-42B30C46732B}" srcOrd="6" destOrd="0" parTransId="{58D121C0-F0A2-4F67-8409-09203B5A9869}" sibTransId="{6A83A33B-6E05-4DEC-B6DE-F1428A6C00CE}"/>
    <dgm:cxn modelId="{5B233A37-75F2-4647-BDAC-85F8006F966E}" type="presOf" srcId="{7789C359-FC20-48FD-BCF3-7D357D7144B5}" destId="{BB0EE544-4757-423D-B339-A5B91C28C73A}" srcOrd="0" destOrd="0" presId="urn:microsoft.com/office/officeart/2005/8/layout/radial4"/>
    <dgm:cxn modelId="{0A84C729-8B2A-4833-8D76-6B6BE1E1CCFA}" type="presOf" srcId="{EB038237-A15C-4CC3-A62A-42B30C46732B}" destId="{ACD06A05-5430-4D5E-A5C3-082C9F76BC91}" srcOrd="0" destOrd="0" presId="urn:microsoft.com/office/officeart/2005/8/layout/radial4"/>
    <dgm:cxn modelId="{2669A747-F54E-4C4E-9093-7656EDE2E76F}" srcId="{BEECC568-33BE-424B-9941-911D2A9D51EC}" destId="{1C77950B-428B-4CC6-9C0A-3BA229C00989}" srcOrd="5" destOrd="0" parTransId="{1EE1C840-4F85-4F94-B0A7-640C2ADCE718}" sibTransId="{72445AB4-55FE-4933-B53E-2D261F6A4183}"/>
    <dgm:cxn modelId="{0CDB6434-2B20-419A-807E-E429E7600E76}" type="presOf" srcId="{5A7C5186-1526-48C0-9443-B439D3781431}" destId="{6BE5A2B1-B994-40EF-B199-39123F2E8A83}" srcOrd="0" destOrd="0" presId="urn:microsoft.com/office/officeart/2005/8/layout/radial4"/>
    <dgm:cxn modelId="{5B6171C9-3073-4B5B-9949-C306B289DC6C}" type="presOf" srcId="{58D121C0-F0A2-4F67-8409-09203B5A9869}" destId="{A64112A5-95F0-457C-B77F-C20AAA0F64B3}" srcOrd="0" destOrd="0" presId="urn:microsoft.com/office/officeart/2005/8/layout/radial4"/>
    <dgm:cxn modelId="{066DF610-B21C-4D60-9869-2F6975F0F998}" type="presOf" srcId="{47CE2727-E57A-43B1-A15C-C1D06AB5F122}" destId="{972843A0-433F-4F8E-89B8-55E99EF46B84}" srcOrd="0" destOrd="0" presId="urn:microsoft.com/office/officeart/2005/8/layout/radial4"/>
    <dgm:cxn modelId="{64A5E41A-361B-45BA-AF16-D5C3C7093879}" type="presOf" srcId="{2357837B-32A5-469E-99C7-EC4C1EC1CC34}" destId="{B2E13F94-6195-4899-A63F-6EA525F8AB60}" srcOrd="0" destOrd="0" presId="urn:microsoft.com/office/officeart/2005/8/layout/radial4"/>
    <dgm:cxn modelId="{CCED3275-71F6-4C3F-868F-06E276CB8ACE}" srcId="{BEECC568-33BE-424B-9941-911D2A9D51EC}" destId="{58B95887-AB9A-4448-817D-8BA20847427F}" srcOrd="2" destOrd="0" parTransId="{E64FE6AC-6FC8-4209-8A0C-2D133F8FA535}" sibTransId="{AD2CFBFC-B852-4772-B68C-81FFA155F596}"/>
    <dgm:cxn modelId="{943BF22C-29D4-48C4-9B4E-1EEEC09F7F56}" type="presOf" srcId="{BEECC568-33BE-424B-9941-911D2A9D51EC}" destId="{E4D07CD3-302B-49A1-9C8D-787A288AA0D0}" srcOrd="0" destOrd="0" presId="urn:microsoft.com/office/officeart/2005/8/layout/radial4"/>
    <dgm:cxn modelId="{5AD9516C-ECCD-4D97-88B3-9821FCEF364A}" type="presOf" srcId="{B55703F3-0910-4E55-A471-2959862A59DE}" destId="{9313D6D8-0E4D-407E-AB2D-66131F1F490E}" srcOrd="0" destOrd="0" presId="urn:microsoft.com/office/officeart/2005/8/layout/radial4"/>
    <dgm:cxn modelId="{CFB6F203-6F0B-4D0B-84AC-0615826D4969}" type="presOf" srcId="{5B2066DA-A812-4002-A725-4FED59354703}" destId="{69362D7B-2B7E-4900-B67C-650361EAC9A7}" srcOrd="0" destOrd="0" presId="urn:microsoft.com/office/officeart/2005/8/layout/radial4"/>
    <dgm:cxn modelId="{1367B6C3-B228-480E-BAD7-C445B675AEF6}" type="presOf" srcId="{1EE1C840-4F85-4F94-B0A7-640C2ADCE718}" destId="{7BCD87AC-6A97-40C1-AAB5-7C49722914A6}" srcOrd="0" destOrd="0" presId="urn:microsoft.com/office/officeart/2005/8/layout/radial4"/>
    <dgm:cxn modelId="{013F19BF-A904-4F5D-B9D1-C6C38CBDA29F}" srcId="{BEECC568-33BE-424B-9941-911D2A9D51EC}" destId="{7789C359-FC20-48FD-BCF3-7D357D7144B5}" srcOrd="4" destOrd="0" parTransId="{B55703F3-0910-4E55-A471-2959862A59DE}" sibTransId="{2FDE8E54-DCFA-444E-8E93-28DE0F59B2FD}"/>
    <dgm:cxn modelId="{31EE756F-D6EA-4D9C-A78F-B16857AF7EC8}" srcId="{2F1DC6AB-59CA-47ED-A3C1-36F9FD0EEF8A}" destId="{BEECC568-33BE-424B-9941-911D2A9D51EC}" srcOrd="0" destOrd="0" parTransId="{AEA0ACB6-3D09-4218-B0BD-9F7C90FBC410}" sibTransId="{764A4428-822D-45C2-B5D3-3DCAD630DD61}"/>
    <dgm:cxn modelId="{EDB11E38-24F9-498E-819C-11F9B97CE639}" type="presOf" srcId="{13B713C6-15F4-4B04-AEAF-64629261F19F}" destId="{FA4340D0-61DD-4657-8BB1-A895B9B951B0}" srcOrd="0" destOrd="0" presId="urn:microsoft.com/office/officeart/2005/8/layout/radial4"/>
    <dgm:cxn modelId="{CA18FF5F-19A3-4C2D-8247-F1D84B1D2EE9}" type="presOf" srcId="{1C77950B-428B-4CC6-9C0A-3BA229C00989}" destId="{964239F2-A11E-4C15-9563-E5C81BEFEBA8}" srcOrd="0" destOrd="0" presId="urn:microsoft.com/office/officeart/2005/8/layout/radial4"/>
    <dgm:cxn modelId="{99974C60-11D4-4A18-B808-2B6D82CDA533}" type="presOf" srcId="{2F1DC6AB-59CA-47ED-A3C1-36F9FD0EEF8A}" destId="{840A2531-7C2D-4D2E-9EA4-168D718FCCA5}" srcOrd="0" destOrd="0" presId="urn:microsoft.com/office/officeart/2005/8/layout/radial4"/>
    <dgm:cxn modelId="{5D4A042F-AAFD-4C30-AED4-E9F54DA48912}" type="presOf" srcId="{9F975295-124F-4DB5-8279-6D33E81F356D}" destId="{4657F835-20F8-41A5-9C03-9BAF009BCC43}" srcOrd="0" destOrd="0" presId="urn:microsoft.com/office/officeart/2005/8/layout/radial4"/>
    <dgm:cxn modelId="{0C07D0B5-53DD-4542-9BDE-9A154807BD71}" srcId="{BEECC568-33BE-424B-9941-911D2A9D51EC}" destId="{5B2066DA-A812-4002-A725-4FED59354703}" srcOrd="3" destOrd="0" parTransId="{F442B1A4-B142-4BC7-B6D1-BBF7578613F9}" sibTransId="{ADBC1800-5F06-464A-A4B6-5A4F358E5C6B}"/>
    <dgm:cxn modelId="{302DC659-AF13-4905-A842-8341F57E5F6F}" type="presOf" srcId="{58B95887-AB9A-4448-817D-8BA20847427F}" destId="{46D58712-94F1-4AA1-BFE7-F18D1A396B89}" srcOrd="0" destOrd="0" presId="urn:microsoft.com/office/officeart/2005/8/layout/radial4"/>
    <dgm:cxn modelId="{A6F9B717-E80D-48D4-92CA-F5D20EB8700D}" type="presParOf" srcId="{840A2531-7C2D-4D2E-9EA4-168D718FCCA5}" destId="{E4D07CD3-302B-49A1-9C8D-787A288AA0D0}" srcOrd="0" destOrd="0" presId="urn:microsoft.com/office/officeart/2005/8/layout/radial4"/>
    <dgm:cxn modelId="{828AC555-9836-465A-8ED5-FDA2CCA285DA}" type="presParOf" srcId="{840A2531-7C2D-4D2E-9EA4-168D718FCCA5}" destId="{A627D8CE-8FA7-4D72-8AE6-1797CDED2F66}" srcOrd="1" destOrd="0" presId="urn:microsoft.com/office/officeart/2005/8/layout/radial4"/>
    <dgm:cxn modelId="{2DCFD243-12A3-43C0-A079-D3654D91496E}" type="presParOf" srcId="{840A2531-7C2D-4D2E-9EA4-168D718FCCA5}" destId="{6BE5A2B1-B994-40EF-B199-39123F2E8A83}" srcOrd="2" destOrd="0" presId="urn:microsoft.com/office/officeart/2005/8/layout/radial4"/>
    <dgm:cxn modelId="{CD56A793-7D65-4D7C-B203-5A1919840DE0}" type="presParOf" srcId="{840A2531-7C2D-4D2E-9EA4-168D718FCCA5}" destId="{4657F835-20F8-41A5-9C03-9BAF009BCC43}" srcOrd="3" destOrd="0" presId="urn:microsoft.com/office/officeart/2005/8/layout/radial4"/>
    <dgm:cxn modelId="{A25A8696-72A1-499F-B3D3-1544FA819289}" type="presParOf" srcId="{840A2531-7C2D-4D2E-9EA4-168D718FCCA5}" destId="{FA4340D0-61DD-4657-8BB1-A895B9B951B0}" srcOrd="4" destOrd="0" presId="urn:microsoft.com/office/officeart/2005/8/layout/radial4"/>
    <dgm:cxn modelId="{AD420E3E-8032-421E-947D-CDDD68892768}" type="presParOf" srcId="{840A2531-7C2D-4D2E-9EA4-168D718FCCA5}" destId="{24910564-67D4-4C68-82A7-D918D0C13452}" srcOrd="5" destOrd="0" presId="urn:microsoft.com/office/officeart/2005/8/layout/radial4"/>
    <dgm:cxn modelId="{F62EB730-6162-4694-BC82-6B48A8830292}" type="presParOf" srcId="{840A2531-7C2D-4D2E-9EA4-168D718FCCA5}" destId="{46D58712-94F1-4AA1-BFE7-F18D1A396B89}" srcOrd="6" destOrd="0" presId="urn:microsoft.com/office/officeart/2005/8/layout/radial4"/>
    <dgm:cxn modelId="{F5CD3D63-B262-465D-BC01-3AF2246B060E}" type="presParOf" srcId="{840A2531-7C2D-4D2E-9EA4-168D718FCCA5}" destId="{2FE1C54B-4BE3-4E6E-92BC-4C40CE223CC7}" srcOrd="7" destOrd="0" presId="urn:microsoft.com/office/officeart/2005/8/layout/radial4"/>
    <dgm:cxn modelId="{B4D8580D-A089-40F9-8B72-3E0181FCFE71}" type="presParOf" srcId="{840A2531-7C2D-4D2E-9EA4-168D718FCCA5}" destId="{69362D7B-2B7E-4900-B67C-650361EAC9A7}" srcOrd="8" destOrd="0" presId="urn:microsoft.com/office/officeart/2005/8/layout/radial4"/>
    <dgm:cxn modelId="{EC562649-FFAD-4B31-8BC5-3C91AEDE78DC}" type="presParOf" srcId="{840A2531-7C2D-4D2E-9EA4-168D718FCCA5}" destId="{9313D6D8-0E4D-407E-AB2D-66131F1F490E}" srcOrd="9" destOrd="0" presId="urn:microsoft.com/office/officeart/2005/8/layout/radial4"/>
    <dgm:cxn modelId="{5CDBCD85-93D4-4555-A01F-AAABEC8B4B8C}" type="presParOf" srcId="{840A2531-7C2D-4D2E-9EA4-168D718FCCA5}" destId="{BB0EE544-4757-423D-B339-A5B91C28C73A}" srcOrd="10" destOrd="0" presId="urn:microsoft.com/office/officeart/2005/8/layout/radial4"/>
    <dgm:cxn modelId="{3EA78DAE-293C-4A8F-9D31-7FB50A80AB75}" type="presParOf" srcId="{840A2531-7C2D-4D2E-9EA4-168D718FCCA5}" destId="{7BCD87AC-6A97-40C1-AAB5-7C49722914A6}" srcOrd="11" destOrd="0" presId="urn:microsoft.com/office/officeart/2005/8/layout/radial4"/>
    <dgm:cxn modelId="{12F901F9-E9A5-46B4-83F4-EA67471BCFDA}" type="presParOf" srcId="{840A2531-7C2D-4D2E-9EA4-168D718FCCA5}" destId="{964239F2-A11E-4C15-9563-E5C81BEFEBA8}" srcOrd="12" destOrd="0" presId="urn:microsoft.com/office/officeart/2005/8/layout/radial4"/>
    <dgm:cxn modelId="{459D8944-418D-49CE-B518-E771E6F85DE0}" type="presParOf" srcId="{840A2531-7C2D-4D2E-9EA4-168D718FCCA5}" destId="{A64112A5-95F0-457C-B77F-C20AAA0F64B3}" srcOrd="13" destOrd="0" presId="urn:microsoft.com/office/officeart/2005/8/layout/radial4"/>
    <dgm:cxn modelId="{F02D9499-6E09-4698-B5E6-B8B631E6095A}" type="presParOf" srcId="{840A2531-7C2D-4D2E-9EA4-168D718FCCA5}" destId="{ACD06A05-5430-4D5E-A5C3-082C9F76BC91}" srcOrd="14" destOrd="0" presId="urn:microsoft.com/office/officeart/2005/8/layout/radial4"/>
    <dgm:cxn modelId="{7A54198A-E0D1-45FB-B1CF-1576AA81A824}" type="presParOf" srcId="{840A2531-7C2D-4D2E-9EA4-168D718FCCA5}" destId="{972843A0-433F-4F8E-89B8-55E99EF46B84}" srcOrd="15" destOrd="0" presId="urn:microsoft.com/office/officeart/2005/8/layout/radial4"/>
    <dgm:cxn modelId="{1A10E2D3-8DB4-4CD7-9374-CC31C6899514}" type="presParOf" srcId="{840A2531-7C2D-4D2E-9EA4-168D718FCCA5}" destId="{B2E13F94-6195-4899-A63F-6EA525F8AB60}" srcOrd="1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D1F859-70D8-49C6-A6D1-58B7D17265A4}">
      <dsp:nvSpPr>
        <dsp:cNvPr id="0" name=""/>
        <dsp:cNvSpPr/>
      </dsp:nvSpPr>
      <dsp:spPr>
        <a:xfrm rot="5400000">
          <a:off x="5335720" y="-1756059"/>
          <a:ext cx="1243825" cy="507161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rgbClr val="002060"/>
              </a:solidFill>
            </a:rPr>
            <a:t>истории Древнего мира: на примере Древней Греции</a:t>
          </a:r>
          <a:endParaRPr lang="ru-RU" sz="1300" b="1" kern="1200" dirty="0">
            <a:solidFill>
              <a:srgbClr val="002060"/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rgbClr val="002060"/>
              </a:solidFill>
            </a:rPr>
            <a:t>, в средневековье - это пример Византии (фильм «Гибель империи. Уроки Византии»)</a:t>
          </a:r>
          <a:endParaRPr lang="ru-RU" sz="1300" b="1" kern="1200" dirty="0">
            <a:solidFill>
              <a:srgbClr val="002060"/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rgbClr val="002060"/>
              </a:solidFill>
            </a:rPr>
            <a:t>влиянием христианства самого князя Владимира после Крещения</a:t>
          </a:r>
          <a:endParaRPr lang="ru-RU" sz="1300" b="1" kern="1200" dirty="0">
            <a:solidFill>
              <a:srgbClr val="002060"/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rgbClr val="002060"/>
              </a:solidFill>
            </a:rPr>
            <a:t>духовный выбор Александра Невского </a:t>
          </a:r>
          <a:endParaRPr lang="ru-RU" sz="1300" b="1" kern="1200" dirty="0">
            <a:solidFill>
              <a:srgbClr val="002060"/>
            </a:solidFill>
          </a:endParaRPr>
        </a:p>
      </dsp:txBody>
      <dsp:txXfrm rot="5400000">
        <a:off x="5335720" y="-1756059"/>
        <a:ext cx="1243825" cy="5071613"/>
      </dsp:txXfrm>
    </dsp:sp>
    <dsp:sp modelId="{DF2628A4-6E3D-46E0-B9B5-4CAE7EF06FA2}">
      <dsp:nvSpPr>
        <dsp:cNvPr id="0" name=""/>
        <dsp:cNvSpPr/>
      </dsp:nvSpPr>
      <dsp:spPr>
        <a:xfrm>
          <a:off x="0" y="2355"/>
          <a:ext cx="3421827" cy="1554782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ИСТОРИЯ: зависимость между нравственным состоянием общества и исторической судьбой его государства </a:t>
          </a:r>
          <a:endParaRPr lang="ru-RU" sz="2000" b="1" kern="12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2355"/>
        <a:ext cx="3421827" cy="1554782"/>
      </dsp:txXfrm>
    </dsp:sp>
    <dsp:sp modelId="{44F36E40-6E9A-4646-AFEC-699285516966}">
      <dsp:nvSpPr>
        <dsp:cNvPr id="0" name=""/>
        <dsp:cNvSpPr/>
      </dsp:nvSpPr>
      <dsp:spPr>
        <a:xfrm rot="5400000">
          <a:off x="5156009" y="-306754"/>
          <a:ext cx="1243825" cy="54380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rgbClr val="002060"/>
              </a:solidFill>
            </a:rPr>
            <a:t>рассказ В.М.Шукшина «Слово о малой родине»- литературная основа для рассмотрения таких тем, как «Россия – наша Родина» (урок №1), «Любовь и уважение к Отечеству» (урок №30).</a:t>
          </a:r>
          <a:endParaRPr lang="ru-RU" sz="1300" b="1" kern="1200" dirty="0">
            <a:solidFill>
              <a:srgbClr val="002060"/>
            </a:solidFill>
          </a:endParaRPr>
        </a:p>
      </dsp:txBody>
      <dsp:txXfrm rot="5400000">
        <a:off x="5156009" y="-306754"/>
        <a:ext cx="1243825" cy="5438044"/>
      </dsp:txXfrm>
    </dsp:sp>
    <dsp:sp modelId="{ED456655-AC8B-4B47-8FAD-21B2636E2046}">
      <dsp:nvSpPr>
        <dsp:cNvPr id="0" name=""/>
        <dsp:cNvSpPr/>
      </dsp:nvSpPr>
      <dsp:spPr>
        <a:xfrm>
          <a:off x="0" y="1634876"/>
          <a:ext cx="3058899" cy="1554782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2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Филологическая составляющая уроков «Основы православной культуры».</a:t>
          </a:r>
          <a:endParaRPr lang="ru-RU" sz="2000" kern="12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1634876"/>
        <a:ext cx="3058899" cy="1554782"/>
      </dsp:txXfrm>
    </dsp:sp>
    <dsp:sp modelId="{DA7DD5AD-3C9F-48CD-8D56-BBDB12DC0378}">
      <dsp:nvSpPr>
        <dsp:cNvPr id="0" name=""/>
        <dsp:cNvSpPr/>
      </dsp:nvSpPr>
      <dsp:spPr>
        <a:xfrm rot="5400000">
          <a:off x="5156009" y="1325767"/>
          <a:ext cx="1243825" cy="54380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rgbClr val="002060"/>
              </a:solidFill>
            </a:rPr>
            <a:t>Р. </a:t>
          </a:r>
          <a:r>
            <a:rPr lang="ru-RU" sz="1300" b="1" kern="1200" dirty="0" err="1" smtClean="0">
              <a:solidFill>
                <a:srgbClr val="002060"/>
              </a:solidFill>
            </a:rPr>
            <a:t>Паулс</a:t>
          </a:r>
          <a:r>
            <a:rPr lang="ru-RU" sz="1300" b="1" kern="1200" dirty="0" smtClean="0">
              <a:solidFill>
                <a:srgbClr val="002060"/>
              </a:solidFill>
            </a:rPr>
            <a:t> – Е.Евтушенко «Дай Бог!»;</a:t>
          </a:r>
          <a:endParaRPr lang="ru-RU" sz="1300" b="1" kern="1200" dirty="0">
            <a:solidFill>
              <a:srgbClr val="002060"/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>
              <a:solidFill>
                <a:srgbClr val="002060"/>
              </a:solidFill>
            </a:rPr>
            <a:t>В.А.Моцарт «Реквием», «Страсти по Матфею»;</a:t>
          </a:r>
          <a:br>
            <a:rPr lang="ru-RU" sz="1300" b="1" kern="1200" dirty="0" smtClean="0">
              <a:solidFill>
                <a:srgbClr val="002060"/>
              </a:solidFill>
            </a:rPr>
          </a:br>
          <a:r>
            <a:rPr lang="ru-RU" sz="1300" b="1" kern="1200" dirty="0" smtClean="0">
              <a:solidFill>
                <a:srgbClr val="002060"/>
              </a:solidFill>
            </a:rPr>
            <a:t>И.С.Бах «Месса си минор»;</a:t>
          </a:r>
          <a:br>
            <a:rPr lang="ru-RU" sz="1300" b="1" kern="1200" dirty="0" smtClean="0">
              <a:solidFill>
                <a:srgbClr val="002060"/>
              </a:solidFill>
            </a:rPr>
          </a:br>
          <a:r>
            <a:rPr lang="ru-RU" sz="1300" b="1" kern="1200" dirty="0" smtClean="0">
              <a:solidFill>
                <a:srgbClr val="002060"/>
              </a:solidFill>
            </a:rPr>
            <a:t>П.И.Чайковский «Детский альбом» (день из жизни ребёнка – «Утренняя молитва»)</a:t>
          </a:r>
          <a:endParaRPr lang="ru-RU" sz="1300" b="1" kern="1200" dirty="0">
            <a:solidFill>
              <a:srgbClr val="002060"/>
            </a:solidFill>
          </a:endParaRPr>
        </a:p>
      </dsp:txBody>
      <dsp:txXfrm rot="5400000">
        <a:off x="5156009" y="1325767"/>
        <a:ext cx="1243825" cy="5438044"/>
      </dsp:txXfrm>
    </dsp:sp>
    <dsp:sp modelId="{E46842FB-F06C-4962-A2D5-97C37F64E5F1}">
      <dsp:nvSpPr>
        <dsp:cNvPr id="0" name=""/>
        <dsp:cNvSpPr/>
      </dsp:nvSpPr>
      <dsp:spPr>
        <a:xfrm>
          <a:off x="0" y="3267398"/>
          <a:ext cx="3058899" cy="1554782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МУЗЫКА</a:t>
          </a:r>
          <a:endParaRPr lang="ru-RU" sz="2000" b="1" kern="12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3267398"/>
        <a:ext cx="3058899" cy="155478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D07CD3-302B-49A1-9C8D-787A288AA0D0}">
      <dsp:nvSpPr>
        <dsp:cNvPr id="0" name=""/>
        <dsp:cNvSpPr/>
      </dsp:nvSpPr>
      <dsp:spPr>
        <a:xfrm>
          <a:off x="2567129" y="2822320"/>
          <a:ext cx="2833468" cy="20933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«Рождество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Христово»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67129" y="2822320"/>
        <a:ext cx="2833468" cy="2093376"/>
      </dsp:txXfrm>
    </dsp:sp>
    <dsp:sp modelId="{A627D8CE-8FA7-4D72-8AE6-1797CDED2F66}">
      <dsp:nvSpPr>
        <dsp:cNvPr id="0" name=""/>
        <dsp:cNvSpPr/>
      </dsp:nvSpPr>
      <dsp:spPr>
        <a:xfrm rot="9986070">
          <a:off x="904064" y="4143415"/>
          <a:ext cx="1662211" cy="536352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BE5A2B1-B994-40EF-B199-39123F2E8A83}">
      <dsp:nvSpPr>
        <dsp:cNvPr id="0" name=""/>
        <dsp:cNvSpPr/>
      </dsp:nvSpPr>
      <dsp:spPr>
        <a:xfrm>
          <a:off x="-20108" y="3909703"/>
          <a:ext cx="1894716" cy="1393659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Внеурочное занятие «Зимние православные праздники»</a:t>
          </a:r>
          <a:endParaRPr lang="ru-RU" sz="18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-20108" y="3909703"/>
        <a:ext cx="1894716" cy="1393659"/>
      </dsp:txXfrm>
    </dsp:sp>
    <dsp:sp modelId="{4657F835-20F8-41A5-9C03-9BAF009BCC43}">
      <dsp:nvSpPr>
        <dsp:cNvPr id="0" name=""/>
        <dsp:cNvSpPr/>
      </dsp:nvSpPr>
      <dsp:spPr>
        <a:xfrm rot="11953096">
          <a:off x="852314" y="2912186"/>
          <a:ext cx="1763162" cy="536352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A4340D0-61DD-4657-8BB1-A895B9B951B0}">
      <dsp:nvSpPr>
        <dsp:cNvPr id="0" name=""/>
        <dsp:cNvSpPr/>
      </dsp:nvSpPr>
      <dsp:spPr>
        <a:xfrm>
          <a:off x="-144034" y="2395409"/>
          <a:ext cx="2069899" cy="105388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«Рождественские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посиделки»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2-3 классы</a:t>
          </a:r>
          <a:endParaRPr lang="ru-RU" sz="18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-144034" y="2395409"/>
        <a:ext cx="2069899" cy="1053886"/>
      </dsp:txXfrm>
    </dsp:sp>
    <dsp:sp modelId="{24910564-67D4-4C68-82A7-D918D0C13452}">
      <dsp:nvSpPr>
        <dsp:cNvPr id="0" name=""/>
        <dsp:cNvSpPr/>
      </dsp:nvSpPr>
      <dsp:spPr>
        <a:xfrm rot="13205195">
          <a:off x="981849" y="2119851"/>
          <a:ext cx="2306704" cy="536352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6D58712-94F1-4AA1-BFE7-F18D1A396B89}">
      <dsp:nvSpPr>
        <dsp:cNvPr id="0" name=""/>
        <dsp:cNvSpPr/>
      </dsp:nvSpPr>
      <dsp:spPr>
        <a:xfrm>
          <a:off x="195912" y="1171280"/>
          <a:ext cx="1971690" cy="678513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Уроки ОРКСЭ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«Храм»,«Икона»</a:t>
          </a:r>
          <a:endParaRPr lang="ru-RU" sz="18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5912" y="1171280"/>
        <a:ext cx="1971690" cy="678513"/>
      </dsp:txXfrm>
    </dsp:sp>
    <dsp:sp modelId="{2FE1C54B-4BE3-4E6E-92BC-4C40CE223CC7}">
      <dsp:nvSpPr>
        <dsp:cNvPr id="0" name=""/>
        <dsp:cNvSpPr/>
      </dsp:nvSpPr>
      <dsp:spPr>
        <a:xfrm rot="17127937">
          <a:off x="3619222" y="1543611"/>
          <a:ext cx="1992837" cy="536352"/>
        </a:xfrm>
        <a:prstGeom prst="leftRightArrow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9362D7B-2B7E-4900-B67C-650361EAC9A7}">
      <dsp:nvSpPr>
        <dsp:cNvPr id="0" name=""/>
        <dsp:cNvSpPr/>
      </dsp:nvSpPr>
      <dsp:spPr>
        <a:xfrm>
          <a:off x="3755204" y="288033"/>
          <a:ext cx="2149454" cy="1046056"/>
        </a:xfrm>
        <a:prstGeom prst="roundRect">
          <a:avLst>
            <a:gd name="adj" fmla="val 10000"/>
          </a:avLst>
        </a:prstGeom>
        <a:solidFill>
          <a:srgbClr val="FFFF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Урок технологии «Ручные швы»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6класс</a:t>
          </a:r>
          <a:endParaRPr lang="ru-RU" sz="18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755204" y="288033"/>
        <a:ext cx="2149454" cy="1046056"/>
      </dsp:txXfrm>
    </dsp:sp>
    <dsp:sp modelId="{9313D6D8-0E4D-407E-AB2D-66131F1F490E}">
      <dsp:nvSpPr>
        <dsp:cNvPr id="0" name=""/>
        <dsp:cNvSpPr/>
      </dsp:nvSpPr>
      <dsp:spPr>
        <a:xfrm rot="14771979">
          <a:off x="1894804" y="1443629"/>
          <a:ext cx="2275208" cy="536352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B0EE544-4757-423D-B339-A5B91C28C73A}">
      <dsp:nvSpPr>
        <dsp:cNvPr id="0" name=""/>
        <dsp:cNvSpPr/>
      </dsp:nvSpPr>
      <dsp:spPr>
        <a:xfrm>
          <a:off x="1584169" y="144003"/>
          <a:ext cx="1978316" cy="105388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Рождественский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БРЕЙН-РИНГ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6-7 классы</a:t>
          </a:r>
          <a:endParaRPr lang="ru-RU" sz="18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584169" y="144003"/>
        <a:ext cx="1978316" cy="1053886"/>
      </dsp:txXfrm>
    </dsp:sp>
    <dsp:sp modelId="{7BCD87AC-6A97-40C1-AAB5-7C49722914A6}">
      <dsp:nvSpPr>
        <dsp:cNvPr id="0" name=""/>
        <dsp:cNvSpPr/>
      </dsp:nvSpPr>
      <dsp:spPr>
        <a:xfrm rot="19140405">
          <a:off x="4687765" y="1808774"/>
          <a:ext cx="2716230" cy="53635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64239F2-A11E-4C15-9563-E5C81BEFEBA8}">
      <dsp:nvSpPr>
        <dsp:cNvPr id="0" name=""/>
        <dsp:cNvSpPr/>
      </dsp:nvSpPr>
      <dsp:spPr>
        <a:xfrm>
          <a:off x="6120692" y="576061"/>
          <a:ext cx="1900552" cy="1220010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Урок ИЗО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«Создание макетов»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7 класс</a:t>
          </a:r>
          <a:endParaRPr lang="ru-RU" sz="18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120692" y="576061"/>
        <a:ext cx="1900552" cy="1220010"/>
      </dsp:txXfrm>
    </dsp:sp>
    <dsp:sp modelId="{A64112A5-95F0-457C-B77F-C20AAA0F64B3}">
      <dsp:nvSpPr>
        <dsp:cNvPr id="0" name=""/>
        <dsp:cNvSpPr/>
      </dsp:nvSpPr>
      <dsp:spPr>
        <a:xfrm rot="21129912">
          <a:off x="5471781" y="3272572"/>
          <a:ext cx="1795318" cy="536352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CD06A05-5430-4D5E-A5C3-082C9F76BC91}">
      <dsp:nvSpPr>
        <dsp:cNvPr id="0" name=""/>
        <dsp:cNvSpPr/>
      </dsp:nvSpPr>
      <dsp:spPr>
        <a:xfrm>
          <a:off x="6192694" y="2304250"/>
          <a:ext cx="2132052" cy="222826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none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Уроки ИЗО 8класс : групповые художественно-творческие работы  «Театр — спектакль — художник»</a:t>
          </a:r>
          <a:endParaRPr lang="ru-RU" sz="1800" u="none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192694" y="2304250"/>
        <a:ext cx="2132052" cy="2228264"/>
      </dsp:txXfrm>
    </dsp:sp>
    <dsp:sp modelId="{972843A0-433F-4F8E-89B8-55E99EF46B84}">
      <dsp:nvSpPr>
        <dsp:cNvPr id="0" name=""/>
        <dsp:cNvSpPr/>
      </dsp:nvSpPr>
      <dsp:spPr>
        <a:xfrm rot="1492019">
          <a:off x="4705324" y="4838638"/>
          <a:ext cx="1897702" cy="536352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2E13F94-6195-4899-A63F-6EA525F8AB60}">
      <dsp:nvSpPr>
        <dsp:cNvPr id="0" name=""/>
        <dsp:cNvSpPr/>
      </dsp:nvSpPr>
      <dsp:spPr>
        <a:xfrm>
          <a:off x="5760628" y="4608507"/>
          <a:ext cx="2490650" cy="1322385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none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7класс                       урок технологии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none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 "Соединение деталей из древесины»</a:t>
          </a:r>
          <a:endParaRPr lang="ru-RU" sz="1800" i="0" u="none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760628" y="4608507"/>
        <a:ext cx="2490650" cy="13223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vetoch-opk.ru/" TargetMode="External"/><Relationship Id="rId3" Type="http://schemas.openxmlformats.org/officeDocument/2006/relationships/hyperlink" Target="http://eoro.ru/obrazovanie/voskresnye-shkoly/uchebnye-programmy-i-posobiya-dlya-voskresnyx-shkolgrupp-dlya-detej/" TargetMode="External"/><Relationship Id="rId7" Type="http://schemas.openxmlformats.org/officeDocument/2006/relationships/hyperlink" Target="https://elitsy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uhovnyj.ru/18" TargetMode="External"/><Relationship Id="rId5" Type="http://schemas.openxmlformats.org/officeDocument/2006/relationships/hyperlink" Target="http://www.k-istine.ru/opk/opk_recomendations.htm" TargetMode="External"/><Relationship Id="rId10" Type="http://schemas.openxmlformats.org/officeDocument/2006/relationships/image" Target="../media/image10.png"/><Relationship Id="rId4" Type="http://schemas.openxmlformats.org/officeDocument/2006/relationships/hyperlink" Target="http://opk-ych.ru/ssulki/" TargetMode="External"/><Relationship Id="rId9" Type="http://schemas.openxmlformats.org/officeDocument/2006/relationships/hyperlink" Target="http://experiment-opk.pravolimp.ru/lessons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inh-nen-powerpoint-cong-nghe-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39552" y="281554"/>
            <a:ext cx="788436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«ИНСТИТУТ  РАЗВИТИЯ ОБРАЗОВАНИЯ» КРАСНОДАРСКОГО КРАЯ ЗАОЧНАЯ  КОНФЕРЕНЦИЯ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«РЕАЛИЗАЦИЯ ЗАДАЧ ПО ПОСТРОЕНИЮ ОБРАЗОВАТЕЛЬНОГО ПРОЦЕССА  НА ОСНОВЕ ДУХОВНО-НРАВСТВЕННЫХ ЦЕННОСТЕЙ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 КОНТЕКСТЕ  ФГОС ОО И СОО»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1772816"/>
            <a:ext cx="5472608" cy="42627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БРЮХОВА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ТАТЬЯНА  ВАЛЕНТИНОВНА </a:t>
            </a:r>
          </a:p>
          <a:p>
            <a:pPr algn="r">
              <a:lnSpc>
                <a:spcPct val="15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ОСНОВ </a:t>
            </a:r>
          </a:p>
          <a:p>
            <a:pPr algn="r">
              <a:lnSpc>
                <a:spcPct val="15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ПРАВОСЛАВНОЙ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КУЛЬТУРЫ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категория</a:t>
            </a:r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СОШ №11 имени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Н.А.Свистунова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села Беноково,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Мостовский район</a:t>
            </a:r>
          </a:p>
          <a:p>
            <a:pPr algn="ctr"/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-20190523-WA00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628800"/>
            <a:ext cx="2152650" cy="29337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inh-nen-powerpoint-cong-nghe-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64555" y="260648"/>
            <a:ext cx="6003789" cy="15696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Дистанционное обучение и выбор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интернет- ресурсов</a:t>
            </a:r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988840"/>
            <a:ext cx="3672408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Дистанционное обучение стало хорошей практикой и для организации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онлайн- конкурсов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викторин по ОПК и ОРКСЭ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2060848"/>
            <a:ext cx="3384376" cy="22467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предметных олимпиад и творческих конкурсов для школьников, организуемых Православным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Свято-Тихоновским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гуманитарным университетом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4509120"/>
            <a:ext cx="6048672" cy="1323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качественного и интересного проведения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онлайн- мероприятий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православной тематики необходимо очень осторожно подходить к выбору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Интерент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ресурсов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материалов.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inh-nen-powerpoint-cong-nghe-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67544" y="1340768"/>
            <a:ext cx="3347864" cy="52322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Список сайтов, на которых можно смело искать материал для уроков и для самообразования.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azbyka.ru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«Азбука веры» – ведущий православный интернет-портал, основанный в 2005г. Здесь вы  найдёте тысячи книг и статей православных авторов.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http://www.pravmir.ru/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days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pravoslavie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radiovera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›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hram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kupina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›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sofia-sfo.ru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Методические материалы для учителя ОПК. Материалы для родительских собраний по выбору модуля курса ОРКСЭ.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pravklin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miloserdie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://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www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eroshka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http://eoro.ru/obrazovanie/voskresnye-shkoly/uchebnye-programmy-i-posobiya-dlya-voskresnyx-shkolgrupp-dlya-detej/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http://opk-ych.ru/ssulki/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http://www.k-istine.ru/opk/opk_recomendations.htm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http://duhovnyj.ru/18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http://georgievka.cerkov.ru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http://shkola-letovo.my1.ru/index/0-19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https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://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elitsy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.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ru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-православная социальная сеть «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Елицы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499992" y="1412776"/>
            <a:ext cx="4139952" cy="50013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http://wiki.iteach.ru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Один из самых разработанных и многосторонних сайтов, на котором собран богатый материал по Основам православной культуры.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Разделы: об учебном курсе, учебник, электронное приложение (разные варианты уроков по всем темам учебника, презентации), игры при обучении основам православной культуры, материалы из опыта работы педагогов России и многие другие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http://experiment-opk.pravolimp.ru (уроки)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Разработки уроков, аудио-, видео-, иллюстративный, раздаточный материал к урокам.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8"/>
              </a:rPr>
              <a:t>http://www.svetoch-opk.ru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(презентации к урокам)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Основы православной веры в </a:t>
            </a:r>
            <a:r>
              <a:rPr kumimoji="0" lang="ru-RU" sz="11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презентациях-Св</a:t>
            </a:r>
            <a:r>
              <a:rPr kumimoji="0" lang="ru-RU" sz="11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mbria Math" pitchFamily="18" charset="0"/>
                <a:ea typeface="Times New Roman" pitchFamily="18" charset="0"/>
                <a:cs typeface="Arial" pitchFamily="34" charset="0"/>
              </a:rPr>
              <a:t>ѣ</a:t>
            </a:r>
            <a:r>
              <a:rPr kumimoji="0" lang="ru-RU" sz="11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точъ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Помещены презентации, конспекты уроков, видео фрагменты, аудио материал по различным темам. 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http://vsevteme.ru курс ОПК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Сообщество учителей ОПК. Методические разработки, рабочие программы, презентации и конспекты уроков.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orkce.apkpro.ru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-Основы религиозных культур и светской этики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http://www.radostmoya.ru/Детский семейный образовательный телеканал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9"/>
              </a:rPr>
              <a:t>http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9"/>
              </a:rPr>
              <a:t>://</a:t>
            </a: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9"/>
              </a:rPr>
              <a:t>experiment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9"/>
              </a:rPr>
              <a:t>-</a:t>
            </a:r>
            <a:r>
              <a:rPr kumimoji="0" lang="en-US" sz="11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9"/>
              </a:rPr>
              <a:t>opk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9"/>
              </a:rPr>
              <a:t>.</a:t>
            </a:r>
            <a:r>
              <a:rPr kumimoji="0" lang="en-US" sz="11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9"/>
              </a:rPr>
              <a:t>pravolimp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9"/>
              </a:rPr>
              <a:t>.</a:t>
            </a:r>
            <a:r>
              <a:rPr kumimoji="0" lang="en-US" sz="11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9"/>
              </a:rPr>
              <a:t>ru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9"/>
              </a:rPr>
              <a:t>/</a:t>
            </a: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9"/>
              </a:rPr>
              <a:t>lessons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Методическое обеспечение экспериментальных уроков по Основам православной культуры для 4-5 классов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http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://</a:t>
            </a: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www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portal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en-US" sz="11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slovo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en-US" sz="11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/Портал православного журнала "Слово"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Православное видео для детей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1043608" y="0"/>
            <a:ext cx="6912768" cy="1344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2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272727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       Работа учителя ОПК </a:t>
            </a:r>
          </a:p>
          <a:p>
            <a:pPr algn="ctr" rtl="0"/>
            <a:r>
              <a:rPr lang="ru-RU" sz="12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272727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   в информационном поле </a:t>
            </a:r>
          </a:p>
          <a:p>
            <a:pPr algn="ctr" rtl="0"/>
            <a:r>
              <a:rPr lang="ru-RU" sz="12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272727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         Интернета</a:t>
            </a:r>
          </a:p>
          <a:p>
            <a:pPr algn="ctr" rtl="0"/>
            <a:endParaRPr lang="ru-RU" sz="1200" b="1" kern="10" spc="0" dirty="0">
              <a:ln w="9525">
                <a:noFill/>
                <a:round/>
                <a:headEnd/>
                <a:tailEnd/>
              </a:ln>
              <a:solidFill>
                <a:srgbClr val="272727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340768"/>
            <a:ext cx="8280920" cy="53285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2019-01-21_07-33-30.png"/>
          <p:cNvPicPr>
            <a:picLocks noChangeAspect="1"/>
          </p:cNvPicPr>
          <p:nvPr/>
        </p:nvPicPr>
        <p:blipFill>
          <a:blip r:embed="rId10" cstate="print">
            <a:lum bright="-10000" contrast="20000"/>
          </a:blip>
          <a:srcRect l="9681" t="3801" r="29000"/>
          <a:stretch>
            <a:fillRect/>
          </a:stretch>
        </p:blipFill>
        <p:spPr>
          <a:xfrm>
            <a:off x="2687958" y="1412777"/>
            <a:ext cx="3844054" cy="4824536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inh-nen-powerpoint-cong-nghe-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2debb2952da3a8a9ca1fed964576da77.jpg"/>
          <p:cNvPicPr>
            <a:picLocks noChangeAspect="1"/>
          </p:cNvPicPr>
          <p:nvPr/>
        </p:nvPicPr>
        <p:blipFill>
          <a:blip r:embed="rId3" cstate="print"/>
          <a:srcRect l="26375" t="2774" r="27163"/>
          <a:stretch>
            <a:fillRect/>
          </a:stretch>
        </p:blipFill>
        <p:spPr>
          <a:xfrm>
            <a:off x="683568" y="260648"/>
            <a:ext cx="3526200" cy="49216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3968" y="1052736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/>
              <a:t>«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Чрезвычайно вредно развивать только рассудок и ум, оставляя без внимания сердце, – на сердце больше всего нужно обращать внимание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Св. праведный Иоанн </a:t>
            </a:r>
          </a:p>
          <a:p>
            <a:pPr algn="r"/>
            <a:r>
              <a:rPr lang="ru-RU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Кронштадтский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inh-nen-powerpoint-cong-nghe-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7584" y="2276872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inh-nen-powerpoint-cong-nghe-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115616" y="908720"/>
            <a:ext cx="67687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РЕАЛИЗАЦИЯ МЕТАПРЕДМЕТНЫХ СВЯЗЕЙ НА УРОКАХ ОПК И ОРКСЭ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259632" y="2708920"/>
            <a:ext cx="691276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  выступления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Особенности преподавания учебного предмета ОПК в 2019-2020 учебном году.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2.Метапредметность-что это значит?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Метапредметный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урок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4.Связь уроков ОПК с историей, искусством, филологическими дисциплинами и другими предметами учебного плана.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Дистанционное обучение и выбор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inh-nen-powerpoint-cong-nghe-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23528" y="404664"/>
            <a:ext cx="504056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« Методических рекомендациях для образовательных организаций Краснодарского края о преподавании предмета (курса) «Основы православной культуры» в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2019– 2020 учебном году»  особо подчеркивалось, что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«Основы православной культуры» – это, в первую очередь, культурологический курс.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Методы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преподавания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должны подбираться с особой тщательностью, так как необходимо разбудить в каждом ребенке природную любознательность, сформировать общие учебные умения и создать условия для саморазвития, постоянно стимулируя познавательную активность и самостоятельность учащихся.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" name="Рисунок 6" descr="рисунки к выставке Славянской азбуки причудливая вязь -4класс 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620688"/>
            <a:ext cx="3197873" cy="2007307"/>
          </a:xfrm>
          <a:prstGeom prst="rect">
            <a:avLst/>
          </a:prstGeom>
        </p:spPr>
      </p:pic>
      <p:pic>
        <p:nvPicPr>
          <p:cNvPr id="8" name="Рисунок 7" descr="Ученицы 11класса на выставке духовно-нравственной литературы 60.JPG"/>
          <p:cNvPicPr>
            <a:picLocks noChangeAspect="1"/>
          </p:cNvPicPr>
          <p:nvPr/>
        </p:nvPicPr>
        <p:blipFill>
          <a:blip r:embed="rId4" cstate="print"/>
          <a:srcRect t="2751" r="20075"/>
          <a:stretch>
            <a:fillRect/>
          </a:stretch>
        </p:blipFill>
        <p:spPr>
          <a:xfrm>
            <a:off x="5508104" y="3356992"/>
            <a:ext cx="3177568" cy="289976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inh-nen-powerpoint-cong-nghe-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39552" y="368950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МЕТАПРЕДМЕТНОСТЬ -ЧТО ЭТО ЗНАЧИТ?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95536" y="1196752"/>
            <a:ext cx="3816424" cy="34778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Метапредметные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результаты образовательной деятельности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способы деятельности, освоенные обучающимися на базе одного, нескольких или всех учебных предметов и применимые как в рамках образовательного процесса, так и при решении проблем в реальных жизненных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ситуациях.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1268760"/>
            <a:ext cx="4572000" cy="1323439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Метапредмет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это новая образовательная форма, которая выстраивается поверх традиционных учебных предметов (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надпредметная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4283968" y="2852936"/>
            <a:ext cx="4320480" cy="20313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Метапредметная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деятельность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деятельность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 пределами учебного предмета; она направлена на обучение обобщенным способам работы с любым предметным понятием, схемой, моделью и т.д. и связана с жизненными ситуациями.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755576" y="5157192"/>
            <a:ext cx="7127776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ответ на вопросы: Зачем мне эти знания? Где мне это пригодится?”.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7" grpId="0" animBg="1"/>
      <p:bldP spid="13315" grpId="0" animBg="1"/>
      <p:bldP spid="133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inh-nen-powerpoint-cong-nghe-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7544" y="260648"/>
            <a:ext cx="8280920" cy="92333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СВЯЗЬ  УРОКОВ  ОПК  С  ИСТОРИЕЙ ,ИСКУССТВОМ, ФИЛОЛОГИЧЕСКИМИ ДИСЦИПЛИНАМИ  И  ДРУГИМИ ПРЕДМЕТАМИ  УЧЕБНОГО  ПЛАНА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251520" y="1412776"/>
          <a:ext cx="8496944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inh-nen-powerpoint-cong-nghe-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Храм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t="10101"/>
          <a:stretch>
            <a:fillRect/>
          </a:stretch>
        </p:blipFill>
        <p:spPr>
          <a:xfrm>
            <a:off x="467543" y="2564904"/>
            <a:ext cx="5019499" cy="338437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 descr="IMG_20171027_125205.jpg"/>
          <p:cNvPicPr>
            <a:picLocks noChangeAspect="1"/>
          </p:cNvPicPr>
          <p:nvPr/>
        </p:nvPicPr>
        <p:blipFill>
          <a:blip r:embed="rId4" cstate="print">
            <a:lum bright="20000" contrast="20000"/>
          </a:blip>
          <a:srcRect t="3801"/>
          <a:stretch>
            <a:fillRect/>
          </a:stretch>
        </p:blipFill>
        <p:spPr>
          <a:xfrm>
            <a:off x="5724128" y="2708920"/>
            <a:ext cx="2923533" cy="3749894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899592" y="476672"/>
            <a:ext cx="7488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аждый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ОПК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должен иметь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воспитательный прицел «дальнего действия»,т.е.изучение темы не обрывается со звонком с урока, а находит свое отражение на занятиях по ИЗО, технологии, музыки.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81214_164247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rcRect b="9051"/>
          <a:stretch>
            <a:fillRect/>
          </a:stretch>
        </p:blipFill>
        <p:spPr>
          <a:xfrm>
            <a:off x="0" y="0"/>
            <a:ext cx="9144000" cy="666936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-20190121-WA0016.jpg"/>
          <p:cNvPicPr>
            <a:picLocks noChangeAspect="1"/>
          </p:cNvPicPr>
          <p:nvPr/>
        </p:nvPicPr>
        <p:blipFill>
          <a:blip r:embed="rId2" cstate="print">
            <a:lum bright="10000" contrast="10000"/>
          </a:blip>
          <a:srcRect b="13251"/>
          <a:stretch>
            <a:fillRect/>
          </a:stretch>
        </p:blipFill>
        <p:spPr>
          <a:xfrm>
            <a:off x="3779912" y="260648"/>
            <a:ext cx="5143500" cy="594928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 descr="IMG_20190120_043417.jpg"/>
          <p:cNvPicPr>
            <a:picLocks noChangeAspect="1"/>
          </p:cNvPicPr>
          <p:nvPr/>
        </p:nvPicPr>
        <p:blipFill>
          <a:blip r:embed="rId3" cstate="print">
            <a:lum bright="10000" contrast="20000"/>
          </a:blip>
          <a:srcRect t="5088" r="14780" b="17323"/>
          <a:stretch>
            <a:fillRect/>
          </a:stretch>
        </p:blipFill>
        <p:spPr>
          <a:xfrm>
            <a:off x="179512" y="980728"/>
            <a:ext cx="3618402" cy="4392488"/>
          </a:xfrm>
          <a:prstGeom prst="ellipse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inh-nen-powerpoint-cong-nghe-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/>
        </p:nvGraphicFramePr>
        <p:xfrm>
          <a:off x="323528" y="188640"/>
          <a:ext cx="8496944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Двойная стрелка влево/вправо 3"/>
          <p:cNvSpPr/>
          <p:nvPr/>
        </p:nvSpPr>
        <p:spPr>
          <a:xfrm rot="2395769">
            <a:off x="1645430" y="2415776"/>
            <a:ext cx="1730775" cy="484632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Двойная стрелка влево/вправо 4"/>
          <p:cNvSpPr/>
          <p:nvPr/>
        </p:nvSpPr>
        <p:spPr>
          <a:xfrm rot="4017867">
            <a:off x="2736219" y="1992922"/>
            <a:ext cx="1583041" cy="484632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войная стрелка влево/вправо 5"/>
          <p:cNvSpPr/>
          <p:nvPr/>
        </p:nvSpPr>
        <p:spPr>
          <a:xfrm rot="1449241">
            <a:off x="2188125" y="3354205"/>
            <a:ext cx="793978" cy="484632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войная стрелка влево/вправо 6"/>
          <p:cNvSpPr/>
          <p:nvPr/>
        </p:nvSpPr>
        <p:spPr>
          <a:xfrm rot="19169633">
            <a:off x="5182955" y="2385906"/>
            <a:ext cx="1623172" cy="484632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войная стрелка влево/вправо 7"/>
          <p:cNvSpPr/>
          <p:nvPr/>
        </p:nvSpPr>
        <p:spPr>
          <a:xfrm rot="17196654">
            <a:off x="4145599" y="2075838"/>
            <a:ext cx="1441165" cy="484632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войная стрелка влево/вправо 8"/>
          <p:cNvSpPr/>
          <p:nvPr/>
        </p:nvSpPr>
        <p:spPr>
          <a:xfrm rot="20605794">
            <a:off x="2104339" y="4252234"/>
            <a:ext cx="793978" cy="484632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войная стрелка влево/вправо 9"/>
          <p:cNvSpPr/>
          <p:nvPr/>
        </p:nvSpPr>
        <p:spPr>
          <a:xfrm rot="21117352">
            <a:off x="5754130" y="3626185"/>
            <a:ext cx="793978" cy="484632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войная стрелка влево/вправо 10"/>
          <p:cNvSpPr/>
          <p:nvPr/>
        </p:nvSpPr>
        <p:spPr>
          <a:xfrm rot="1449241">
            <a:off x="5062122" y="4895917"/>
            <a:ext cx="938387" cy="484632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9512" y="188640"/>
            <a:ext cx="8640960" cy="64087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начимость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связи преподавания предмета ОПК с воспитательной работой класса, школы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859</Words>
  <Application>Microsoft Office PowerPoint</Application>
  <PresentationFormat>Экран (4:3)</PresentationFormat>
  <Paragraphs>103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112</cp:revision>
  <dcterms:created xsi:type="dcterms:W3CDTF">2019-01-20T22:58:41Z</dcterms:created>
  <dcterms:modified xsi:type="dcterms:W3CDTF">2020-05-27T12:28:08Z</dcterms:modified>
</cp:coreProperties>
</file>