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58" r:id="rId6"/>
    <p:sldId id="261" r:id="rId7"/>
    <p:sldId id="292" r:id="rId8"/>
    <p:sldId id="291" r:id="rId9"/>
    <p:sldId id="262" r:id="rId10"/>
    <p:sldId id="263" r:id="rId11"/>
    <p:sldId id="278" r:id="rId12"/>
    <p:sldId id="264" r:id="rId13"/>
    <p:sldId id="265" r:id="rId14"/>
    <p:sldId id="274" r:id="rId15"/>
    <p:sldId id="267" r:id="rId16"/>
    <p:sldId id="281" r:id="rId17"/>
    <p:sldId id="266" r:id="rId18"/>
    <p:sldId id="276" r:id="rId19"/>
    <p:sldId id="277" r:id="rId20"/>
    <p:sldId id="268" r:id="rId21"/>
    <p:sldId id="269" r:id="rId22"/>
    <p:sldId id="270" r:id="rId23"/>
    <p:sldId id="279" r:id="rId24"/>
    <p:sldId id="271" r:id="rId25"/>
    <p:sldId id="280" r:id="rId26"/>
    <p:sldId id="272" r:id="rId27"/>
    <p:sldId id="275" r:id="rId28"/>
    <p:sldId id="273" r:id="rId29"/>
    <p:sldId id="294" r:id="rId30"/>
    <p:sldId id="293" r:id="rId31"/>
    <p:sldId id="295" r:id="rId32"/>
    <p:sldId id="287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0AC9A-2F4B-40EA-9214-6D52A3216D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538F3-FDAA-4AB9-8DD8-AD897E376835}">
      <dgm:prSet/>
      <dgm:spPr/>
      <dgm:t>
        <a:bodyPr/>
        <a:lstStyle/>
        <a:p>
          <a:pPr rtl="0"/>
          <a:r>
            <a:rPr lang="ru-RU" dirty="0"/>
            <a:t>При </a:t>
          </a:r>
          <a:r>
            <a:rPr lang="ru-RU" b="1" dirty="0">
              <a:solidFill>
                <a:srgbClr val="FFFF00"/>
              </a:solidFill>
            </a:rPr>
            <a:t>командной экономике </a:t>
          </a:r>
          <a:r>
            <a:rPr lang="ru-RU" dirty="0"/>
            <a:t>труд был обязанностью, а незанятость граждан была основанием привлечения их к юридической ответственности. </a:t>
          </a:r>
        </a:p>
        <a:p>
          <a:pPr rtl="0"/>
          <a:r>
            <a:rPr lang="ru-RU" dirty="0"/>
            <a:t>При </a:t>
          </a:r>
          <a:r>
            <a:rPr lang="ru-RU" dirty="0">
              <a:solidFill>
                <a:srgbClr val="FFFF00"/>
              </a:solidFill>
            </a:rPr>
            <a:t>рыночной экономике </a:t>
          </a:r>
          <a:r>
            <a:rPr lang="ru-RU" dirty="0"/>
            <a:t>труд – свободное волеизъявление, где человек не всегда может найти приемлемую для себя работу</a:t>
          </a:r>
        </a:p>
      </dgm:t>
    </dgm:pt>
    <dgm:pt modelId="{C60FCFB8-9881-47B5-8B38-81D297894A77}" type="parTrans" cxnId="{5C5CB283-5F92-49CD-88DE-6FBC0B21D176}">
      <dgm:prSet/>
      <dgm:spPr/>
      <dgm:t>
        <a:bodyPr/>
        <a:lstStyle/>
        <a:p>
          <a:endParaRPr lang="ru-RU"/>
        </a:p>
      </dgm:t>
    </dgm:pt>
    <dgm:pt modelId="{DA905C1D-583B-4D1B-9A0B-21DB091298F3}" type="sibTrans" cxnId="{5C5CB283-5F92-49CD-88DE-6FBC0B21D176}">
      <dgm:prSet/>
      <dgm:spPr/>
      <dgm:t>
        <a:bodyPr/>
        <a:lstStyle/>
        <a:p>
          <a:endParaRPr lang="ru-RU"/>
        </a:p>
      </dgm:t>
    </dgm:pt>
    <dgm:pt modelId="{731292BC-0B09-4071-BFF7-1C53F9243793}" type="pres">
      <dgm:prSet presAssocID="{E430AC9A-2F4B-40EA-9214-6D52A3216D77}" presName="linear" presStyleCnt="0">
        <dgm:presLayoutVars>
          <dgm:animLvl val="lvl"/>
          <dgm:resizeHandles val="exact"/>
        </dgm:presLayoutVars>
      </dgm:prSet>
      <dgm:spPr/>
    </dgm:pt>
    <dgm:pt modelId="{59BC5E26-A20D-4DD8-8AFC-0B1C9C1AC986}" type="pres">
      <dgm:prSet presAssocID="{9EB538F3-FDAA-4AB9-8DD8-AD897E37683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4BCF00-1D1D-46F2-A84F-29E98C41C3A4}" type="presOf" srcId="{9EB538F3-FDAA-4AB9-8DD8-AD897E376835}" destId="{59BC5E26-A20D-4DD8-8AFC-0B1C9C1AC986}" srcOrd="0" destOrd="0" presId="urn:microsoft.com/office/officeart/2005/8/layout/vList2"/>
    <dgm:cxn modelId="{23016412-8FDB-46C3-9C87-1C07364CF7F0}" type="presOf" srcId="{E430AC9A-2F4B-40EA-9214-6D52A3216D77}" destId="{731292BC-0B09-4071-BFF7-1C53F9243793}" srcOrd="0" destOrd="0" presId="urn:microsoft.com/office/officeart/2005/8/layout/vList2"/>
    <dgm:cxn modelId="{5C5CB283-5F92-49CD-88DE-6FBC0B21D176}" srcId="{E430AC9A-2F4B-40EA-9214-6D52A3216D77}" destId="{9EB538F3-FDAA-4AB9-8DD8-AD897E376835}" srcOrd="0" destOrd="0" parTransId="{C60FCFB8-9881-47B5-8B38-81D297894A77}" sibTransId="{DA905C1D-583B-4D1B-9A0B-21DB091298F3}"/>
    <dgm:cxn modelId="{DFE5A7FB-BDFB-48FE-946E-C4D53076F321}" type="presParOf" srcId="{731292BC-0B09-4071-BFF7-1C53F9243793}" destId="{59BC5E26-A20D-4DD8-8AFC-0B1C9C1AC9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3AF6F-9F4B-475D-8A4B-DFD8FC5B67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3B865D-27AA-4B0F-93D4-E86B0585353F}">
      <dgm:prSet custT="1"/>
      <dgm:spPr/>
      <dgm:t>
        <a:bodyPr/>
        <a:lstStyle/>
        <a:p>
          <a:pPr rtl="0"/>
          <a:r>
            <a:rPr lang="ru-RU" sz="3600" dirty="0"/>
            <a:t>Представлена работниками: </a:t>
          </a:r>
        </a:p>
      </dgm:t>
    </dgm:pt>
    <dgm:pt modelId="{E59DFCF5-E0E0-44C9-928D-C133E59D439B}" type="parTrans" cxnId="{3DF398C8-A922-4C72-B8E6-9FA4B157F441}">
      <dgm:prSet/>
      <dgm:spPr/>
      <dgm:t>
        <a:bodyPr/>
        <a:lstStyle/>
        <a:p>
          <a:endParaRPr lang="ru-RU"/>
        </a:p>
      </dgm:t>
    </dgm:pt>
    <dgm:pt modelId="{8C3A022A-CB15-4F17-87A5-337A7E5DF93E}" type="sibTrans" cxnId="{3DF398C8-A922-4C72-B8E6-9FA4B157F441}">
      <dgm:prSet/>
      <dgm:spPr/>
      <dgm:t>
        <a:bodyPr/>
        <a:lstStyle/>
        <a:p>
          <a:endParaRPr lang="ru-RU"/>
        </a:p>
      </dgm:t>
    </dgm:pt>
    <dgm:pt modelId="{E812BBFD-FB5F-4F8D-B7CE-83CCE496BC60}">
      <dgm:prSet custT="1"/>
      <dgm:spPr/>
      <dgm:t>
        <a:bodyPr/>
        <a:lstStyle/>
        <a:p>
          <a:pPr rtl="0"/>
          <a:r>
            <a:rPr lang="ru-RU" sz="2800" dirty="0"/>
            <a:t>которые не в состоянии занять имеющиеся рабочие места вследствие отсутствия необходимых навыков и умений для производства нового вида продукции, имеющего спрос на рынке. </a:t>
          </a:r>
        </a:p>
      </dgm:t>
    </dgm:pt>
    <dgm:pt modelId="{684BE54A-55E8-477A-B503-7BB0986432AD}" type="parTrans" cxnId="{7ECB49F0-7182-44FC-BD84-B15AF86015AC}">
      <dgm:prSet/>
      <dgm:spPr/>
      <dgm:t>
        <a:bodyPr/>
        <a:lstStyle/>
        <a:p>
          <a:endParaRPr lang="ru-RU"/>
        </a:p>
      </dgm:t>
    </dgm:pt>
    <dgm:pt modelId="{6FF90AA4-741A-4C3E-AB35-63595D017A3A}" type="sibTrans" cxnId="{7ECB49F0-7182-44FC-BD84-B15AF86015AC}">
      <dgm:prSet/>
      <dgm:spPr/>
      <dgm:t>
        <a:bodyPr/>
        <a:lstStyle/>
        <a:p>
          <a:endParaRPr lang="ru-RU"/>
        </a:p>
      </dgm:t>
    </dgm:pt>
    <dgm:pt modelId="{011107D9-FB25-464F-BD7C-DFF58FC9A6CD}">
      <dgm:prSet custT="1"/>
      <dgm:spPr/>
      <dgm:t>
        <a:bodyPr/>
        <a:lstStyle/>
        <a:p>
          <a:pPr rtl="0"/>
          <a:r>
            <a:rPr lang="ru-RU" sz="2800" dirty="0"/>
            <a:t>Более продолжительна  и дорогостояща, чем фрикционная.</a:t>
          </a:r>
        </a:p>
      </dgm:t>
    </dgm:pt>
    <dgm:pt modelId="{8810E95E-2F14-478F-A0BE-663EB2A0616A}" type="parTrans" cxnId="{EF59698E-BBD7-4C55-9668-9FC6BFDA9409}">
      <dgm:prSet/>
      <dgm:spPr/>
      <dgm:t>
        <a:bodyPr/>
        <a:lstStyle/>
        <a:p>
          <a:endParaRPr lang="ru-RU"/>
        </a:p>
      </dgm:t>
    </dgm:pt>
    <dgm:pt modelId="{0737237E-4F30-4816-B5AE-D3B785A76C4C}" type="sibTrans" cxnId="{EF59698E-BBD7-4C55-9668-9FC6BFDA9409}">
      <dgm:prSet/>
      <dgm:spPr/>
      <dgm:t>
        <a:bodyPr/>
        <a:lstStyle/>
        <a:p>
          <a:endParaRPr lang="ru-RU"/>
        </a:p>
      </dgm:t>
    </dgm:pt>
    <dgm:pt modelId="{104B507E-6AF7-4A8D-8706-BEA0656FBFFB}" type="pres">
      <dgm:prSet presAssocID="{1183AF6F-9F4B-475D-8A4B-DFD8FC5B6797}" presName="linear" presStyleCnt="0">
        <dgm:presLayoutVars>
          <dgm:animLvl val="lvl"/>
          <dgm:resizeHandles val="exact"/>
        </dgm:presLayoutVars>
      </dgm:prSet>
      <dgm:spPr/>
    </dgm:pt>
    <dgm:pt modelId="{995ACBEE-5E67-4F22-8BD3-2CCB5A89943F}" type="pres">
      <dgm:prSet presAssocID="{CF3B865D-27AA-4B0F-93D4-E86B058535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705163-DC6D-490C-ACEB-1B3B191A846C}" type="pres">
      <dgm:prSet presAssocID="{8C3A022A-CB15-4F17-87A5-337A7E5DF93E}" presName="spacer" presStyleCnt="0"/>
      <dgm:spPr/>
    </dgm:pt>
    <dgm:pt modelId="{122D8EE3-2444-433A-9938-4693F9C8DB4D}" type="pres">
      <dgm:prSet presAssocID="{E812BBFD-FB5F-4F8D-B7CE-83CCE496BC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ED4587-56BF-405C-9B57-C043626198A8}" type="pres">
      <dgm:prSet presAssocID="{6FF90AA4-741A-4C3E-AB35-63595D017A3A}" presName="spacer" presStyleCnt="0"/>
      <dgm:spPr/>
    </dgm:pt>
    <dgm:pt modelId="{C3B8AB4B-EA12-479E-81B7-1FECB3383E5E}" type="pres">
      <dgm:prSet presAssocID="{011107D9-FB25-464F-BD7C-DFF58FC9A6CD}" presName="parentText" presStyleLbl="node1" presStyleIdx="2" presStyleCnt="3" custLinFactNeighborX="-875" custLinFactNeighborY="-47897">
        <dgm:presLayoutVars>
          <dgm:chMax val="0"/>
          <dgm:bulletEnabled val="1"/>
        </dgm:presLayoutVars>
      </dgm:prSet>
      <dgm:spPr/>
    </dgm:pt>
  </dgm:ptLst>
  <dgm:cxnLst>
    <dgm:cxn modelId="{F71F5532-069A-4A66-874E-664CFB09DEBE}" type="presOf" srcId="{CF3B865D-27AA-4B0F-93D4-E86B0585353F}" destId="{995ACBEE-5E67-4F22-8BD3-2CCB5A89943F}" srcOrd="0" destOrd="0" presId="urn:microsoft.com/office/officeart/2005/8/layout/vList2"/>
    <dgm:cxn modelId="{EF59698E-BBD7-4C55-9668-9FC6BFDA9409}" srcId="{1183AF6F-9F4B-475D-8A4B-DFD8FC5B6797}" destId="{011107D9-FB25-464F-BD7C-DFF58FC9A6CD}" srcOrd="2" destOrd="0" parTransId="{8810E95E-2F14-478F-A0BE-663EB2A0616A}" sibTransId="{0737237E-4F30-4816-B5AE-D3B785A76C4C}"/>
    <dgm:cxn modelId="{1066449A-B7C5-4BAE-9588-17CBB2EBC70B}" type="presOf" srcId="{1183AF6F-9F4B-475D-8A4B-DFD8FC5B6797}" destId="{104B507E-6AF7-4A8D-8706-BEA0656FBFFB}" srcOrd="0" destOrd="0" presId="urn:microsoft.com/office/officeart/2005/8/layout/vList2"/>
    <dgm:cxn modelId="{9ABE79C8-15B5-4EDB-92BB-3151AFA5737C}" type="presOf" srcId="{011107D9-FB25-464F-BD7C-DFF58FC9A6CD}" destId="{C3B8AB4B-EA12-479E-81B7-1FECB3383E5E}" srcOrd="0" destOrd="0" presId="urn:microsoft.com/office/officeart/2005/8/layout/vList2"/>
    <dgm:cxn modelId="{3DF398C8-A922-4C72-B8E6-9FA4B157F441}" srcId="{1183AF6F-9F4B-475D-8A4B-DFD8FC5B6797}" destId="{CF3B865D-27AA-4B0F-93D4-E86B0585353F}" srcOrd="0" destOrd="0" parTransId="{E59DFCF5-E0E0-44C9-928D-C133E59D439B}" sibTransId="{8C3A022A-CB15-4F17-87A5-337A7E5DF93E}"/>
    <dgm:cxn modelId="{3EAA4EE5-A1BF-40CF-89B2-362CC3F27E3B}" type="presOf" srcId="{E812BBFD-FB5F-4F8D-B7CE-83CCE496BC60}" destId="{122D8EE3-2444-433A-9938-4693F9C8DB4D}" srcOrd="0" destOrd="0" presId="urn:microsoft.com/office/officeart/2005/8/layout/vList2"/>
    <dgm:cxn modelId="{7ECB49F0-7182-44FC-BD84-B15AF86015AC}" srcId="{1183AF6F-9F4B-475D-8A4B-DFD8FC5B6797}" destId="{E812BBFD-FB5F-4F8D-B7CE-83CCE496BC60}" srcOrd="1" destOrd="0" parTransId="{684BE54A-55E8-477A-B503-7BB0986432AD}" sibTransId="{6FF90AA4-741A-4C3E-AB35-63595D017A3A}"/>
    <dgm:cxn modelId="{7B6883F1-16C6-45EF-B79C-549A0A08AA5D}" type="presParOf" srcId="{104B507E-6AF7-4A8D-8706-BEA0656FBFFB}" destId="{995ACBEE-5E67-4F22-8BD3-2CCB5A89943F}" srcOrd="0" destOrd="0" presId="urn:microsoft.com/office/officeart/2005/8/layout/vList2"/>
    <dgm:cxn modelId="{D6D3AEB5-03C3-4F3B-A4C0-E755F4683105}" type="presParOf" srcId="{104B507E-6AF7-4A8D-8706-BEA0656FBFFB}" destId="{BC705163-DC6D-490C-ACEB-1B3B191A846C}" srcOrd="1" destOrd="0" presId="urn:microsoft.com/office/officeart/2005/8/layout/vList2"/>
    <dgm:cxn modelId="{0BAA9767-2419-4BB3-8403-FF5C8271E096}" type="presParOf" srcId="{104B507E-6AF7-4A8D-8706-BEA0656FBFFB}" destId="{122D8EE3-2444-433A-9938-4693F9C8DB4D}" srcOrd="2" destOrd="0" presId="urn:microsoft.com/office/officeart/2005/8/layout/vList2"/>
    <dgm:cxn modelId="{E52B4A52-30BF-4472-9D7D-FAF825B993B3}" type="presParOf" srcId="{104B507E-6AF7-4A8D-8706-BEA0656FBFFB}" destId="{47ED4587-56BF-405C-9B57-C043626198A8}" srcOrd="3" destOrd="0" presId="urn:microsoft.com/office/officeart/2005/8/layout/vList2"/>
    <dgm:cxn modelId="{01629506-02E3-46FA-9EFE-2F18A5217E9F}" type="presParOf" srcId="{104B507E-6AF7-4A8D-8706-BEA0656FBFFB}" destId="{C3B8AB4B-EA12-479E-81B7-1FECB3383E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E43426-3408-40E3-914C-4EDB89C594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711566-66E9-4344-A82F-D2EAE4436FA8}">
      <dgm:prSet/>
      <dgm:spPr/>
      <dgm:t>
        <a:bodyPr/>
        <a:lstStyle/>
        <a:p>
          <a:pPr rtl="0"/>
          <a:r>
            <a:rPr lang="ru-RU" dirty="0"/>
            <a:t>представлена работниками:</a:t>
          </a:r>
        </a:p>
      </dgm:t>
    </dgm:pt>
    <dgm:pt modelId="{FDF103F6-D72B-4900-BFD6-A3F287EB194F}" type="parTrans" cxnId="{5D2AA1FE-8356-479C-A7B7-5051ED46B0A0}">
      <dgm:prSet/>
      <dgm:spPr/>
      <dgm:t>
        <a:bodyPr/>
        <a:lstStyle/>
        <a:p>
          <a:endParaRPr lang="ru-RU"/>
        </a:p>
      </dgm:t>
    </dgm:pt>
    <dgm:pt modelId="{DA2A7342-4F81-4EF9-AD2E-BF6295220859}" type="sibTrans" cxnId="{5D2AA1FE-8356-479C-A7B7-5051ED46B0A0}">
      <dgm:prSet/>
      <dgm:spPr/>
      <dgm:t>
        <a:bodyPr/>
        <a:lstStyle/>
        <a:p>
          <a:endParaRPr lang="ru-RU"/>
        </a:p>
      </dgm:t>
    </dgm:pt>
    <dgm:pt modelId="{515C7007-A189-4423-A0AF-F466230A9099}">
      <dgm:prSet/>
      <dgm:spPr/>
      <dgm:t>
        <a:bodyPr/>
        <a:lstStyle/>
        <a:p>
          <a:pPr rtl="0"/>
          <a:r>
            <a:rPr lang="ru-RU"/>
            <a:t>уволенными в период, когда вся экономика страдает от экономического спада. </a:t>
          </a:r>
        </a:p>
      </dgm:t>
    </dgm:pt>
    <dgm:pt modelId="{014D6E23-3C45-4AF6-A54A-1F530B65C09B}" type="parTrans" cxnId="{0F9F0261-4317-44B8-8285-C03AB44E161E}">
      <dgm:prSet/>
      <dgm:spPr/>
      <dgm:t>
        <a:bodyPr/>
        <a:lstStyle/>
        <a:p>
          <a:endParaRPr lang="ru-RU"/>
        </a:p>
      </dgm:t>
    </dgm:pt>
    <dgm:pt modelId="{2248D029-1EB6-4EC7-9DE5-4CB6897D958A}" type="sibTrans" cxnId="{0F9F0261-4317-44B8-8285-C03AB44E161E}">
      <dgm:prSet/>
      <dgm:spPr/>
      <dgm:t>
        <a:bodyPr/>
        <a:lstStyle/>
        <a:p>
          <a:endParaRPr lang="ru-RU"/>
        </a:p>
      </dgm:t>
    </dgm:pt>
    <dgm:pt modelId="{6FD1008B-233E-4772-918C-927C9097CEFC}" type="pres">
      <dgm:prSet presAssocID="{6EE43426-3408-40E3-914C-4EDB89C59496}" presName="linear" presStyleCnt="0">
        <dgm:presLayoutVars>
          <dgm:animLvl val="lvl"/>
          <dgm:resizeHandles val="exact"/>
        </dgm:presLayoutVars>
      </dgm:prSet>
      <dgm:spPr/>
    </dgm:pt>
    <dgm:pt modelId="{7F1537DB-6604-41A4-AE4F-04277463491C}" type="pres">
      <dgm:prSet presAssocID="{FE711566-66E9-4344-A82F-D2EAE4436FA8}" presName="parentText" presStyleLbl="node1" presStyleIdx="0" presStyleCnt="2" custLinFactY="-15478" custLinFactNeighborX="126" custLinFactNeighborY="-100000">
        <dgm:presLayoutVars>
          <dgm:chMax val="0"/>
          <dgm:bulletEnabled val="1"/>
        </dgm:presLayoutVars>
      </dgm:prSet>
      <dgm:spPr/>
    </dgm:pt>
    <dgm:pt modelId="{06E2C1DB-1061-4FDE-ADCD-606CF1945887}" type="pres">
      <dgm:prSet presAssocID="{DA2A7342-4F81-4EF9-AD2E-BF6295220859}" presName="spacer" presStyleCnt="0"/>
      <dgm:spPr/>
    </dgm:pt>
    <dgm:pt modelId="{CEC9FCA8-E2FF-4000-A918-A7CF1A4BAF1E}" type="pres">
      <dgm:prSet presAssocID="{515C7007-A189-4423-A0AF-F466230A90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F9F0261-4317-44B8-8285-C03AB44E161E}" srcId="{6EE43426-3408-40E3-914C-4EDB89C59496}" destId="{515C7007-A189-4423-A0AF-F466230A9099}" srcOrd="1" destOrd="0" parTransId="{014D6E23-3C45-4AF6-A54A-1F530B65C09B}" sibTransId="{2248D029-1EB6-4EC7-9DE5-4CB6897D958A}"/>
    <dgm:cxn modelId="{278713A0-66A3-48FA-ACD2-7A845B489F76}" type="presOf" srcId="{515C7007-A189-4423-A0AF-F466230A9099}" destId="{CEC9FCA8-E2FF-4000-A918-A7CF1A4BAF1E}" srcOrd="0" destOrd="0" presId="urn:microsoft.com/office/officeart/2005/8/layout/vList2"/>
    <dgm:cxn modelId="{7C9A14A7-4029-46FA-99CD-BD5BB2E5D1A6}" type="presOf" srcId="{6EE43426-3408-40E3-914C-4EDB89C59496}" destId="{6FD1008B-233E-4772-918C-927C9097CEFC}" srcOrd="0" destOrd="0" presId="urn:microsoft.com/office/officeart/2005/8/layout/vList2"/>
    <dgm:cxn modelId="{FB8901B5-0E0C-49C5-88CA-805EB33E72B9}" type="presOf" srcId="{FE711566-66E9-4344-A82F-D2EAE4436FA8}" destId="{7F1537DB-6604-41A4-AE4F-04277463491C}" srcOrd="0" destOrd="0" presId="urn:microsoft.com/office/officeart/2005/8/layout/vList2"/>
    <dgm:cxn modelId="{5D2AA1FE-8356-479C-A7B7-5051ED46B0A0}" srcId="{6EE43426-3408-40E3-914C-4EDB89C59496}" destId="{FE711566-66E9-4344-A82F-D2EAE4436FA8}" srcOrd="0" destOrd="0" parTransId="{FDF103F6-D72B-4900-BFD6-A3F287EB194F}" sibTransId="{DA2A7342-4F81-4EF9-AD2E-BF6295220859}"/>
    <dgm:cxn modelId="{56753914-1230-497B-9DC3-D24911E8AEB1}" type="presParOf" srcId="{6FD1008B-233E-4772-918C-927C9097CEFC}" destId="{7F1537DB-6604-41A4-AE4F-04277463491C}" srcOrd="0" destOrd="0" presId="urn:microsoft.com/office/officeart/2005/8/layout/vList2"/>
    <dgm:cxn modelId="{8A26C88F-F99F-4A45-A976-17FAA98DA6F2}" type="presParOf" srcId="{6FD1008B-233E-4772-918C-927C9097CEFC}" destId="{06E2C1DB-1061-4FDE-ADCD-606CF1945887}" srcOrd="1" destOrd="0" presId="urn:microsoft.com/office/officeart/2005/8/layout/vList2"/>
    <dgm:cxn modelId="{315A76DB-7766-4461-97C8-4A68B65BC8FE}" type="presParOf" srcId="{6FD1008B-233E-4772-918C-927C9097CEFC}" destId="{CEC9FCA8-E2FF-4000-A918-A7CF1A4BAF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EA12AA-8447-4C71-BDD8-DDA8ABFBCAC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24BC1628-551A-4AC3-AE72-CECF0FEE8F8C}">
      <dgm:prSet/>
      <dgm:spPr/>
      <dgm:t>
        <a:bodyPr/>
        <a:lstStyle/>
        <a:p>
          <a:pPr rtl="0"/>
          <a:r>
            <a:rPr lang="ru-RU" b="1" dirty="0"/>
            <a:t>1 группа – «Экономические последствия безработицы»</a:t>
          </a:r>
          <a:endParaRPr lang="ru-RU" dirty="0"/>
        </a:p>
      </dgm:t>
    </dgm:pt>
    <dgm:pt modelId="{03969025-634E-4A94-8A53-336D8B80AE1F}" type="parTrans" cxnId="{09474C7A-31C2-4CE7-9F13-1B2BAB66FCE8}">
      <dgm:prSet/>
      <dgm:spPr/>
      <dgm:t>
        <a:bodyPr/>
        <a:lstStyle/>
        <a:p>
          <a:endParaRPr lang="ru-RU"/>
        </a:p>
      </dgm:t>
    </dgm:pt>
    <dgm:pt modelId="{8796BED6-1499-44EE-A185-09CC5BF7DF97}" type="sibTrans" cxnId="{09474C7A-31C2-4CE7-9F13-1B2BAB66FCE8}">
      <dgm:prSet/>
      <dgm:spPr/>
      <dgm:t>
        <a:bodyPr/>
        <a:lstStyle/>
        <a:p>
          <a:endParaRPr lang="ru-RU"/>
        </a:p>
      </dgm:t>
    </dgm:pt>
    <dgm:pt modelId="{EA1854F5-ACBF-45A1-BE95-B37C1D323E26}">
      <dgm:prSet/>
      <dgm:spPr/>
      <dgm:t>
        <a:bodyPr/>
        <a:lstStyle/>
        <a:p>
          <a:pPr rtl="0"/>
          <a:r>
            <a:rPr lang="ru-RU" b="1" dirty="0"/>
            <a:t>2 группа – «Социальные последствия безработицы»</a:t>
          </a:r>
          <a:endParaRPr lang="ru-RU" dirty="0"/>
        </a:p>
      </dgm:t>
    </dgm:pt>
    <dgm:pt modelId="{42EA77C1-9661-48C1-B8D2-D76D66954450}" type="parTrans" cxnId="{EAFED88D-18B5-4874-A082-7D51483532E9}">
      <dgm:prSet/>
      <dgm:spPr/>
      <dgm:t>
        <a:bodyPr/>
        <a:lstStyle/>
        <a:p>
          <a:endParaRPr lang="ru-RU"/>
        </a:p>
      </dgm:t>
    </dgm:pt>
    <dgm:pt modelId="{C4B8B995-46B7-450F-B5DE-7BBDD0924D66}" type="sibTrans" cxnId="{EAFED88D-18B5-4874-A082-7D51483532E9}">
      <dgm:prSet/>
      <dgm:spPr/>
      <dgm:t>
        <a:bodyPr/>
        <a:lstStyle/>
        <a:p>
          <a:endParaRPr lang="ru-RU"/>
        </a:p>
      </dgm:t>
    </dgm:pt>
    <dgm:pt modelId="{42A75CF7-CAF0-4593-9DDD-387E3A03E8A5}">
      <dgm:prSet/>
      <dgm:spPr/>
      <dgm:t>
        <a:bodyPr/>
        <a:lstStyle/>
        <a:p>
          <a:pPr rtl="0"/>
          <a:r>
            <a:rPr lang="ru-RU" b="1"/>
            <a:t>3 группа – «Роль государства в обеспечении занятости»</a:t>
          </a:r>
          <a:endParaRPr lang="ru-RU"/>
        </a:p>
      </dgm:t>
    </dgm:pt>
    <dgm:pt modelId="{2D37DAD6-60D2-41E4-B3F1-5FABC8B9543D}" type="parTrans" cxnId="{80912556-A582-446E-973C-D9922274799B}">
      <dgm:prSet/>
      <dgm:spPr/>
      <dgm:t>
        <a:bodyPr/>
        <a:lstStyle/>
        <a:p>
          <a:endParaRPr lang="ru-RU"/>
        </a:p>
      </dgm:t>
    </dgm:pt>
    <dgm:pt modelId="{64FC34C7-76ED-4634-9016-CAC9A127B8D4}" type="sibTrans" cxnId="{80912556-A582-446E-973C-D9922274799B}">
      <dgm:prSet/>
      <dgm:spPr/>
      <dgm:t>
        <a:bodyPr/>
        <a:lstStyle/>
        <a:p>
          <a:endParaRPr lang="ru-RU"/>
        </a:p>
      </dgm:t>
    </dgm:pt>
    <dgm:pt modelId="{8F9FCA2E-C9CF-457D-8069-4E8F02C52017}" type="pres">
      <dgm:prSet presAssocID="{B4EA12AA-8447-4C71-BDD8-DDA8ABFBCAC8}" presName="linear" presStyleCnt="0">
        <dgm:presLayoutVars>
          <dgm:animLvl val="lvl"/>
          <dgm:resizeHandles val="exact"/>
        </dgm:presLayoutVars>
      </dgm:prSet>
      <dgm:spPr/>
    </dgm:pt>
    <dgm:pt modelId="{DFFC679F-1657-428A-93E3-764F13A36498}" type="pres">
      <dgm:prSet presAssocID="{24BC1628-551A-4AC3-AE72-CECF0FEE8F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CF66BC-02C5-413E-AA28-3DAD85D0FF32}" type="pres">
      <dgm:prSet presAssocID="{8796BED6-1499-44EE-A185-09CC5BF7DF97}" presName="spacer" presStyleCnt="0"/>
      <dgm:spPr/>
    </dgm:pt>
    <dgm:pt modelId="{9D10F7FA-57A1-4E12-A338-26BC6B672252}" type="pres">
      <dgm:prSet presAssocID="{EA1854F5-ACBF-45A1-BE95-B37C1D323E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419699-E6F8-4A76-A625-B9240138DF5E}" type="pres">
      <dgm:prSet presAssocID="{C4B8B995-46B7-450F-B5DE-7BBDD0924D66}" presName="spacer" presStyleCnt="0"/>
      <dgm:spPr/>
    </dgm:pt>
    <dgm:pt modelId="{1CD61B22-0651-4BFA-8B9C-C54391BF1F81}" type="pres">
      <dgm:prSet presAssocID="{42A75CF7-CAF0-4593-9DDD-387E3A03E8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1FA221-76AE-45E3-B2B4-FA223865B33C}" type="presOf" srcId="{B4EA12AA-8447-4C71-BDD8-DDA8ABFBCAC8}" destId="{8F9FCA2E-C9CF-457D-8069-4E8F02C52017}" srcOrd="0" destOrd="0" presId="urn:microsoft.com/office/officeart/2005/8/layout/vList2"/>
    <dgm:cxn modelId="{A9A17A40-2DF8-4B45-8A2F-88626D7A97C7}" type="presOf" srcId="{EA1854F5-ACBF-45A1-BE95-B37C1D323E26}" destId="{9D10F7FA-57A1-4E12-A338-26BC6B672252}" srcOrd="0" destOrd="0" presId="urn:microsoft.com/office/officeart/2005/8/layout/vList2"/>
    <dgm:cxn modelId="{2D7F654A-07D1-4445-8246-5F7365441D70}" type="presOf" srcId="{42A75CF7-CAF0-4593-9DDD-387E3A03E8A5}" destId="{1CD61B22-0651-4BFA-8B9C-C54391BF1F81}" srcOrd="0" destOrd="0" presId="urn:microsoft.com/office/officeart/2005/8/layout/vList2"/>
    <dgm:cxn modelId="{80912556-A582-446E-973C-D9922274799B}" srcId="{B4EA12AA-8447-4C71-BDD8-DDA8ABFBCAC8}" destId="{42A75CF7-CAF0-4593-9DDD-387E3A03E8A5}" srcOrd="2" destOrd="0" parTransId="{2D37DAD6-60D2-41E4-B3F1-5FABC8B9543D}" sibTransId="{64FC34C7-76ED-4634-9016-CAC9A127B8D4}"/>
    <dgm:cxn modelId="{09474C7A-31C2-4CE7-9F13-1B2BAB66FCE8}" srcId="{B4EA12AA-8447-4C71-BDD8-DDA8ABFBCAC8}" destId="{24BC1628-551A-4AC3-AE72-CECF0FEE8F8C}" srcOrd="0" destOrd="0" parTransId="{03969025-634E-4A94-8A53-336D8B80AE1F}" sibTransId="{8796BED6-1499-44EE-A185-09CC5BF7DF97}"/>
    <dgm:cxn modelId="{EAFED88D-18B5-4874-A082-7D51483532E9}" srcId="{B4EA12AA-8447-4C71-BDD8-DDA8ABFBCAC8}" destId="{EA1854F5-ACBF-45A1-BE95-B37C1D323E26}" srcOrd="1" destOrd="0" parTransId="{42EA77C1-9661-48C1-B8D2-D76D66954450}" sibTransId="{C4B8B995-46B7-450F-B5DE-7BBDD0924D66}"/>
    <dgm:cxn modelId="{363A319F-6391-4403-A655-479A0F6D37DE}" type="presOf" srcId="{24BC1628-551A-4AC3-AE72-CECF0FEE8F8C}" destId="{DFFC679F-1657-428A-93E3-764F13A36498}" srcOrd="0" destOrd="0" presId="urn:microsoft.com/office/officeart/2005/8/layout/vList2"/>
    <dgm:cxn modelId="{8B0581C7-4FF9-4328-8C6C-471CECF86968}" type="presParOf" srcId="{8F9FCA2E-C9CF-457D-8069-4E8F02C52017}" destId="{DFFC679F-1657-428A-93E3-764F13A36498}" srcOrd="0" destOrd="0" presId="urn:microsoft.com/office/officeart/2005/8/layout/vList2"/>
    <dgm:cxn modelId="{8032C7C0-46A1-45F4-BC53-D30177D8CA17}" type="presParOf" srcId="{8F9FCA2E-C9CF-457D-8069-4E8F02C52017}" destId="{E6CF66BC-02C5-413E-AA28-3DAD85D0FF32}" srcOrd="1" destOrd="0" presId="urn:microsoft.com/office/officeart/2005/8/layout/vList2"/>
    <dgm:cxn modelId="{1365352A-D326-4EEA-A8C1-52E9B6CF5ACA}" type="presParOf" srcId="{8F9FCA2E-C9CF-457D-8069-4E8F02C52017}" destId="{9D10F7FA-57A1-4E12-A338-26BC6B672252}" srcOrd="2" destOrd="0" presId="urn:microsoft.com/office/officeart/2005/8/layout/vList2"/>
    <dgm:cxn modelId="{B20164CB-4AB8-4571-9597-49BEF0F41945}" type="presParOf" srcId="{8F9FCA2E-C9CF-457D-8069-4E8F02C52017}" destId="{08419699-E6F8-4A76-A625-B9240138DF5E}" srcOrd="3" destOrd="0" presId="urn:microsoft.com/office/officeart/2005/8/layout/vList2"/>
    <dgm:cxn modelId="{21471B17-40FC-401E-BAF5-4808EEF517B8}" type="presParOf" srcId="{8F9FCA2E-C9CF-457D-8069-4E8F02C52017}" destId="{1CD61B22-0651-4BFA-8B9C-C54391BF1F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5FBDD-5B7B-4720-93B7-9151E81526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F8EB1-364C-4BE4-8BCC-B045698EE2C2}">
      <dgm:prSet/>
      <dgm:spPr/>
      <dgm:t>
        <a:bodyPr/>
        <a:lstStyle/>
        <a:p>
          <a:pPr rtl="0"/>
          <a:r>
            <a:rPr lang="ru-RU" b="1" dirty="0"/>
            <a:t>- граждане, работающие в качестве наёмных работников, </a:t>
          </a:r>
          <a:endParaRPr lang="ru-RU" dirty="0"/>
        </a:p>
      </dgm:t>
    </dgm:pt>
    <dgm:pt modelId="{7C4B7A8B-1A9B-4782-B226-647DC44B38F1}" type="parTrans" cxnId="{DEC02A26-4160-46ED-BFAD-B69ED4DA5B6F}">
      <dgm:prSet/>
      <dgm:spPr/>
      <dgm:t>
        <a:bodyPr/>
        <a:lstStyle/>
        <a:p>
          <a:endParaRPr lang="ru-RU"/>
        </a:p>
      </dgm:t>
    </dgm:pt>
    <dgm:pt modelId="{7AFEC6A9-C65A-4A63-A989-CC85FB7617AF}" type="sibTrans" cxnId="{DEC02A26-4160-46ED-BFAD-B69ED4DA5B6F}">
      <dgm:prSet/>
      <dgm:spPr/>
      <dgm:t>
        <a:bodyPr/>
        <a:lstStyle/>
        <a:p>
          <a:endParaRPr lang="ru-RU"/>
        </a:p>
      </dgm:t>
    </dgm:pt>
    <dgm:pt modelId="{6E65A8B5-9BEB-4BAA-B434-F0A50E9B4C4B}">
      <dgm:prSet/>
      <dgm:spPr/>
      <dgm:t>
        <a:bodyPr/>
        <a:lstStyle/>
        <a:p>
          <a:pPr rtl="0"/>
          <a:r>
            <a:rPr lang="ru-RU" b="1" dirty="0"/>
            <a:t>- лица, самостоятельно обеспечивающие себя работой (например, предприниматели, фермеры), </a:t>
          </a:r>
          <a:endParaRPr lang="ru-RU" dirty="0"/>
        </a:p>
      </dgm:t>
    </dgm:pt>
    <dgm:pt modelId="{46895DDB-588D-4BBF-9D1A-96D3A3C0420F}" type="parTrans" cxnId="{5080AE5B-D105-46E5-B0A1-39736F2EB57B}">
      <dgm:prSet/>
      <dgm:spPr/>
      <dgm:t>
        <a:bodyPr/>
        <a:lstStyle/>
        <a:p>
          <a:endParaRPr lang="ru-RU"/>
        </a:p>
      </dgm:t>
    </dgm:pt>
    <dgm:pt modelId="{013FC120-29E1-4D9A-950F-E59F6402961C}" type="sibTrans" cxnId="{5080AE5B-D105-46E5-B0A1-39736F2EB57B}">
      <dgm:prSet/>
      <dgm:spPr/>
      <dgm:t>
        <a:bodyPr/>
        <a:lstStyle/>
        <a:p>
          <a:endParaRPr lang="ru-RU"/>
        </a:p>
      </dgm:t>
    </dgm:pt>
    <dgm:pt modelId="{65010C1C-37A4-4B7A-AAAB-FB82F563C386}">
      <dgm:prSet/>
      <dgm:spPr/>
      <dgm:t>
        <a:bodyPr/>
        <a:lstStyle/>
        <a:p>
          <a:pPr rtl="0"/>
          <a:r>
            <a:rPr lang="ru-RU" b="1" dirty="0"/>
            <a:t>- избранные или назначенные на оплачиваемую должность, </a:t>
          </a:r>
          <a:endParaRPr lang="ru-RU" dirty="0"/>
        </a:p>
      </dgm:t>
    </dgm:pt>
    <dgm:pt modelId="{55BB7E03-27DD-4204-851F-30BD9CCF1FDF}" type="parTrans" cxnId="{A11492E1-BD76-4BBE-8B8E-2882959764A8}">
      <dgm:prSet/>
      <dgm:spPr/>
      <dgm:t>
        <a:bodyPr/>
        <a:lstStyle/>
        <a:p>
          <a:endParaRPr lang="ru-RU"/>
        </a:p>
      </dgm:t>
    </dgm:pt>
    <dgm:pt modelId="{C0B37D58-DDD0-49ED-B516-D64BD76F0A5F}" type="sibTrans" cxnId="{A11492E1-BD76-4BBE-8B8E-2882959764A8}">
      <dgm:prSet/>
      <dgm:spPr/>
      <dgm:t>
        <a:bodyPr/>
        <a:lstStyle/>
        <a:p>
          <a:endParaRPr lang="ru-RU"/>
        </a:p>
      </dgm:t>
    </dgm:pt>
    <dgm:pt modelId="{00F33F87-535B-4C67-BB7F-BC7C093FB1F9}">
      <dgm:prSet/>
      <dgm:spPr/>
      <dgm:t>
        <a:bodyPr/>
        <a:lstStyle/>
        <a:p>
          <a:pPr rtl="0"/>
          <a:r>
            <a:rPr lang="ru-RU" b="1" dirty="0"/>
            <a:t>- учащиеся школ, очных отделений вузов и других учебных заведений. </a:t>
          </a:r>
          <a:endParaRPr lang="ru-RU" dirty="0"/>
        </a:p>
      </dgm:t>
    </dgm:pt>
    <dgm:pt modelId="{139096D1-863E-409E-BE58-437CE43A0B0D}" type="parTrans" cxnId="{11415B5B-942D-4967-8EB6-E88158781583}">
      <dgm:prSet/>
      <dgm:spPr/>
      <dgm:t>
        <a:bodyPr/>
        <a:lstStyle/>
        <a:p>
          <a:endParaRPr lang="ru-RU"/>
        </a:p>
      </dgm:t>
    </dgm:pt>
    <dgm:pt modelId="{EA0A9DD8-E176-45B7-8BA8-AE72244B9333}" type="sibTrans" cxnId="{11415B5B-942D-4967-8EB6-E88158781583}">
      <dgm:prSet/>
      <dgm:spPr/>
      <dgm:t>
        <a:bodyPr/>
        <a:lstStyle/>
        <a:p>
          <a:endParaRPr lang="ru-RU"/>
        </a:p>
      </dgm:t>
    </dgm:pt>
    <dgm:pt modelId="{DCEE1401-701F-422C-BDC0-3F730ACA8EFB}" type="pres">
      <dgm:prSet presAssocID="{3085FBDD-5B7B-4720-93B7-9151E8152641}" presName="linear" presStyleCnt="0">
        <dgm:presLayoutVars>
          <dgm:animLvl val="lvl"/>
          <dgm:resizeHandles val="exact"/>
        </dgm:presLayoutVars>
      </dgm:prSet>
      <dgm:spPr/>
    </dgm:pt>
    <dgm:pt modelId="{84CA35E0-62B0-4758-8C51-165199260794}" type="pres">
      <dgm:prSet presAssocID="{70AF8EB1-364C-4BE4-8BCC-B045698EE2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797ADF-ECAB-481A-9D96-0CDDB635254C}" type="pres">
      <dgm:prSet presAssocID="{7AFEC6A9-C65A-4A63-A989-CC85FB7617AF}" presName="spacer" presStyleCnt="0"/>
      <dgm:spPr/>
    </dgm:pt>
    <dgm:pt modelId="{C0145E31-4ED6-4637-B521-E909FFBFBCF6}" type="pres">
      <dgm:prSet presAssocID="{6E65A8B5-9BEB-4BAA-B434-F0A50E9B4C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46E9A2-344C-4EFA-9AFA-442A41587FD6}" type="pres">
      <dgm:prSet presAssocID="{013FC120-29E1-4D9A-950F-E59F6402961C}" presName="spacer" presStyleCnt="0"/>
      <dgm:spPr/>
    </dgm:pt>
    <dgm:pt modelId="{75F42038-6AFF-4426-93E6-98B092E3E761}" type="pres">
      <dgm:prSet presAssocID="{65010C1C-37A4-4B7A-AAAB-FB82F563C38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AC1AF8-64CE-462D-9F14-D01E322BA2DB}" type="pres">
      <dgm:prSet presAssocID="{C0B37D58-DDD0-49ED-B516-D64BD76F0A5F}" presName="spacer" presStyleCnt="0"/>
      <dgm:spPr/>
    </dgm:pt>
    <dgm:pt modelId="{280B082E-439B-4CFD-9976-A56BB27FB522}" type="pres">
      <dgm:prSet presAssocID="{00F33F87-535B-4C67-BB7F-BC7C093FB1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25CC0D-0514-4673-9301-2D1F34C00E41}" type="presOf" srcId="{65010C1C-37A4-4B7A-AAAB-FB82F563C386}" destId="{75F42038-6AFF-4426-93E6-98B092E3E761}" srcOrd="0" destOrd="0" presId="urn:microsoft.com/office/officeart/2005/8/layout/vList2"/>
    <dgm:cxn modelId="{9D7BD425-A461-4732-9050-F1661130BDBA}" type="presOf" srcId="{00F33F87-535B-4C67-BB7F-BC7C093FB1F9}" destId="{280B082E-439B-4CFD-9976-A56BB27FB522}" srcOrd="0" destOrd="0" presId="urn:microsoft.com/office/officeart/2005/8/layout/vList2"/>
    <dgm:cxn modelId="{DEC02A26-4160-46ED-BFAD-B69ED4DA5B6F}" srcId="{3085FBDD-5B7B-4720-93B7-9151E8152641}" destId="{70AF8EB1-364C-4BE4-8BCC-B045698EE2C2}" srcOrd="0" destOrd="0" parTransId="{7C4B7A8B-1A9B-4782-B226-647DC44B38F1}" sibTransId="{7AFEC6A9-C65A-4A63-A989-CC85FB7617AF}"/>
    <dgm:cxn modelId="{11415B5B-942D-4967-8EB6-E88158781583}" srcId="{3085FBDD-5B7B-4720-93B7-9151E8152641}" destId="{00F33F87-535B-4C67-BB7F-BC7C093FB1F9}" srcOrd="3" destOrd="0" parTransId="{139096D1-863E-409E-BE58-437CE43A0B0D}" sibTransId="{EA0A9DD8-E176-45B7-8BA8-AE72244B9333}"/>
    <dgm:cxn modelId="{5080AE5B-D105-46E5-B0A1-39736F2EB57B}" srcId="{3085FBDD-5B7B-4720-93B7-9151E8152641}" destId="{6E65A8B5-9BEB-4BAA-B434-F0A50E9B4C4B}" srcOrd="1" destOrd="0" parTransId="{46895DDB-588D-4BBF-9D1A-96D3A3C0420F}" sibTransId="{013FC120-29E1-4D9A-950F-E59F6402961C}"/>
    <dgm:cxn modelId="{0A643B77-45B5-42DF-BA30-C2685CF2CC96}" type="presOf" srcId="{6E65A8B5-9BEB-4BAA-B434-F0A50E9B4C4B}" destId="{C0145E31-4ED6-4637-B521-E909FFBFBCF6}" srcOrd="0" destOrd="0" presId="urn:microsoft.com/office/officeart/2005/8/layout/vList2"/>
    <dgm:cxn modelId="{9A0A10C9-01E0-4F7E-A948-8498DD641563}" type="presOf" srcId="{3085FBDD-5B7B-4720-93B7-9151E8152641}" destId="{DCEE1401-701F-422C-BDC0-3F730ACA8EFB}" srcOrd="0" destOrd="0" presId="urn:microsoft.com/office/officeart/2005/8/layout/vList2"/>
    <dgm:cxn modelId="{DD3EACDD-9B28-477A-BBFB-DAADBC2F326F}" type="presOf" srcId="{70AF8EB1-364C-4BE4-8BCC-B045698EE2C2}" destId="{84CA35E0-62B0-4758-8C51-165199260794}" srcOrd="0" destOrd="0" presId="urn:microsoft.com/office/officeart/2005/8/layout/vList2"/>
    <dgm:cxn modelId="{A11492E1-BD76-4BBE-8B8E-2882959764A8}" srcId="{3085FBDD-5B7B-4720-93B7-9151E8152641}" destId="{65010C1C-37A4-4B7A-AAAB-FB82F563C386}" srcOrd="2" destOrd="0" parTransId="{55BB7E03-27DD-4204-851F-30BD9CCF1FDF}" sibTransId="{C0B37D58-DDD0-49ED-B516-D64BD76F0A5F}"/>
    <dgm:cxn modelId="{5423260E-E591-46D4-A546-045D98C33379}" type="presParOf" srcId="{DCEE1401-701F-422C-BDC0-3F730ACA8EFB}" destId="{84CA35E0-62B0-4758-8C51-165199260794}" srcOrd="0" destOrd="0" presId="urn:microsoft.com/office/officeart/2005/8/layout/vList2"/>
    <dgm:cxn modelId="{087FD69A-5190-4A27-AE3C-066BA5302054}" type="presParOf" srcId="{DCEE1401-701F-422C-BDC0-3F730ACA8EFB}" destId="{0C797ADF-ECAB-481A-9D96-0CDDB635254C}" srcOrd="1" destOrd="0" presId="urn:microsoft.com/office/officeart/2005/8/layout/vList2"/>
    <dgm:cxn modelId="{BE500348-D118-4D90-A428-A0EEEEAD097E}" type="presParOf" srcId="{DCEE1401-701F-422C-BDC0-3F730ACA8EFB}" destId="{C0145E31-4ED6-4637-B521-E909FFBFBCF6}" srcOrd="2" destOrd="0" presId="urn:microsoft.com/office/officeart/2005/8/layout/vList2"/>
    <dgm:cxn modelId="{D17756A0-FD35-4C63-84C3-D01CF2F2CB2C}" type="presParOf" srcId="{DCEE1401-701F-422C-BDC0-3F730ACA8EFB}" destId="{0646E9A2-344C-4EFA-9AFA-442A41587FD6}" srcOrd="3" destOrd="0" presId="urn:microsoft.com/office/officeart/2005/8/layout/vList2"/>
    <dgm:cxn modelId="{3C83AAF3-7D5D-43FE-987C-8DA34F321A38}" type="presParOf" srcId="{DCEE1401-701F-422C-BDC0-3F730ACA8EFB}" destId="{75F42038-6AFF-4426-93E6-98B092E3E761}" srcOrd="4" destOrd="0" presId="urn:microsoft.com/office/officeart/2005/8/layout/vList2"/>
    <dgm:cxn modelId="{5064BCD7-3349-4BF6-A800-3CAAC4F28D57}" type="presParOf" srcId="{DCEE1401-701F-422C-BDC0-3F730ACA8EFB}" destId="{A2AC1AF8-64CE-462D-9F14-D01E322BA2DB}" srcOrd="5" destOrd="0" presId="urn:microsoft.com/office/officeart/2005/8/layout/vList2"/>
    <dgm:cxn modelId="{ED8EE41B-BB50-4A28-A03E-F3728AC6FBAA}" type="presParOf" srcId="{DCEE1401-701F-422C-BDC0-3F730ACA8EFB}" destId="{280B082E-439B-4CFD-9976-A56BB27FB5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429F3-4B28-422F-B1B1-D164D11F61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E216B9-6AEC-4020-A7C7-BDC745B6E042}">
      <dgm:prSet/>
      <dgm:spPr/>
      <dgm:t>
        <a:bodyPr/>
        <a:lstStyle/>
        <a:p>
          <a:pPr rtl="0"/>
          <a:r>
            <a:rPr lang="ru-RU" dirty="0"/>
            <a:t>При этом человек считается  занятым, если он  не работает по следующим причинам: </a:t>
          </a:r>
        </a:p>
      </dgm:t>
    </dgm:pt>
    <dgm:pt modelId="{B822B95B-B804-4BC1-92FC-171C34E7E349}" type="parTrans" cxnId="{D86D9FAC-A64B-4CC8-AB22-A8DC6C34F18A}">
      <dgm:prSet/>
      <dgm:spPr/>
      <dgm:t>
        <a:bodyPr/>
        <a:lstStyle/>
        <a:p>
          <a:endParaRPr lang="ru-RU"/>
        </a:p>
      </dgm:t>
    </dgm:pt>
    <dgm:pt modelId="{A923D6D6-9230-41FE-A292-532EB5A5CB4A}" type="sibTrans" cxnId="{D86D9FAC-A64B-4CC8-AB22-A8DC6C34F18A}">
      <dgm:prSet/>
      <dgm:spPr/>
      <dgm:t>
        <a:bodyPr/>
        <a:lstStyle/>
        <a:p>
          <a:endParaRPr lang="ru-RU"/>
        </a:p>
      </dgm:t>
    </dgm:pt>
    <dgm:pt modelId="{84D37EC5-2F45-4CE1-8F4E-3EACB3CF837B}">
      <dgm:prSet/>
      <dgm:spPr/>
      <dgm:t>
        <a:bodyPr/>
        <a:lstStyle/>
        <a:p>
          <a:pPr rtl="0"/>
          <a:r>
            <a:rPr lang="ru-RU"/>
            <a:t>болеет,</a:t>
          </a:r>
        </a:p>
      </dgm:t>
    </dgm:pt>
    <dgm:pt modelId="{9772E508-09A0-4632-87CB-8FF06B8149CF}" type="parTrans" cxnId="{869559F9-D04A-4BBE-BCBA-9DF38B57C770}">
      <dgm:prSet/>
      <dgm:spPr/>
      <dgm:t>
        <a:bodyPr/>
        <a:lstStyle/>
        <a:p>
          <a:endParaRPr lang="ru-RU"/>
        </a:p>
      </dgm:t>
    </dgm:pt>
    <dgm:pt modelId="{D19849AD-AFE7-422C-BB2C-FAE82AC130C5}" type="sibTrans" cxnId="{869559F9-D04A-4BBE-BCBA-9DF38B57C770}">
      <dgm:prSet/>
      <dgm:spPr/>
      <dgm:t>
        <a:bodyPr/>
        <a:lstStyle/>
        <a:p>
          <a:endParaRPr lang="ru-RU"/>
        </a:p>
      </dgm:t>
    </dgm:pt>
    <dgm:pt modelId="{44055446-E006-48A9-9655-216F6B44F512}">
      <dgm:prSet/>
      <dgm:spPr/>
      <dgm:t>
        <a:bodyPr/>
        <a:lstStyle/>
        <a:p>
          <a:pPr rtl="0"/>
          <a:r>
            <a:rPr lang="ru-RU"/>
            <a:t>находится в отпуске, </a:t>
          </a:r>
        </a:p>
      </dgm:t>
    </dgm:pt>
    <dgm:pt modelId="{C724EEDB-1C54-4393-ABB6-E7F469311870}" type="parTrans" cxnId="{F0F15DC5-3313-480B-8EBF-5B4AF636E5FC}">
      <dgm:prSet/>
      <dgm:spPr/>
      <dgm:t>
        <a:bodyPr/>
        <a:lstStyle/>
        <a:p>
          <a:endParaRPr lang="ru-RU"/>
        </a:p>
      </dgm:t>
    </dgm:pt>
    <dgm:pt modelId="{14B18051-2215-4684-9F01-457CD98628A6}" type="sibTrans" cxnId="{F0F15DC5-3313-480B-8EBF-5B4AF636E5FC}">
      <dgm:prSet/>
      <dgm:spPr/>
      <dgm:t>
        <a:bodyPr/>
        <a:lstStyle/>
        <a:p>
          <a:endParaRPr lang="ru-RU"/>
        </a:p>
      </dgm:t>
    </dgm:pt>
    <dgm:pt modelId="{86849D7B-429E-4CB1-9FEE-1F0CCDC430FB}">
      <dgm:prSet/>
      <dgm:spPr/>
      <dgm:t>
        <a:bodyPr/>
        <a:lstStyle/>
        <a:p>
          <a:pPr rtl="0"/>
          <a:r>
            <a:rPr lang="ru-RU"/>
            <a:t>бастует,</a:t>
          </a:r>
        </a:p>
      </dgm:t>
    </dgm:pt>
    <dgm:pt modelId="{84EB776A-3059-4E4B-B951-4F2722E2B3E4}" type="parTrans" cxnId="{AB9DC5A0-C49F-4995-B030-EFFA21D4EF5B}">
      <dgm:prSet/>
      <dgm:spPr/>
      <dgm:t>
        <a:bodyPr/>
        <a:lstStyle/>
        <a:p>
          <a:endParaRPr lang="ru-RU"/>
        </a:p>
      </dgm:t>
    </dgm:pt>
    <dgm:pt modelId="{C2A05328-F7F8-442D-8C62-E139CD4D8937}" type="sibTrans" cxnId="{AB9DC5A0-C49F-4995-B030-EFFA21D4EF5B}">
      <dgm:prSet/>
      <dgm:spPr/>
      <dgm:t>
        <a:bodyPr/>
        <a:lstStyle/>
        <a:p>
          <a:endParaRPr lang="ru-RU"/>
        </a:p>
      </dgm:t>
    </dgm:pt>
    <dgm:pt modelId="{15075B3F-9D01-42E5-B37E-612680FDAA35}">
      <dgm:prSet/>
      <dgm:spPr/>
      <dgm:t>
        <a:bodyPr/>
        <a:lstStyle/>
        <a:p>
          <a:pPr rtl="0"/>
          <a:r>
            <a:rPr lang="ru-RU"/>
            <a:t>из-за стихийных бедствий.</a:t>
          </a:r>
        </a:p>
      </dgm:t>
    </dgm:pt>
    <dgm:pt modelId="{FED16B46-86A0-4986-BD24-04E8E9F8C84B}" type="parTrans" cxnId="{1B4FBFD5-0811-4CB3-AB9E-728FAE6CE4BC}">
      <dgm:prSet/>
      <dgm:spPr/>
      <dgm:t>
        <a:bodyPr/>
        <a:lstStyle/>
        <a:p>
          <a:endParaRPr lang="ru-RU"/>
        </a:p>
      </dgm:t>
    </dgm:pt>
    <dgm:pt modelId="{863AACE8-19A8-4FDB-9264-6A05F87D857C}" type="sibTrans" cxnId="{1B4FBFD5-0811-4CB3-AB9E-728FAE6CE4BC}">
      <dgm:prSet/>
      <dgm:spPr/>
      <dgm:t>
        <a:bodyPr/>
        <a:lstStyle/>
        <a:p>
          <a:endParaRPr lang="ru-RU"/>
        </a:p>
      </dgm:t>
    </dgm:pt>
    <dgm:pt modelId="{ED02EA1F-2A17-4737-9CF8-29DB9CB295D1}" type="pres">
      <dgm:prSet presAssocID="{65B429F3-4B28-422F-B1B1-D164D11F613F}" presName="Name0" presStyleCnt="0">
        <dgm:presLayoutVars>
          <dgm:dir/>
          <dgm:animLvl val="lvl"/>
          <dgm:resizeHandles val="exact"/>
        </dgm:presLayoutVars>
      </dgm:prSet>
      <dgm:spPr/>
    </dgm:pt>
    <dgm:pt modelId="{D3EDA9F0-4F2C-49CF-BB46-09FEE13FE6C4}" type="pres">
      <dgm:prSet presAssocID="{F1E216B9-6AEC-4020-A7C7-BDC745B6E042}" presName="linNode" presStyleCnt="0"/>
      <dgm:spPr/>
    </dgm:pt>
    <dgm:pt modelId="{9C41F1AD-1FC2-49A1-913C-AA7963273BEB}" type="pres">
      <dgm:prSet presAssocID="{F1E216B9-6AEC-4020-A7C7-BDC745B6E042}" presName="parentText" presStyleLbl="node1" presStyleIdx="0" presStyleCnt="1" custLinFactNeighborX="-1171" custLinFactNeighborY="-13687">
        <dgm:presLayoutVars>
          <dgm:chMax val="1"/>
          <dgm:bulletEnabled val="1"/>
        </dgm:presLayoutVars>
      </dgm:prSet>
      <dgm:spPr/>
    </dgm:pt>
    <dgm:pt modelId="{01FD0921-A3AC-4FB4-8E04-F2F9ACB0F05D}" type="pres">
      <dgm:prSet presAssocID="{F1E216B9-6AEC-4020-A7C7-BDC745B6E04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49F9D10-FBC0-471E-BF16-CCC3E1576751}" type="presOf" srcId="{15075B3F-9D01-42E5-B37E-612680FDAA35}" destId="{01FD0921-A3AC-4FB4-8E04-F2F9ACB0F05D}" srcOrd="0" destOrd="3" presId="urn:microsoft.com/office/officeart/2005/8/layout/vList5"/>
    <dgm:cxn modelId="{C9D65618-F8DE-4251-80A7-EBB229F739D1}" type="presOf" srcId="{65B429F3-4B28-422F-B1B1-D164D11F613F}" destId="{ED02EA1F-2A17-4737-9CF8-29DB9CB295D1}" srcOrd="0" destOrd="0" presId="urn:microsoft.com/office/officeart/2005/8/layout/vList5"/>
    <dgm:cxn modelId="{37C1A629-B502-45DE-A1D0-59C15DD01893}" type="presOf" srcId="{84D37EC5-2F45-4CE1-8F4E-3EACB3CF837B}" destId="{01FD0921-A3AC-4FB4-8E04-F2F9ACB0F05D}" srcOrd="0" destOrd="0" presId="urn:microsoft.com/office/officeart/2005/8/layout/vList5"/>
    <dgm:cxn modelId="{A5829134-D51C-40AD-A09D-6465EBDDDBC5}" type="presOf" srcId="{44055446-E006-48A9-9655-216F6B44F512}" destId="{01FD0921-A3AC-4FB4-8E04-F2F9ACB0F05D}" srcOrd="0" destOrd="1" presId="urn:microsoft.com/office/officeart/2005/8/layout/vList5"/>
    <dgm:cxn modelId="{2DCEC160-BD67-4AC1-84A9-863F3F9A9CDE}" type="presOf" srcId="{86849D7B-429E-4CB1-9FEE-1F0CCDC430FB}" destId="{01FD0921-A3AC-4FB4-8E04-F2F9ACB0F05D}" srcOrd="0" destOrd="2" presId="urn:microsoft.com/office/officeart/2005/8/layout/vList5"/>
    <dgm:cxn modelId="{AB9DC5A0-C49F-4995-B030-EFFA21D4EF5B}" srcId="{F1E216B9-6AEC-4020-A7C7-BDC745B6E042}" destId="{86849D7B-429E-4CB1-9FEE-1F0CCDC430FB}" srcOrd="2" destOrd="0" parTransId="{84EB776A-3059-4E4B-B951-4F2722E2B3E4}" sibTransId="{C2A05328-F7F8-442D-8C62-E139CD4D8937}"/>
    <dgm:cxn modelId="{D86D9FAC-A64B-4CC8-AB22-A8DC6C34F18A}" srcId="{65B429F3-4B28-422F-B1B1-D164D11F613F}" destId="{F1E216B9-6AEC-4020-A7C7-BDC745B6E042}" srcOrd="0" destOrd="0" parTransId="{B822B95B-B804-4BC1-92FC-171C34E7E349}" sibTransId="{A923D6D6-9230-41FE-A292-532EB5A5CB4A}"/>
    <dgm:cxn modelId="{F0F15DC5-3313-480B-8EBF-5B4AF636E5FC}" srcId="{F1E216B9-6AEC-4020-A7C7-BDC745B6E042}" destId="{44055446-E006-48A9-9655-216F6B44F512}" srcOrd="1" destOrd="0" parTransId="{C724EEDB-1C54-4393-ABB6-E7F469311870}" sibTransId="{14B18051-2215-4684-9F01-457CD98628A6}"/>
    <dgm:cxn modelId="{19DE92C7-FEF6-430F-AD37-E36638901A14}" type="presOf" srcId="{F1E216B9-6AEC-4020-A7C7-BDC745B6E042}" destId="{9C41F1AD-1FC2-49A1-913C-AA7963273BEB}" srcOrd="0" destOrd="0" presId="urn:microsoft.com/office/officeart/2005/8/layout/vList5"/>
    <dgm:cxn modelId="{1B4FBFD5-0811-4CB3-AB9E-728FAE6CE4BC}" srcId="{F1E216B9-6AEC-4020-A7C7-BDC745B6E042}" destId="{15075B3F-9D01-42E5-B37E-612680FDAA35}" srcOrd="3" destOrd="0" parTransId="{FED16B46-86A0-4986-BD24-04E8E9F8C84B}" sibTransId="{863AACE8-19A8-4FDB-9264-6A05F87D857C}"/>
    <dgm:cxn modelId="{869559F9-D04A-4BBE-BCBA-9DF38B57C770}" srcId="{F1E216B9-6AEC-4020-A7C7-BDC745B6E042}" destId="{84D37EC5-2F45-4CE1-8F4E-3EACB3CF837B}" srcOrd="0" destOrd="0" parTransId="{9772E508-09A0-4632-87CB-8FF06B8149CF}" sibTransId="{D19849AD-AFE7-422C-BB2C-FAE82AC130C5}"/>
    <dgm:cxn modelId="{3D6C12C6-C320-4821-B610-8D83066BC1E0}" type="presParOf" srcId="{ED02EA1F-2A17-4737-9CF8-29DB9CB295D1}" destId="{D3EDA9F0-4F2C-49CF-BB46-09FEE13FE6C4}" srcOrd="0" destOrd="0" presId="urn:microsoft.com/office/officeart/2005/8/layout/vList5"/>
    <dgm:cxn modelId="{D309CC76-0C5D-414F-95D3-03EE6C8F17D5}" type="presParOf" srcId="{D3EDA9F0-4F2C-49CF-BB46-09FEE13FE6C4}" destId="{9C41F1AD-1FC2-49A1-913C-AA7963273BEB}" srcOrd="0" destOrd="0" presId="urn:microsoft.com/office/officeart/2005/8/layout/vList5"/>
    <dgm:cxn modelId="{AF92C592-ED87-43C1-891F-B7AF0F4690E4}" type="presParOf" srcId="{D3EDA9F0-4F2C-49CF-BB46-09FEE13FE6C4}" destId="{01FD0921-A3AC-4FB4-8E04-F2F9ACB0F0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2044B-98FF-4D3E-8F8C-2900371367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231B5C-B09F-45FF-93D0-68A106392579}">
      <dgm:prSet/>
      <dgm:spPr/>
      <dgm:t>
        <a:bodyPr/>
        <a:lstStyle/>
        <a:p>
          <a:pPr rtl="0"/>
          <a:r>
            <a:rPr lang="ru-RU" dirty="0">
              <a:solidFill>
                <a:schemeClr val="bg1"/>
              </a:solidFill>
            </a:rPr>
            <a:t>трудоспособные граждане, не имеющие работы и заработка, но стремящиеся найти работу и состоящие на учёте в службе занятости. </a:t>
          </a:r>
        </a:p>
      </dgm:t>
    </dgm:pt>
    <dgm:pt modelId="{05D68C59-E8AC-4D9C-BDA6-B75426104628}" type="parTrans" cxnId="{D99402D8-C133-44BA-8C80-16E038F26B42}">
      <dgm:prSet/>
      <dgm:spPr/>
      <dgm:t>
        <a:bodyPr/>
        <a:lstStyle/>
        <a:p>
          <a:endParaRPr lang="ru-RU"/>
        </a:p>
      </dgm:t>
    </dgm:pt>
    <dgm:pt modelId="{B3760110-6456-4E3E-B7FD-10C5C2CF49BC}" type="sibTrans" cxnId="{D99402D8-C133-44BA-8C80-16E038F26B42}">
      <dgm:prSet/>
      <dgm:spPr/>
      <dgm:t>
        <a:bodyPr/>
        <a:lstStyle/>
        <a:p>
          <a:endParaRPr lang="ru-RU"/>
        </a:p>
      </dgm:t>
    </dgm:pt>
    <dgm:pt modelId="{6A1822F6-A88D-4C78-88BC-463BC26F9C28}">
      <dgm:prSet/>
      <dgm:spPr/>
      <dgm:t>
        <a:bodyPr/>
        <a:lstStyle/>
        <a:p>
          <a:pPr rtl="0"/>
          <a:r>
            <a:rPr lang="ru-RU" dirty="0"/>
            <a:t>Признанному безработным выплачивается пособие, которое обеспечивает поддержку уровня доходов безработного и его семьи на время поисков работы </a:t>
          </a:r>
        </a:p>
      </dgm:t>
    </dgm:pt>
    <dgm:pt modelId="{9307D9C1-D617-4BE3-8723-2AB9B92D70F2}" type="parTrans" cxnId="{129AA234-C1DB-4C51-968C-B0F3732E9D04}">
      <dgm:prSet/>
      <dgm:spPr/>
      <dgm:t>
        <a:bodyPr/>
        <a:lstStyle/>
        <a:p>
          <a:endParaRPr lang="ru-RU"/>
        </a:p>
      </dgm:t>
    </dgm:pt>
    <dgm:pt modelId="{FFBF54DD-62DE-427A-B0BC-39B9960E8B80}" type="sibTrans" cxnId="{129AA234-C1DB-4C51-968C-B0F3732E9D04}">
      <dgm:prSet/>
      <dgm:spPr/>
      <dgm:t>
        <a:bodyPr/>
        <a:lstStyle/>
        <a:p>
          <a:endParaRPr lang="ru-RU"/>
        </a:p>
      </dgm:t>
    </dgm:pt>
    <dgm:pt modelId="{D3CD0CB7-A986-4EA2-9647-879E28C1E736}" type="pres">
      <dgm:prSet presAssocID="{FE42044B-98FF-4D3E-8F8C-29003713678F}" presName="linear" presStyleCnt="0">
        <dgm:presLayoutVars>
          <dgm:animLvl val="lvl"/>
          <dgm:resizeHandles val="exact"/>
        </dgm:presLayoutVars>
      </dgm:prSet>
      <dgm:spPr/>
    </dgm:pt>
    <dgm:pt modelId="{BE47DEB5-84A4-456A-90DA-181F8324FB3B}" type="pres">
      <dgm:prSet presAssocID="{5B231B5C-B09F-45FF-93D0-68A1063925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860B17-4181-49E1-80C4-7993A1FEE94A}" type="pres">
      <dgm:prSet presAssocID="{B3760110-6456-4E3E-B7FD-10C5C2CF49BC}" presName="spacer" presStyleCnt="0"/>
      <dgm:spPr/>
    </dgm:pt>
    <dgm:pt modelId="{416DE0DC-AAA0-4A85-8202-BC8F2B8EADE9}" type="pres">
      <dgm:prSet presAssocID="{6A1822F6-A88D-4C78-88BC-463BC26F9C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9AA234-C1DB-4C51-968C-B0F3732E9D04}" srcId="{FE42044B-98FF-4D3E-8F8C-29003713678F}" destId="{6A1822F6-A88D-4C78-88BC-463BC26F9C28}" srcOrd="1" destOrd="0" parTransId="{9307D9C1-D617-4BE3-8723-2AB9B92D70F2}" sibTransId="{FFBF54DD-62DE-427A-B0BC-39B9960E8B80}"/>
    <dgm:cxn modelId="{EDEC919D-A55B-4AB9-8B2E-3815DD999B1B}" type="presOf" srcId="{6A1822F6-A88D-4C78-88BC-463BC26F9C28}" destId="{416DE0DC-AAA0-4A85-8202-BC8F2B8EADE9}" srcOrd="0" destOrd="0" presId="urn:microsoft.com/office/officeart/2005/8/layout/vList2"/>
    <dgm:cxn modelId="{D00FC6B7-86E0-4F60-B8CA-7F1E7BECA2A6}" type="presOf" srcId="{5B231B5C-B09F-45FF-93D0-68A106392579}" destId="{BE47DEB5-84A4-456A-90DA-181F8324FB3B}" srcOrd="0" destOrd="0" presId="urn:microsoft.com/office/officeart/2005/8/layout/vList2"/>
    <dgm:cxn modelId="{FB1567BE-5C9A-43E7-8B90-A89B9CB6C4FA}" type="presOf" srcId="{FE42044B-98FF-4D3E-8F8C-29003713678F}" destId="{D3CD0CB7-A986-4EA2-9647-879E28C1E736}" srcOrd="0" destOrd="0" presId="urn:microsoft.com/office/officeart/2005/8/layout/vList2"/>
    <dgm:cxn modelId="{D99402D8-C133-44BA-8C80-16E038F26B42}" srcId="{FE42044B-98FF-4D3E-8F8C-29003713678F}" destId="{5B231B5C-B09F-45FF-93D0-68A106392579}" srcOrd="0" destOrd="0" parTransId="{05D68C59-E8AC-4D9C-BDA6-B75426104628}" sibTransId="{B3760110-6456-4E3E-B7FD-10C5C2CF49BC}"/>
    <dgm:cxn modelId="{EB44F05D-7652-4998-9037-554711699FE7}" type="presParOf" srcId="{D3CD0CB7-A986-4EA2-9647-879E28C1E736}" destId="{BE47DEB5-84A4-456A-90DA-181F8324FB3B}" srcOrd="0" destOrd="0" presId="urn:microsoft.com/office/officeart/2005/8/layout/vList2"/>
    <dgm:cxn modelId="{402263A3-5842-4332-A29F-4B62B5C18266}" type="presParOf" srcId="{D3CD0CB7-A986-4EA2-9647-879E28C1E736}" destId="{4A860B17-4181-49E1-80C4-7993A1FEE94A}" srcOrd="1" destOrd="0" presId="urn:microsoft.com/office/officeart/2005/8/layout/vList2"/>
    <dgm:cxn modelId="{420AFA34-B630-4DE1-8AE0-5BF829A9EB7F}" type="presParOf" srcId="{D3CD0CB7-A986-4EA2-9647-879E28C1E736}" destId="{416DE0DC-AAA0-4A85-8202-BC8F2B8EADE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964152-64ED-4A12-9542-167680AC87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7E3D84-EC52-4ECA-8EDA-5FF5B09E76D5}">
      <dgm:prSet custT="1"/>
      <dgm:spPr/>
      <dgm:t>
        <a:bodyPr/>
        <a:lstStyle/>
        <a:p>
          <a:pPr rtl="0"/>
          <a:r>
            <a:rPr lang="ru-RU" sz="4000" dirty="0"/>
            <a:t>это положение в экономике, когда часть трудоспособного населения, желающая трудиться, не может найти себе работу (доходное занятие).</a:t>
          </a:r>
        </a:p>
      </dgm:t>
    </dgm:pt>
    <dgm:pt modelId="{40CFDBBB-6F30-46A6-972D-06FA33A4C1CA}" type="parTrans" cxnId="{A1683745-FE2A-4D10-A3BB-33473DFE2B3A}">
      <dgm:prSet/>
      <dgm:spPr/>
      <dgm:t>
        <a:bodyPr/>
        <a:lstStyle/>
        <a:p>
          <a:endParaRPr lang="ru-RU"/>
        </a:p>
      </dgm:t>
    </dgm:pt>
    <dgm:pt modelId="{19C03A92-C3FE-4D93-BF1B-874D9AF32E0A}" type="sibTrans" cxnId="{A1683745-FE2A-4D10-A3BB-33473DFE2B3A}">
      <dgm:prSet/>
      <dgm:spPr/>
      <dgm:t>
        <a:bodyPr/>
        <a:lstStyle/>
        <a:p>
          <a:endParaRPr lang="ru-RU"/>
        </a:p>
      </dgm:t>
    </dgm:pt>
    <dgm:pt modelId="{2E67C03E-C1AF-4E77-B133-E10ED4369305}" type="pres">
      <dgm:prSet presAssocID="{6C964152-64ED-4A12-9542-167680AC8775}" presName="linear" presStyleCnt="0">
        <dgm:presLayoutVars>
          <dgm:animLvl val="lvl"/>
          <dgm:resizeHandles val="exact"/>
        </dgm:presLayoutVars>
      </dgm:prSet>
      <dgm:spPr/>
    </dgm:pt>
    <dgm:pt modelId="{5203BFA6-67A5-43B5-890B-22065FE509CF}" type="pres">
      <dgm:prSet presAssocID="{837E3D84-EC52-4ECA-8EDA-5FF5B09E76D5}" presName="parentText" presStyleLbl="node1" presStyleIdx="0" presStyleCnt="1" custScaleX="100000" custScaleY="989651" custLinFactNeighborX="-2041" custLinFactNeighborY="-97192">
        <dgm:presLayoutVars>
          <dgm:chMax val="0"/>
          <dgm:bulletEnabled val="1"/>
        </dgm:presLayoutVars>
      </dgm:prSet>
      <dgm:spPr/>
    </dgm:pt>
  </dgm:ptLst>
  <dgm:cxnLst>
    <dgm:cxn modelId="{4BE6AE08-0FD6-47BC-A064-B72EB4C60FD6}" type="presOf" srcId="{837E3D84-EC52-4ECA-8EDA-5FF5B09E76D5}" destId="{5203BFA6-67A5-43B5-890B-22065FE509CF}" srcOrd="0" destOrd="0" presId="urn:microsoft.com/office/officeart/2005/8/layout/vList2"/>
    <dgm:cxn modelId="{A1683745-FE2A-4D10-A3BB-33473DFE2B3A}" srcId="{6C964152-64ED-4A12-9542-167680AC8775}" destId="{837E3D84-EC52-4ECA-8EDA-5FF5B09E76D5}" srcOrd="0" destOrd="0" parTransId="{40CFDBBB-6F30-46A6-972D-06FA33A4C1CA}" sibTransId="{19C03A92-C3FE-4D93-BF1B-874D9AF32E0A}"/>
    <dgm:cxn modelId="{C7CFEFC0-53F4-4238-B037-47CA02A099DA}" type="presOf" srcId="{6C964152-64ED-4A12-9542-167680AC8775}" destId="{2E67C03E-C1AF-4E77-B133-E10ED4369305}" srcOrd="0" destOrd="0" presId="urn:microsoft.com/office/officeart/2005/8/layout/vList2"/>
    <dgm:cxn modelId="{BBD6E51C-C080-48EE-AA40-2EE6D486E338}" type="presParOf" srcId="{2E67C03E-C1AF-4E77-B133-E10ED4369305}" destId="{5203BFA6-67A5-43B5-890B-22065FE509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A1ACF-428B-40A2-BA59-979B54205B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CE68EDF-E58A-408D-A4D4-19284EE0B5D3}">
      <dgm:prSet/>
      <dgm:spPr/>
      <dgm:t>
        <a:bodyPr/>
        <a:lstStyle/>
        <a:p>
          <a:pPr rtl="0"/>
          <a:r>
            <a:rPr lang="ru-RU"/>
            <a:t>Задача</a:t>
          </a:r>
        </a:p>
      </dgm:t>
    </dgm:pt>
    <dgm:pt modelId="{CE91CA7E-EA03-49ED-ACF7-3D081EE5534A}" type="parTrans" cxnId="{A5EBDE0B-13BE-4C38-B3CE-1D29E9882BB6}">
      <dgm:prSet/>
      <dgm:spPr/>
      <dgm:t>
        <a:bodyPr/>
        <a:lstStyle/>
        <a:p>
          <a:endParaRPr lang="ru-RU"/>
        </a:p>
      </dgm:t>
    </dgm:pt>
    <dgm:pt modelId="{B70CB060-6377-4AD6-8AF5-46D1E2267EDC}" type="sibTrans" cxnId="{A5EBDE0B-13BE-4C38-B3CE-1D29E9882BB6}">
      <dgm:prSet/>
      <dgm:spPr/>
      <dgm:t>
        <a:bodyPr/>
        <a:lstStyle/>
        <a:p>
          <a:endParaRPr lang="ru-RU"/>
        </a:p>
      </dgm:t>
    </dgm:pt>
    <dgm:pt modelId="{53B946B4-A756-495C-B4B0-2184002DECF8}" type="pres">
      <dgm:prSet presAssocID="{78BA1ACF-428B-40A2-BA59-979B54205B75}" presName="Name0" presStyleCnt="0">
        <dgm:presLayoutVars>
          <dgm:dir/>
          <dgm:animLvl val="lvl"/>
          <dgm:resizeHandles val="exact"/>
        </dgm:presLayoutVars>
      </dgm:prSet>
      <dgm:spPr/>
    </dgm:pt>
    <dgm:pt modelId="{9F12DA1B-6A20-4488-AD8D-4AE6D24A7F3C}" type="pres">
      <dgm:prSet presAssocID="{5CE68EDF-E58A-408D-A4D4-19284EE0B5D3}" presName="linNode" presStyleCnt="0"/>
      <dgm:spPr/>
    </dgm:pt>
    <dgm:pt modelId="{774D42FC-8558-4104-A8CF-B3DD26D02EBC}" type="pres">
      <dgm:prSet presAssocID="{5CE68EDF-E58A-408D-A4D4-19284EE0B5D3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A5EBDE0B-13BE-4C38-B3CE-1D29E9882BB6}" srcId="{78BA1ACF-428B-40A2-BA59-979B54205B75}" destId="{5CE68EDF-E58A-408D-A4D4-19284EE0B5D3}" srcOrd="0" destOrd="0" parTransId="{CE91CA7E-EA03-49ED-ACF7-3D081EE5534A}" sibTransId="{B70CB060-6377-4AD6-8AF5-46D1E2267EDC}"/>
    <dgm:cxn modelId="{A5718C17-8B39-4E00-BDBF-0582D453B9C7}" type="presOf" srcId="{5CE68EDF-E58A-408D-A4D4-19284EE0B5D3}" destId="{774D42FC-8558-4104-A8CF-B3DD26D02EBC}" srcOrd="0" destOrd="0" presId="urn:microsoft.com/office/officeart/2005/8/layout/vList5"/>
    <dgm:cxn modelId="{11EE3588-BC39-4B97-97A6-B7F1D67CC9FF}" type="presOf" srcId="{78BA1ACF-428B-40A2-BA59-979B54205B75}" destId="{53B946B4-A756-495C-B4B0-2184002DECF8}" srcOrd="0" destOrd="0" presId="urn:microsoft.com/office/officeart/2005/8/layout/vList5"/>
    <dgm:cxn modelId="{5F436E2B-CA7F-44EF-A2C9-E1FB084B0CF8}" type="presParOf" srcId="{53B946B4-A756-495C-B4B0-2184002DECF8}" destId="{9F12DA1B-6A20-4488-AD8D-4AE6D24A7F3C}" srcOrd="0" destOrd="0" presId="urn:microsoft.com/office/officeart/2005/8/layout/vList5"/>
    <dgm:cxn modelId="{EF863D8D-43CC-4F2A-B413-A23FF121F004}" type="presParOf" srcId="{9F12DA1B-6A20-4488-AD8D-4AE6D24A7F3C}" destId="{774D42FC-8558-4104-A8CF-B3DD26D02E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3502F-80F6-4EEC-A1FF-18989C5F7F10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FF86C2C-281A-4856-B532-E37665FEDD25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Рост численности трудоспособного населения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1ACC27-16F4-4AEE-AC5B-A7B21E41434B}" type="parTrans" cxnId="{4E1B46F6-DFAD-4E01-AA03-F48962966A5B}">
      <dgm:prSet/>
      <dgm:spPr/>
      <dgm:t>
        <a:bodyPr/>
        <a:lstStyle/>
        <a:p>
          <a:endParaRPr lang="ru-RU"/>
        </a:p>
      </dgm:t>
    </dgm:pt>
    <dgm:pt modelId="{EB182BD6-005C-4C53-8A82-76C99944738E}" type="sibTrans" cxnId="{4E1B46F6-DFAD-4E01-AA03-F48962966A5B}">
      <dgm:prSet/>
      <dgm:spPr/>
      <dgm:t>
        <a:bodyPr/>
        <a:lstStyle/>
        <a:p>
          <a:endParaRPr lang="ru-RU"/>
        </a:p>
      </dgm:t>
    </dgm:pt>
    <dgm:pt modelId="{EA4A4E34-9B1A-4E5E-8193-9DEDCAA03F2F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Поиск и ожидание работы, отказ трудиться за меньшую плату</a:t>
          </a:r>
        </a:p>
      </dgm:t>
    </dgm:pt>
    <dgm:pt modelId="{65DFB3F9-9BF6-4AC8-A444-2A3D0654349E}" type="parTrans" cxnId="{E448BD3A-478B-42EE-A1C5-66DF7AB93663}">
      <dgm:prSet/>
      <dgm:spPr/>
      <dgm:t>
        <a:bodyPr/>
        <a:lstStyle/>
        <a:p>
          <a:endParaRPr lang="ru-RU"/>
        </a:p>
      </dgm:t>
    </dgm:pt>
    <dgm:pt modelId="{09632BB1-FAE1-4D25-9F9D-73258A9808A6}" type="sibTrans" cxnId="{E448BD3A-478B-42EE-A1C5-66DF7AB93663}">
      <dgm:prSet/>
      <dgm:spPr/>
      <dgm:t>
        <a:bodyPr/>
        <a:lstStyle/>
        <a:p>
          <a:endParaRPr lang="ru-RU"/>
        </a:p>
      </dgm:t>
    </dgm:pt>
    <dgm:pt modelId="{4CEFE31E-5E23-4755-8D99-5A786002BC05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Экономический спад производства</a:t>
          </a:r>
        </a:p>
      </dgm:t>
    </dgm:pt>
    <dgm:pt modelId="{337424E5-E35B-4D4D-8052-0F8F22D01C0D}" type="parTrans" cxnId="{9659FE8A-D85C-4939-A1D6-B52988E45299}">
      <dgm:prSet/>
      <dgm:spPr/>
      <dgm:t>
        <a:bodyPr/>
        <a:lstStyle/>
        <a:p>
          <a:endParaRPr lang="ru-RU"/>
        </a:p>
      </dgm:t>
    </dgm:pt>
    <dgm:pt modelId="{17ABFDE3-255C-461D-BD55-2C122F222BA6}" type="sibTrans" cxnId="{9659FE8A-D85C-4939-A1D6-B52988E45299}">
      <dgm:prSet/>
      <dgm:spPr/>
      <dgm:t>
        <a:bodyPr/>
        <a:lstStyle/>
        <a:p>
          <a:endParaRPr lang="ru-RU"/>
        </a:p>
      </dgm:t>
    </dgm:pt>
    <dgm:pt modelId="{12ECF541-0576-4766-B093-FF2D84F85118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Сезонные изменения в уровне производства</a:t>
          </a:r>
        </a:p>
      </dgm:t>
    </dgm:pt>
    <dgm:pt modelId="{78852257-33BE-4A9B-9EB1-5C9C607C49FB}" type="parTrans" cxnId="{2EC29CD1-B729-4BBF-8AF2-7FB26EE60CFD}">
      <dgm:prSet/>
      <dgm:spPr/>
      <dgm:t>
        <a:bodyPr/>
        <a:lstStyle/>
        <a:p>
          <a:endParaRPr lang="ru-RU"/>
        </a:p>
      </dgm:t>
    </dgm:pt>
    <dgm:pt modelId="{17E4E55E-1DA8-40FF-95E8-91818E6220D9}" type="sibTrans" cxnId="{2EC29CD1-B729-4BBF-8AF2-7FB26EE60CFD}">
      <dgm:prSet/>
      <dgm:spPr/>
      <dgm:t>
        <a:bodyPr/>
        <a:lstStyle/>
        <a:p>
          <a:endParaRPr lang="ru-RU"/>
        </a:p>
      </dgm:t>
    </dgm:pt>
    <dgm:pt modelId="{B04525A7-EE5A-44CE-87B0-BF90CAE9A5DA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Внедрение новых технологий, что приводит к сокращению излишней рабочей силы</a:t>
          </a:r>
        </a:p>
      </dgm:t>
    </dgm:pt>
    <dgm:pt modelId="{3561CAC1-2260-4F48-B07B-6F9379DF8468}" type="parTrans" cxnId="{02B196E5-311D-4956-B683-BF325DFDFDD5}">
      <dgm:prSet/>
      <dgm:spPr/>
      <dgm:t>
        <a:bodyPr/>
        <a:lstStyle/>
        <a:p>
          <a:endParaRPr lang="ru-RU"/>
        </a:p>
      </dgm:t>
    </dgm:pt>
    <dgm:pt modelId="{E68055F5-0CCF-4EBF-B465-014FEB72F039}" type="sibTrans" cxnId="{02B196E5-311D-4956-B683-BF325DFDFDD5}">
      <dgm:prSet/>
      <dgm:spPr/>
      <dgm:t>
        <a:bodyPr/>
        <a:lstStyle/>
        <a:p>
          <a:endParaRPr lang="ru-RU"/>
        </a:p>
      </dgm:t>
    </dgm:pt>
    <dgm:pt modelId="{8E47E507-1616-403F-8CD4-6D5C471BF364}" type="pres">
      <dgm:prSet presAssocID="{D9C3502F-80F6-4EEC-A1FF-18989C5F7F10}" presName="diagram" presStyleCnt="0">
        <dgm:presLayoutVars>
          <dgm:dir/>
          <dgm:resizeHandles val="exact"/>
        </dgm:presLayoutVars>
      </dgm:prSet>
      <dgm:spPr/>
    </dgm:pt>
    <dgm:pt modelId="{181B8017-E2BF-46BC-9798-77F20AB4FE9A}" type="pres">
      <dgm:prSet presAssocID="{CFF86C2C-281A-4856-B532-E37665FEDD25}" presName="node" presStyleLbl="node1" presStyleIdx="0" presStyleCnt="5" custScaleX="141795" custScaleY="112733">
        <dgm:presLayoutVars>
          <dgm:bulletEnabled val="1"/>
        </dgm:presLayoutVars>
      </dgm:prSet>
      <dgm:spPr/>
    </dgm:pt>
    <dgm:pt modelId="{51B17E76-957F-4663-928D-64F6388086BF}" type="pres">
      <dgm:prSet presAssocID="{EB182BD6-005C-4C53-8A82-76C99944738E}" presName="sibTrans" presStyleCnt="0"/>
      <dgm:spPr/>
    </dgm:pt>
    <dgm:pt modelId="{6C2BBEFE-7377-4165-A033-22A2AFB2A1C9}" type="pres">
      <dgm:prSet presAssocID="{EA4A4E34-9B1A-4E5E-8193-9DEDCAA03F2F}" presName="node" presStyleLbl="node1" presStyleIdx="1" presStyleCnt="5" custScaleX="140521" custScaleY="121133">
        <dgm:presLayoutVars>
          <dgm:bulletEnabled val="1"/>
        </dgm:presLayoutVars>
      </dgm:prSet>
      <dgm:spPr/>
    </dgm:pt>
    <dgm:pt modelId="{78B7741C-2F5F-424D-80C8-F3E88F1606AD}" type="pres">
      <dgm:prSet presAssocID="{09632BB1-FAE1-4D25-9F9D-73258A9808A6}" presName="sibTrans" presStyleCnt="0"/>
      <dgm:spPr/>
    </dgm:pt>
    <dgm:pt modelId="{7C9A4014-EEB8-464B-883E-25C51F7A64AD}" type="pres">
      <dgm:prSet presAssocID="{4CEFE31E-5E23-4755-8D99-5A786002BC05}" presName="node" presStyleLbl="node1" presStyleIdx="2" presStyleCnt="5" custLinFactNeighborX="1649" custLinFactNeighborY="2447">
        <dgm:presLayoutVars>
          <dgm:bulletEnabled val="1"/>
        </dgm:presLayoutVars>
      </dgm:prSet>
      <dgm:spPr/>
    </dgm:pt>
    <dgm:pt modelId="{1EBE85A3-60F3-4D64-BF1F-8A042586763B}" type="pres">
      <dgm:prSet presAssocID="{17ABFDE3-255C-461D-BD55-2C122F222BA6}" presName="sibTrans" presStyleCnt="0"/>
      <dgm:spPr/>
    </dgm:pt>
    <dgm:pt modelId="{54ED4DD9-9455-4398-906D-3766F73FC281}" type="pres">
      <dgm:prSet presAssocID="{12ECF541-0576-4766-B093-FF2D84F85118}" presName="node" presStyleLbl="node1" presStyleIdx="3" presStyleCnt="5">
        <dgm:presLayoutVars>
          <dgm:bulletEnabled val="1"/>
        </dgm:presLayoutVars>
      </dgm:prSet>
      <dgm:spPr/>
    </dgm:pt>
    <dgm:pt modelId="{4815F7C8-9CC4-4A2A-AC56-DB154642A8C7}" type="pres">
      <dgm:prSet presAssocID="{17E4E55E-1DA8-40FF-95E8-91818E6220D9}" presName="sibTrans" presStyleCnt="0"/>
      <dgm:spPr/>
    </dgm:pt>
    <dgm:pt modelId="{D4A69E48-CA85-44DE-9C6F-BA3982AD9369}" type="pres">
      <dgm:prSet presAssocID="{B04525A7-EE5A-44CE-87B0-BF90CAE9A5DA}" presName="node" presStyleLbl="node1" presStyleIdx="4" presStyleCnt="5">
        <dgm:presLayoutVars>
          <dgm:bulletEnabled val="1"/>
        </dgm:presLayoutVars>
      </dgm:prSet>
      <dgm:spPr/>
    </dgm:pt>
  </dgm:ptLst>
  <dgm:cxnLst>
    <dgm:cxn modelId="{14FAD90E-E432-420B-B41C-30F32DA99FC3}" type="presOf" srcId="{4CEFE31E-5E23-4755-8D99-5A786002BC05}" destId="{7C9A4014-EEB8-464B-883E-25C51F7A64AD}" srcOrd="0" destOrd="0" presId="urn:microsoft.com/office/officeart/2005/8/layout/default#1"/>
    <dgm:cxn modelId="{E448BD3A-478B-42EE-A1C5-66DF7AB93663}" srcId="{D9C3502F-80F6-4EEC-A1FF-18989C5F7F10}" destId="{EA4A4E34-9B1A-4E5E-8193-9DEDCAA03F2F}" srcOrd="1" destOrd="0" parTransId="{65DFB3F9-9BF6-4AC8-A444-2A3D0654349E}" sibTransId="{09632BB1-FAE1-4D25-9F9D-73258A9808A6}"/>
    <dgm:cxn modelId="{9659FE8A-D85C-4939-A1D6-B52988E45299}" srcId="{D9C3502F-80F6-4EEC-A1FF-18989C5F7F10}" destId="{4CEFE31E-5E23-4755-8D99-5A786002BC05}" srcOrd="2" destOrd="0" parTransId="{337424E5-E35B-4D4D-8052-0F8F22D01C0D}" sibTransId="{17ABFDE3-255C-461D-BD55-2C122F222BA6}"/>
    <dgm:cxn modelId="{D1C2038F-05A1-4A3D-A93F-F952AD74D76F}" type="presOf" srcId="{12ECF541-0576-4766-B093-FF2D84F85118}" destId="{54ED4DD9-9455-4398-906D-3766F73FC281}" srcOrd="0" destOrd="0" presId="urn:microsoft.com/office/officeart/2005/8/layout/default#1"/>
    <dgm:cxn modelId="{82130899-EA05-4CB7-AF5A-2A3E096E084F}" type="presOf" srcId="{EA4A4E34-9B1A-4E5E-8193-9DEDCAA03F2F}" destId="{6C2BBEFE-7377-4165-A033-22A2AFB2A1C9}" srcOrd="0" destOrd="0" presId="urn:microsoft.com/office/officeart/2005/8/layout/default#1"/>
    <dgm:cxn modelId="{6D76CE99-D2D7-41CF-BFA6-28D635B8F963}" type="presOf" srcId="{D9C3502F-80F6-4EEC-A1FF-18989C5F7F10}" destId="{8E47E507-1616-403F-8CD4-6D5C471BF364}" srcOrd="0" destOrd="0" presId="urn:microsoft.com/office/officeart/2005/8/layout/default#1"/>
    <dgm:cxn modelId="{8AA11FA0-4C67-4D4F-8BCE-1C8E6F36C22D}" type="presOf" srcId="{B04525A7-EE5A-44CE-87B0-BF90CAE9A5DA}" destId="{D4A69E48-CA85-44DE-9C6F-BA3982AD9369}" srcOrd="0" destOrd="0" presId="urn:microsoft.com/office/officeart/2005/8/layout/default#1"/>
    <dgm:cxn modelId="{2EC29CD1-B729-4BBF-8AF2-7FB26EE60CFD}" srcId="{D9C3502F-80F6-4EEC-A1FF-18989C5F7F10}" destId="{12ECF541-0576-4766-B093-FF2D84F85118}" srcOrd="3" destOrd="0" parTransId="{78852257-33BE-4A9B-9EB1-5C9C607C49FB}" sibTransId="{17E4E55E-1DA8-40FF-95E8-91818E6220D9}"/>
    <dgm:cxn modelId="{DDEB5DE1-C1C2-43A2-BF89-C34DC78AF242}" type="presOf" srcId="{CFF86C2C-281A-4856-B532-E37665FEDD25}" destId="{181B8017-E2BF-46BC-9798-77F20AB4FE9A}" srcOrd="0" destOrd="0" presId="urn:microsoft.com/office/officeart/2005/8/layout/default#1"/>
    <dgm:cxn modelId="{02B196E5-311D-4956-B683-BF325DFDFDD5}" srcId="{D9C3502F-80F6-4EEC-A1FF-18989C5F7F10}" destId="{B04525A7-EE5A-44CE-87B0-BF90CAE9A5DA}" srcOrd="4" destOrd="0" parTransId="{3561CAC1-2260-4F48-B07B-6F9379DF8468}" sibTransId="{E68055F5-0CCF-4EBF-B465-014FEB72F039}"/>
    <dgm:cxn modelId="{4E1B46F6-DFAD-4E01-AA03-F48962966A5B}" srcId="{D9C3502F-80F6-4EEC-A1FF-18989C5F7F10}" destId="{CFF86C2C-281A-4856-B532-E37665FEDD25}" srcOrd="0" destOrd="0" parTransId="{B21ACC27-16F4-4AEE-AC5B-A7B21E41434B}" sibTransId="{EB182BD6-005C-4C53-8A82-76C99944738E}"/>
    <dgm:cxn modelId="{20339000-6317-433C-980B-52A6F9D6E9FA}" type="presParOf" srcId="{8E47E507-1616-403F-8CD4-6D5C471BF364}" destId="{181B8017-E2BF-46BC-9798-77F20AB4FE9A}" srcOrd="0" destOrd="0" presId="urn:microsoft.com/office/officeart/2005/8/layout/default#1"/>
    <dgm:cxn modelId="{1BB4D939-03BC-471D-B5D1-3A5EEC7B3BED}" type="presParOf" srcId="{8E47E507-1616-403F-8CD4-6D5C471BF364}" destId="{51B17E76-957F-4663-928D-64F6388086BF}" srcOrd="1" destOrd="0" presId="urn:microsoft.com/office/officeart/2005/8/layout/default#1"/>
    <dgm:cxn modelId="{728936D6-BCD0-430E-885C-92F9870F1994}" type="presParOf" srcId="{8E47E507-1616-403F-8CD4-6D5C471BF364}" destId="{6C2BBEFE-7377-4165-A033-22A2AFB2A1C9}" srcOrd="2" destOrd="0" presId="urn:microsoft.com/office/officeart/2005/8/layout/default#1"/>
    <dgm:cxn modelId="{F2CA75F8-4504-4879-9A9A-19B0C707411E}" type="presParOf" srcId="{8E47E507-1616-403F-8CD4-6D5C471BF364}" destId="{78B7741C-2F5F-424D-80C8-F3E88F1606AD}" srcOrd="3" destOrd="0" presId="urn:microsoft.com/office/officeart/2005/8/layout/default#1"/>
    <dgm:cxn modelId="{71E093C8-BBFB-480E-BBDD-0656CFD418BC}" type="presParOf" srcId="{8E47E507-1616-403F-8CD4-6D5C471BF364}" destId="{7C9A4014-EEB8-464B-883E-25C51F7A64AD}" srcOrd="4" destOrd="0" presId="urn:microsoft.com/office/officeart/2005/8/layout/default#1"/>
    <dgm:cxn modelId="{D1E716EA-5178-4488-A1ED-AB680B7A2F92}" type="presParOf" srcId="{8E47E507-1616-403F-8CD4-6D5C471BF364}" destId="{1EBE85A3-60F3-4D64-BF1F-8A042586763B}" srcOrd="5" destOrd="0" presId="urn:microsoft.com/office/officeart/2005/8/layout/default#1"/>
    <dgm:cxn modelId="{256081F6-119D-424C-BE77-7435657B86EF}" type="presParOf" srcId="{8E47E507-1616-403F-8CD4-6D5C471BF364}" destId="{54ED4DD9-9455-4398-906D-3766F73FC281}" srcOrd="6" destOrd="0" presId="urn:microsoft.com/office/officeart/2005/8/layout/default#1"/>
    <dgm:cxn modelId="{BED0A7CA-9EC0-4188-B05A-00265E7F849C}" type="presParOf" srcId="{8E47E507-1616-403F-8CD4-6D5C471BF364}" destId="{4815F7C8-9CC4-4A2A-AC56-DB154642A8C7}" srcOrd="7" destOrd="0" presId="urn:microsoft.com/office/officeart/2005/8/layout/default#1"/>
    <dgm:cxn modelId="{DE305E09-5445-4980-98C1-DAA1817F294C}" type="presParOf" srcId="{8E47E507-1616-403F-8CD4-6D5C471BF364}" destId="{D4A69E48-CA85-44DE-9C6F-BA3982AD936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D4F93D-0EE8-48C0-9CE9-8F77456E82A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B3787A-8808-4DBB-88B5-76B40C3BB651}">
      <dgm:prSet custT="1"/>
      <dgm:spPr/>
      <dgm:t>
        <a:bodyPr/>
        <a:lstStyle/>
        <a:p>
          <a:pPr algn="ctr" rtl="0"/>
          <a:r>
            <a:rPr lang="ru-RU" sz="2800" b="1" dirty="0"/>
            <a:t>Причины безработицы:</a:t>
          </a:r>
        </a:p>
      </dgm:t>
    </dgm:pt>
    <dgm:pt modelId="{5F5411AD-CD07-48D1-B8B8-934BDD779ABE}" type="parTrans" cxnId="{BA62CE3C-AAC0-4C04-829C-8A9D8323DAD0}">
      <dgm:prSet/>
      <dgm:spPr/>
      <dgm:t>
        <a:bodyPr/>
        <a:lstStyle/>
        <a:p>
          <a:pPr algn="ctr"/>
          <a:endParaRPr lang="ru-RU" sz="2800" b="1"/>
        </a:p>
      </dgm:t>
    </dgm:pt>
    <dgm:pt modelId="{AECB72D5-9752-42AD-8A2A-5D864188BE96}" type="sibTrans" cxnId="{BA62CE3C-AAC0-4C04-829C-8A9D8323DAD0}">
      <dgm:prSet/>
      <dgm:spPr/>
      <dgm:t>
        <a:bodyPr/>
        <a:lstStyle/>
        <a:p>
          <a:pPr algn="ctr"/>
          <a:endParaRPr lang="ru-RU" sz="2800" b="1"/>
        </a:p>
      </dgm:t>
    </dgm:pt>
    <dgm:pt modelId="{AECC01E5-0920-414D-BB84-757806E021D1}" type="pres">
      <dgm:prSet presAssocID="{44D4F93D-0EE8-48C0-9CE9-8F77456E82AC}" presName="linear" presStyleCnt="0">
        <dgm:presLayoutVars>
          <dgm:animLvl val="lvl"/>
          <dgm:resizeHandles val="exact"/>
        </dgm:presLayoutVars>
      </dgm:prSet>
      <dgm:spPr/>
    </dgm:pt>
    <dgm:pt modelId="{03006BDA-EB86-4793-B5BA-0842446AD9C5}" type="pres">
      <dgm:prSet presAssocID="{1EB3787A-8808-4DBB-88B5-76B40C3BB651}" presName="parentText" presStyleLbl="node1" presStyleIdx="0" presStyleCnt="1" custLinFactNeighborX="-16040" custLinFactNeighborY="-25812">
        <dgm:presLayoutVars>
          <dgm:chMax val="0"/>
          <dgm:bulletEnabled val="1"/>
        </dgm:presLayoutVars>
      </dgm:prSet>
      <dgm:spPr/>
    </dgm:pt>
  </dgm:ptLst>
  <dgm:cxnLst>
    <dgm:cxn modelId="{BA62CE3C-AAC0-4C04-829C-8A9D8323DAD0}" srcId="{44D4F93D-0EE8-48C0-9CE9-8F77456E82AC}" destId="{1EB3787A-8808-4DBB-88B5-76B40C3BB651}" srcOrd="0" destOrd="0" parTransId="{5F5411AD-CD07-48D1-B8B8-934BDD779ABE}" sibTransId="{AECB72D5-9752-42AD-8A2A-5D864188BE96}"/>
    <dgm:cxn modelId="{8CCF1145-B80E-45B8-901E-027464446455}" type="presOf" srcId="{44D4F93D-0EE8-48C0-9CE9-8F77456E82AC}" destId="{AECC01E5-0920-414D-BB84-757806E021D1}" srcOrd="0" destOrd="0" presId="urn:microsoft.com/office/officeart/2005/8/layout/vList2"/>
    <dgm:cxn modelId="{2AEB51EE-D225-4E36-A9B4-1048F3459230}" type="presOf" srcId="{1EB3787A-8808-4DBB-88B5-76B40C3BB651}" destId="{03006BDA-EB86-4793-B5BA-0842446AD9C5}" srcOrd="0" destOrd="0" presId="urn:microsoft.com/office/officeart/2005/8/layout/vList2"/>
    <dgm:cxn modelId="{364AB1DC-4D26-421C-877E-D9E639E6BAE7}" type="presParOf" srcId="{AECC01E5-0920-414D-BB84-757806E021D1}" destId="{03006BDA-EB86-4793-B5BA-0842446AD9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0EBD13-96D7-41A1-AA36-F8770B06AFCA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6E6A7D9-41C2-4FA4-B4C8-663C5564404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Фрикционная</a:t>
          </a:r>
        </a:p>
      </dgm:t>
    </dgm:pt>
    <dgm:pt modelId="{DE486063-9F86-4548-9145-90D5548EB2B3}" type="parTrans" cxnId="{7455C838-1625-43C8-9528-A1165A3EFF4A}">
      <dgm:prSet/>
      <dgm:spPr/>
      <dgm:t>
        <a:bodyPr/>
        <a:lstStyle/>
        <a:p>
          <a:endParaRPr lang="ru-RU"/>
        </a:p>
      </dgm:t>
    </dgm:pt>
    <dgm:pt modelId="{1FE375A2-59B3-443D-B09D-AED0B8E0F6C0}" type="sibTrans" cxnId="{7455C838-1625-43C8-9528-A1165A3EFF4A}">
      <dgm:prSet/>
      <dgm:spPr/>
      <dgm:t>
        <a:bodyPr/>
        <a:lstStyle/>
        <a:p>
          <a:endParaRPr lang="ru-RU"/>
        </a:p>
      </dgm:t>
    </dgm:pt>
    <dgm:pt modelId="{B0E2928B-F8A5-4273-9982-A7F5A457534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Циклическая</a:t>
          </a:r>
        </a:p>
      </dgm:t>
    </dgm:pt>
    <dgm:pt modelId="{0534BA50-1409-4731-888C-3755661B23F6}" type="parTrans" cxnId="{4A5348F4-3C22-461D-B5E6-706E4CDC5F8A}">
      <dgm:prSet/>
      <dgm:spPr/>
      <dgm:t>
        <a:bodyPr/>
        <a:lstStyle/>
        <a:p>
          <a:endParaRPr lang="ru-RU"/>
        </a:p>
      </dgm:t>
    </dgm:pt>
    <dgm:pt modelId="{8415D9BC-A46D-4D5F-A39F-AA522679566A}" type="sibTrans" cxnId="{4A5348F4-3C22-461D-B5E6-706E4CDC5F8A}">
      <dgm:prSet/>
      <dgm:spPr/>
      <dgm:t>
        <a:bodyPr/>
        <a:lstStyle/>
        <a:p>
          <a:endParaRPr lang="ru-RU"/>
        </a:p>
      </dgm:t>
    </dgm:pt>
    <dgm:pt modelId="{5183E2A8-82AE-4704-98BF-8E0C5249118A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Сезонная</a:t>
          </a:r>
        </a:p>
      </dgm:t>
    </dgm:pt>
    <dgm:pt modelId="{DC93D886-21D3-478C-8D45-F2D2C1372716}" type="parTrans" cxnId="{6E79285F-F799-44C3-8460-5CC4D789D4A8}">
      <dgm:prSet/>
      <dgm:spPr/>
      <dgm:t>
        <a:bodyPr/>
        <a:lstStyle/>
        <a:p>
          <a:endParaRPr lang="ru-RU"/>
        </a:p>
      </dgm:t>
    </dgm:pt>
    <dgm:pt modelId="{AF07B189-6A26-4B41-B051-C616C15B812E}" type="sibTrans" cxnId="{6E79285F-F799-44C3-8460-5CC4D789D4A8}">
      <dgm:prSet/>
      <dgm:spPr/>
      <dgm:t>
        <a:bodyPr/>
        <a:lstStyle/>
        <a:p>
          <a:endParaRPr lang="ru-RU"/>
        </a:p>
      </dgm:t>
    </dgm:pt>
    <dgm:pt modelId="{15FE12AB-4F62-4CF1-997D-6949D467DD50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Структурная</a:t>
          </a:r>
        </a:p>
      </dgm:t>
    </dgm:pt>
    <dgm:pt modelId="{BEEA122D-FD23-4628-8200-3BE54B9ABA21}" type="parTrans" cxnId="{C43772CC-11D6-4FD6-8A04-71ACE213EAA3}">
      <dgm:prSet/>
      <dgm:spPr/>
      <dgm:t>
        <a:bodyPr/>
        <a:lstStyle/>
        <a:p>
          <a:endParaRPr lang="ru-RU"/>
        </a:p>
      </dgm:t>
    </dgm:pt>
    <dgm:pt modelId="{E33D6BE4-779F-4642-A31F-3EADBE681C69}" type="sibTrans" cxnId="{C43772CC-11D6-4FD6-8A04-71ACE213EAA3}">
      <dgm:prSet/>
      <dgm:spPr/>
      <dgm:t>
        <a:bodyPr/>
        <a:lstStyle/>
        <a:p>
          <a:endParaRPr lang="ru-RU"/>
        </a:p>
      </dgm:t>
    </dgm:pt>
    <dgm:pt modelId="{E25ADDAD-4C13-485B-BEAB-43772B3E6C15}" type="pres">
      <dgm:prSet presAssocID="{300EBD13-96D7-41A1-AA36-F8770B06AFCA}" presName="Name0" presStyleCnt="0">
        <dgm:presLayoutVars>
          <dgm:dir/>
          <dgm:animLvl val="lvl"/>
          <dgm:resizeHandles val="exact"/>
        </dgm:presLayoutVars>
      </dgm:prSet>
      <dgm:spPr/>
    </dgm:pt>
    <dgm:pt modelId="{3D0E529C-F5DE-495B-9D62-ACB1E461C542}" type="pres">
      <dgm:prSet presAssocID="{5183E2A8-82AE-4704-98BF-8E0C5249118A}" presName="boxAndChildren" presStyleCnt="0"/>
      <dgm:spPr/>
    </dgm:pt>
    <dgm:pt modelId="{562C45AA-7BBD-4FD4-B513-B299AB07A25B}" type="pres">
      <dgm:prSet presAssocID="{5183E2A8-82AE-4704-98BF-8E0C5249118A}" presName="parentTextBox" presStyleLbl="node1" presStyleIdx="0" presStyleCnt="4"/>
      <dgm:spPr/>
    </dgm:pt>
    <dgm:pt modelId="{42EA50DA-AA6B-46BF-A6A6-23FC7A1D8DA8}" type="pres">
      <dgm:prSet presAssocID="{8415D9BC-A46D-4D5F-A39F-AA522679566A}" presName="sp" presStyleCnt="0"/>
      <dgm:spPr/>
    </dgm:pt>
    <dgm:pt modelId="{0E6DA83B-E945-46B8-A7E4-565EE48F7ED6}" type="pres">
      <dgm:prSet presAssocID="{B0E2928B-F8A5-4273-9982-A7F5A4575340}" presName="arrowAndChildren" presStyleCnt="0"/>
      <dgm:spPr/>
    </dgm:pt>
    <dgm:pt modelId="{7DDD9A3E-A4CB-458C-A2B2-064F90AD49B1}" type="pres">
      <dgm:prSet presAssocID="{B0E2928B-F8A5-4273-9982-A7F5A4575340}" presName="parentTextArrow" presStyleLbl="node1" presStyleIdx="1" presStyleCnt="4"/>
      <dgm:spPr/>
    </dgm:pt>
    <dgm:pt modelId="{4B4E763F-A971-4C77-A800-B62934389396}" type="pres">
      <dgm:prSet presAssocID="{E33D6BE4-779F-4642-A31F-3EADBE681C69}" presName="sp" presStyleCnt="0"/>
      <dgm:spPr/>
    </dgm:pt>
    <dgm:pt modelId="{A56F44FF-77C0-49EC-B947-DC1CEB5C1A30}" type="pres">
      <dgm:prSet presAssocID="{15FE12AB-4F62-4CF1-997D-6949D467DD50}" presName="arrowAndChildren" presStyleCnt="0"/>
      <dgm:spPr/>
    </dgm:pt>
    <dgm:pt modelId="{4E13D618-D390-4A1F-9390-9444C6C0BA34}" type="pres">
      <dgm:prSet presAssocID="{15FE12AB-4F62-4CF1-997D-6949D467DD50}" presName="parentTextArrow" presStyleLbl="node1" presStyleIdx="2" presStyleCnt="4"/>
      <dgm:spPr/>
    </dgm:pt>
    <dgm:pt modelId="{40966EBC-B5DD-4436-8B39-14774E63B301}" type="pres">
      <dgm:prSet presAssocID="{1FE375A2-59B3-443D-B09D-AED0B8E0F6C0}" presName="sp" presStyleCnt="0"/>
      <dgm:spPr/>
    </dgm:pt>
    <dgm:pt modelId="{4C18A859-3B7D-4A0D-95CB-066665601AB4}" type="pres">
      <dgm:prSet presAssocID="{A6E6A7D9-41C2-4FA4-B4C8-663C55644043}" presName="arrowAndChildren" presStyleCnt="0"/>
      <dgm:spPr/>
    </dgm:pt>
    <dgm:pt modelId="{8D0C41D7-D37F-430F-8483-71EFCCD85483}" type="pres">
      <dgm:prSet presAssocID="{A6E6A7D9-41C2-4FA4-B4C8-663C55644043}" presName="parentTextArrow" presStyleLbl="node1" presStyleIdx="3" presStyleCnt="4"/>
      <dgm:spPr/>
    </dgm:pt>
  </dgm:ptLst>
  <dgm:cxnLst>
    <dgm:cxn modelId="{EC203220-0C66-4C09-A4C1-782E6B91F3F4}" type="presOf" srcId="{A6E6A7D9-41C2-4FA4-B4C8-663C55644043}" destId="{8D0C41D7-D37F-430F-8483-71EFCCD85483}" srcOrd="0" destOrd="0" presId="urn:microsoft.com/office/officeart/2005/8/layout/process4"/>
    <dgm:cxn modelId="{7455C838-1625-43C8-9528-A1165A3EFF4A}" srcId="{300EBD13-96D7-41A1-AA36-F8770B06AFCA}" destId="{A6E6A7D9-41C2-4FA4-B4C8-663C55644043}" srcOrd="0" destOrd="0" parTransId="{DE486063-9F86-4548-9145-90D5548EB2B3}" sibTransId="{1FE375A2-59B3-443D-B09D-AED0B8E0F6C0}"/>
    <dgm:cxn modelId="{6E79285F-F799-44C3-8460-5CC4D789D4A8}" srcId="{300EBD13-96D7-41A1-AA36-F8770B06AFCA}" destId="{5183E2A8-82AE-4704-98BF-8E0C5249118A}" srcOrd="3" destOrd="0" parTransId="{DC93D886-21D3-478C-8D45-F2D2C1372716}" sibTransId="{AF07B189-6A26-4B41-B051-C616C15B812E}"/>
    <dgm:cxn modelId="{C0A19F61-FE12-46FA-B20F-307A51087CED}" type="presOf" srcId="{15FE12AB-4F62-4CF1-997D-6949D467DD50}" destId="{4E13D618-D390-4A1F-9390-9444C6C0BA34}" srcOrd="0" destOrd="0" presId="urn:microsoft.com/office/officeart/2005/8/layout/process4"/>
    <dgm:cxn modelId="{BE1BA049-12EC-4DF1-894B-A6F769F51F16}" type="presOf" srcId="{300EBD13-96D7-41A1-AA36-F8770B06AFCA}" destId="{E25ADDAD-4C13-485B-BEAB-43772B3E6C15}" srcOrd="0" destOrd="0" presId="urn:microsoft.com/office/officeart/2005/8/layout/process4"/>
    <dgm:cxn modelId="{9E284958-4FF7-41CD-96B2-9F584AB54AD4}" type="presOf" srcId="{5183E2A8-82AE-4704-98BF-8E0C5249118A}" destId="{562C45AA-7BBD-4FD4-B513-B299AB07A25B}" srcOrd="0" destOrd="0" presId="urn:microsoft.com/office/officeart/2005/8/layout/process4"/>
    <dgm:cxn modelId="{09AB40C2-3895-4B66-8254-FF168F47F917}" type="presOf" srcId="{B0E2928B-F8A5-4273-9982-A7F5A4575340}" destId="{7DDD9A3E-A4CB-458C-A2B2-064F90AD49B1}" srcOrd="0" destOrd="0" presId="urn:microsoft.com/office/officeart/2005/8/layout/process4"/>
    <dgm:cxn modelId="{C43772CC-11D6-4FD6-8A04-71ACE213EAA3}" srcId="{300EBD13-96D7-41A1-AA36-F8770B06AFCA}" destId="{15FE12AB-4F62-4CF1-997D-6949D467DD50}" srcOrd="1" destOrd="0" parTransId="{BEEA122D-FD23-4628-8200-3BE54B9ABA21}" sibTransId="{E33D6BE4-779F-4642-A31F-3EADBE681C69}"/>
    <dgm:cxn modelId="{4A5348F4-3C22-461D-B5E6-706E4CDC5F8A}" srcId="{300EBD13-96D7-41A1-AA36-F8770B06AFCA}" destId="{B0E2928B-F8A5-4273-9982-A7F5A4575340}" srcOrd="2" destOrd="0" parTransId="{0534BA50-1409-4731-888C-3755661B23F6}" sibTransId="{8415D9BC-A46D-4D5F-A39F-AA522679566A}"/>
    <dgm:cxn modelId="{99643C5E-DA97-474A-99A0-9F83F976D670}" type="presParOf" srcId="{E25ADDAD-4C13-485B-BEAB-43772B3E6C15}" destId="{3D0E529C-F5DE-495B-9D62-ACB1E461C542}" srcOrd="0" destOrd="0" presId="urn:microsoft.com/office/officeart/2005/8/layout/process4"/>
    <dgm:cxn modelId="{66ECD278-0D07-4950-8A06-F458E440F849}" type="presParOf" srcId="{3D0E529C-F5DE-495B-9D62-ACB1E461C542}" destId="{562C45AA-7BBD-4FD4-B513-B299AB07A25B}" srcOrd="0" destOrd="0" presId="urn:microsoft.com/office/officeart/2005/8/layout/process4"/>
    <dgm:cxn modelId="{8C305D7A-CB73-4CA9-88CD-9D52246F23B4}" type="presParOf" srcId="{E25ADDAD-4C13-485B-BEAB-43772B3E6C15}" destId="{42EA50DA-AA6B-46BF-A6A6-23FC7A1D8DA8}" srcOrd="1" destOrd="0" presId="urn:microsoft.com/office/officeart/2005/8/layout/process4"/>
    <dgm:cxn modelId="{C2AC82D4-947B-4CBF-A9BD-3864B1B1A71B}" type="presParOf" srcId="{E25ADDAD-4C13-485B-BEAB-43772B3E6C15}" destId="{0E6DA83B-E945-46B8-A7E4-565EE48F7ED6}" srcOrd="2" destOrd="0" presId="urn:microsoft.com/office/officeart/2005/8/layout/process4"/>
    <dgm:cxn modelId="{BB962A13-3FCC-44F9-9FBA-A3E1C180D569}" type="presParOf" srcId="{0E6DA83B-E945-46B8-A7E4-565EE48F7ED6}" destId="{7DDD9A3E-A4CB-458C-A2B2-064F90AD49B1}" srcOrd="0" destOrd="0" presId="urn:microsoft.com/office/officeart/2005/8/layout/process4"/>
    <dgm:cxn modelId="{EB106ED7-F1DC-46ED-80E1-5DB18D5F5504}" type="presParOf" srcId="{E25ADDAD-4C13-485B-BEAB-43772B3E6C15}" destId="{4B4E763F-A971-4C77-A800-B62934389396}" srcOrd="3" destOrd="0" presId="urn:microsoft.com/office/officeart/2005/8/layout/process4"/>
    <dgm:cxn modelId="{C5C8C4E9-33AB-4EBB-977A-58017E97C050}" type="presParOf" srcId="{E25ADDAD-4C13-485B-BEAB-43772B3E6C15}" destId="{A56F44FF-77C0-49EC-B947-DC1CEB5C1A30}" srcOrd="4" destOrd="0" presId="urn:microsoft.com/office/officeart/2005/8/layout/process4"/>
    <dgm:cxn modelId="{751342A7-F3ED-4FFE-84D0-30FF0C9103E8}" type="presParOf" srcId="{A56F44FF-77C0-49EC-B947-DC1CEB5C1A30}" destId="{4E13D618-D390-4A1F-9390-9444C6C0BA34}" srcOrd="0" destOrd="0" presId="urn:microsoft.com/office/officeart/2005/8/layout/process4"/>
    <dgm:cxn modelId="{35A8A45C-8F2B-4EB9-94AB-75E85EA4BF89}" type="presParOf" srcId="{E25ADDAD-4C13-485B-BEAB-43772B3E6C15}" destId="{40966EBC-B5DD-4436-8B39-14774E63B301}" srcOrd="5" destOrd="0" presId="urn:microsoft.com/office/officeart/2005/8/layout/process4"/>
    <dgm:cxn modelId="{961039C1-54E4-45A1-B95A-06CC035D2C0B}" type="presParOf" srcId="{E25ADDAD-4C13-485B-BEAB-43772B3E6C15}" destId="{4C18A859-3B7D-4A0D-95CB-066665601AB4}" srcOrd="6" destOrd="0" presId="urn:microsoft.com/office/officeart/2005/8/layout/process4"/>
    <dgm:cxn modelId="{F5D9BD36-7F2B-4775-A2C3-9B874650E741}" type="presParOf" srcId="{4C18A859-3B7D-4A0D-95CB-066665601AB4}" destId="{8D0C41D7-D37F-430F-8483-71EFCCD85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C5E26-A20D-4DD8-8AFC-0B1C9C1AC986}">
      <dsp:nvSpPr>
        <dsp:cNvPr id="0" name=""/>
        <dsp:cNvSpPr/>
      </dsp:nvSpPr>
      <dsp:spPr>
        <a:xfrm>
          <a:off x="0" y="7543"/>
          <a:ext cx="8964488" cy="617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При </a:t>
          </a:r>
          <a:r>
            <a:rPr lang="ru-RU" sz="4000" b="1" kern="1200" dirty="0">
              <a:solidFill>
                <a:srgbClr val="FFFF00"/>
              </a:solidFill>
            </a:rPr>
            <a:t>командной экономике </a:t>
          </a:r>
          <a:r>
            <a:rPr lang="ru-RU" sz="4000" kern="1200" dirty="0"/>
            <a:t>труд был обязанностью, а незанятость граждан была основанием привлечения их к юридической ответственности. </a:t>
          </a:r>
        </a:p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При </a:t>
          </a:r>
          <a:r>
            <a:rPr lang="ru-RU" sz="4000" kern="1200" dirty="0">
              <a:solidFill>
                <a:srgbClr val="FFFF00"/>
              </a:solidFill>
            </a:rPr>
            <a:t>рыночной экономике </a:t>
          </a:r>
          <a:r>
            <a:rPr lang="ru-RU" sz="4000" kern="1200" dirty="0"/>
            <a:t>труд – свободное волеизъявление, где человек не всегда может найти приемлемую для себя работу</a:t>
          </a:r>
        </a:p>
      </dsp:txBody>
      <dsp:txXfrm>
        <a:off x="301566" y="309109"/>
        <a:ext cx="8361356" cy="55744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ACBEE-5E67-4F22-8BD3-2CCB5A89943F}">
      <dsp:nvSpPr>
        <dsp:cNvPr id="0" name=""/>
        <dsp:cNvSpPr/>
      </dsp:nvSpPr>
      <dsp:spPr>
        <a:xfrm>
          <a:off x="0" y="3189"/>
          <a:ext cx="8229600" cy="171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Представлена работниками: </a:t>
          </a:r>
        </a:p>
      </dsp:txBody>
      <dsp:txXfrm>
        <a:off x="83929" y="87118"/>
        <a:ext cx="8061742" cy="1551429"/>
      </dsp:txXfrm>
    </dsp:sp>
    <dsp:sp modelId="{122D8EE3-2444-433A-9938-4693F9C8DB4D}">
      <dsp:nvSpPr>
        <dsp:cNvPr id="0" name=""/>
        <dsp:cNvSpPr/>
      </dsp:nvSpPr>
      <dsp:spPr>
        <a:xfrm>
          <a:off x="0" y="1732644"/>
          <a:ext cx="8229600" cy="171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которые не в состоянии занять имеющиеся рабочие места вследствие отсутствия необходимых навыков и умений для производства нового вида продукции, имеющего спрос на рынке. </a:t>
          </a:r>
        </a:p>
      </dsp:txBody>
      <dsp:txXfrm>
        <a:off x="83929" y="1816573"/>
        <a:ext cx="8061742" cy="1551429"/>
      </dsp:txXfrm>
    </dsp:sp>
    <dsp:sp modelId="{C3B8AB4B-EA12-479E-81B7-1FECB3383E5E}">
      <dsp:nvSpPr>
        <dsp:cNvPr id="0" name=""/>
        <dsp:cNvSpPr/>
      </dsp:nvSpPr>
      <dsp:spPr>
        <a:xfrm>
          <a:off x="0" y="3457229"/>
          <a:ext cx="8229600" cy="171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Более продолжительна  и дорогостояща, чем фрикционная.</a:t>
          </a:r>
        </a:p>
      </dsp:txBody>
      <dsp:txXfrm>
        <a:off x="83929" y="3541158"/>
        <a:ext cx="8061742" cy="15514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537DB-6604-41A4-AE4F-04277463491C}">
      <dsp:nvSpPr>
        <dsp:cNvPr id="0" name=""/>
        <dsp:cNvSpPr/>
      </dsp:nvSpPr>
      <dsp:spPr>
        <a:xfrm>
          <a:off x="0" y="0"/>
          <a:ext cx="8229600" cy="2163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представлена работниками:</a:t>
          </a:r>
        </a:p>
      </dsp:txBody>
      <dsp:txXfrm>
        <a:off x="105596" y="105596"/>
        <a:ext cx="8018408" cy="1951955"/>
      </dsp:txXfrm>
    </dsp:sp>
    <dsp:sp modelId="{CEC9FCA8-E2FF-4000-A918-A7CF1A4BAF1E}">
      <dsp:nvSpPr>
        <dsp:cNvPr id="0" name=""/>
        <dsp:cNvSpPr/>
      </dsp:nvSpPr>
      <dsp:spPr>
        <a:xfrm>
          <a:off x="0" y="2319141"/>
          <a:ext cx="8229600" cy="2163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уволенными в период, когда вся экономика страдает от экономического спада. </a:t>
          </a:r>
        </a:p>
      </dsp:txBody>
      <dsp:txXfrm>
        <a:off x="105596" y="2424737"/>
        <a:ext cx="8018408" cy="19519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C679F-1657-428A-93E3-764F13A36498}">
      <dsp:nvSpPr>
        <dsp:cNvPr id="0" name=""/>
        <dsp:cNvSpPr/>
      </dsp:nvSpPr>
      <dsp:spPr>
        <a:xfrm>
          <a:off x="0" y="11181"/>
          <a:ext cx="8229599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1 группа – «Экономические последствия безработицы»</a:t>
          </a:r>
          <a:endParaRPr lang="ru-RU" sz="3600" kern="1200" dirty="0"/>
        </a:p>
      </dsp:txBody>
      <dsp:txXfrm>
        <a:off x="69908" y="81089"/>
        <a:ext cx="8089783" cy="1292264"/>
      </dsp:txXfrm>
    </dsp:sp>
    <dsp:sp modelId="{9D10F7FA-57A1-4E12-A338-26BC6B672252}">
      <dsp:nvSpPr>
        <dsp:cNvPr id="0" name=""/>
        <dsp:cNvSpPr/>
      </dsp:nvSpPr>
      <dsp:spPr>
        <a:xfrm>
          <a:off x="0" y="1546941"/>
          <a:ext cx="8229599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2 группа – «Социальные последствия безработицы»</a:t>
          </a:r>
          <a:endParaRPr lang="ru-RU" sz="3600" kern="1200" dirty="0"/>
        </a:p>
      </dsp:txBody>
      <dsp:txXfrm>
        <a:off x="69908" y="1616849"/>
        <a:ext cx="8089783" cy="1292264"/>
      </dsp:txXfrm>
    </dsp:sp>
    <dsp:sp modelId="{1CD61B22-0651-4BFA-8B9C-C54391BF1F81}">
      <dsp:nvSpPr>
        <dsp:cNvPr id="0" name=""/>
        <dsp:cNvSpPr/>
      </dsp:nvSpPr>
      <dsp:spPr>
        <a:xfrm>
          <a:off x="0" y="3082701"/>
          <a:ext cx="8229599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/>
            <a:t>3 группа – «Роль государства в обеспечении занятости»</a:t>
          </a:r>
          <a:endParaRPr lang="ru-RU" sz="3600" kern="1200"/>
        </a:p>
      </dsp:txBody>
      <dsp:txXfrm>
        <a:off x="69908" y="3152609"/>
        <a:ext cx="8089783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A35E0-62B0-4758-8C51-165199260794}">
      <dsp:nvSpPr>
        <dsp:cNvPr id="0" name=""/>
        <dsp:cNvSpPr/>
      </dsp:nvSpPr>
      <dsp:spPr>
        <a:xfrm>
          <a:off x="0" y="33978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- граждане, работающие в качестве наёмных работников, </a:t>
          </a:r>
          <a:endParaRPr lang="ru-RU" sz="2900" kern="1200" dirty="0"/>
        </a:p>
      </dsp:txBody>
      <dsp:txXfrm>
        <a:off x="56315" y="396103"/>
        <a:ext cx="8672346" cy="1040990"/>
      </dsp:txXfrm>
    </dsp:sp>
    <dsp:sp modelId="{C0145E31-4ED6-4637-B521-E909FFBFBCF6}">
      <dsp:nvSpPr>
        <dsp:cNvPr id="0" name=""/>
        <dsp:cNvSpPr/>
      </dsp:nvSpPr>
      <dsp:spPr>
        <a:xfrm>
          <a:off x="0" y="157692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- лица, самостоятельно обеспечивающие себя работой (например, предприниматели, фермеры), </a:t>
          </a:r>
          <a:endParaRPr lang="ru-RU" sz="2900" kern="1200" dirty="0"/>
        </a:p>
      </dsp:txBody>
      <dsp:txXfrm>
        <a:off x="56315" y="1633243"/>
        <a:ext cx="8672346" cy="1040990"/>
      </dsp:txXfrm>
    </dsp:sp>
    <dsp:sp modelId="{75F42038-6AFF-4426-93E6-98B092E3E761}">
      <dsp:nvSpPr>
        <dsp:cNvPr id="0" name=""/>
        <dsp:cNvSpPr/>
      </dsp:nvSpPr>
      <dsp:spPr>
        <a:xfrm>
          <a:off x="0" y="281406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- избранные или назначенные на оплачиваемую должность, </a:t>
          </a:r>
          <a:endParaRPr lang="ru-RU" sz="2900" kern="1200" dirty="0"/>
        </a:p>
      </dsp:txBody>
      <dsp:txXfrm>
        <a:off x="56315" y="2870383"/>
        <a:ext cx="8672346" cy="1040990"/>
      </dsp:txXfrm>
    </dsp:sp>
    <dsp:sp modelId="{280B082E-439B-4CFD-9976-A56BB27FB522}">
      <dsp:nvSpPr>
        <dsp:cNvPr id="0" name=""/>
        <dsp:cNvSpPr/>
      </dsp:nvSpPr>
      <dsp:spPr>
        <a:xfrm>
          <a:off x="0" y="4051208"/>
          <a:ext cx="87849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- учащиеся школ, очных отделений вузов и других учебных заведений. </a:t>
          </a:r>
          <a:endParaRPr lang="ru-RU" sz="2900" kern="1200" dirty="0"/>
        </a:p>
      </dsp:txBody>
      <dsp:txXfrm>
        <a:off x="56315" y="4107523"/>
        <a:ext cx="8672346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D0921-A3AC-4FB4-8E04-F2F9ACB0F05D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/>
            <a:t>болеет,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/>
            <a:t>находится в отпуске, 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/>
            <a:t>бастует,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/>
            <a:t>из-за стихийных бедствий.</a:t>
          </a:r>
        </a:p>
      </dsp:txBody>
      <dsp:txXfrm rot="-5400000">
        <a:off x="2962656" y="629347"/>
        <a:ext cx="5090193" cy="3267268"/>
      </dsp:txXfrm>
    </dsp:sp>
    <dsp:sp modelId="{9C41F1AD-1FC2-49A1-913C-AA7963273BEB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При этом человек считается  занятым, если он  не работает по следующим причинам: </a:t>
          </a:r>
        </a:p>
      </dsp:txBody>
      <dsp:txXfrm>
        <a:off x="144625" y="144625"/>
        <a:ext cx="2673406" cy="4236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7DEB5-84A4-456A-90DA-181F8324FB3B}">
      <dsp:nvSpPr>
        <dsp:cNvPr id="0" name=""/>
        <dsp:cNvSpPr/>
      </dsp:nvSpPr>
      <dsp:spPr>
        <a:xfrm>
          <a:off x="0" y="78681"/>
          <a:ext cx="7704856" cy="2141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bg1"/>
              </a:solidFill>
            </a:rPr>
            <a:t>трудоспособные граждане, не имеющие работы и заработка, но стремящиеся найти работу и состоящие на учёте в службе занятости. </a:t>
          </a:r>
        </a:p>
      </dsp:txBody>
      <dsp:txXfrm>
        <a:off x="104520" y="183201"/>
        <a:ext cx="7495816" cy="1932060"/>
      </dsp:txXfrm>
    </dsp:sp>
    <dsp:sp modelId="{416DE0DC-AAA0-4A85-8202-BC8F2B8EADE9}">
      <dsp:nvSpPr>
        <dsp:cNvPr id="0" name=""/>
        <dsp:cNvSpPr/>
      </dsp:nvSpPr>
      <dsp:spPr>
        <a:xfrm>
          <a:off x="0" y="2306181"/>
          <a:ext cx="7704856" cy="2141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Признанному безработным выплачивается пособие, которое обеспечивает поддержку уровня доходов безработного и его семьи на время поисков работы </a:t>
          </a:r>
        </a:p>
      </dsp:txBody>
      <dsp:txXfrm>
        <a:off x="104520" y="2410701"/>
        <a:ext cx="7495816" cy="1932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3BFA6-67A5-43B5-890B-22065FE509CF}">
      <dsp:nvSpPr>
        <dsp:cNvPr id="0" name=""/>
        <dsp:cNvSpPr/>
      </dsp:nvSpPr>
      <dsp:spPr>
        <a:xfrm>
          <a:off x="0" y="0"/>
          <a:ext cx="7056784" cy="416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это положение в экономике, когда часть трудоспособного населения, желающая трудиться, не может найти себе работу (доходное занятие).</a:t>
          </a:r>
        </a:p>
      </dsp:txBody>
      <dsp:txXfrm>
        <a:off x="203286" y="203286"/>
        <a:ext cx="6650212" cy="3757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D42FC-8558-4104-A8CF-B3DD26D02EBC}">
      <dsp:nvSpPr>
        <dsp:cNvPr id="0" name=""/>
        <dsp:cNvSpPr/>
      </dsp:nvSpPr>
      <dsp:spPr>
        <a:xfrm>
          <a:off x="2633471" y="0"/>
          <a:ext cx="2962656" cy="114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/>
            <a:t>Задача</a:t>
          </a:r>
        </a:p>
      </dsp:txBody>
      <dsp:txXfrm>
        <a:off x="2689268" y="55797"/>
        <a:ext cx="2851062" cy="1031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B8017-E2BF-46BC-9798-77F20AB4FE9A}">
      <dsp:nvSpPr>
        <dsp:cNvPr id="0" name=""/>
        <dsp:cNvSpPr/>
      </dsp:nvSpPr>
      <dsp:spPr>
        <a:xfrm>
          <a:off x="395535" y="576063"/>
          <a:ext cx="4051792" cy="1932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Рост численности трудоспособного населения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535" y="576063"/>
        <a:ext cx="4051792" cy="1932807"/>
      </dsp:txXfrm>
    </dsp:sp>
    <dsp:sp modelId="{6C2BBEFE-7377-4165-A033-22A2AFB2A1C9}">
      <dsp:nvSpPr>
        <dsp:cNvPr id="0" name=""/>
        <dsp:cNvSpPr/>
      </dsp:nvSpPr>
      <dsp:spPr>
        <a:xfrm>
          <a:off x="4733077" y="504054"/>
          <a:ext cx="4015387" cy="207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Поиск и ожидание работы, отказ трудиться за меньшую плату</a:t>
          </a:r>
        </a:p>
      </dsp:txBody>
      <dsp:txXfrm>
        <a:off x="4733077" y="504054"/>
        <a:ext cx="4015387" cy="2076825"/>
      </dsp:txXfrm>
    </dsp:sp>
    <dsp:sp modelId="{7C9A4014-EEB8-464B-883E-25C51F7A64AD}">
      <dsp:nvSpPr>
        <dsp:cNvPr id="0" name=""/>
        <dsp:cNvSpPr/>
      </dsp:nvSpPr>
      <dsp:spPr>
        <a:xfrm>
          <a:off x="47120" y="2908583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Экономический спад производства</a:t>
          </a:r>
        </a:p>
      </dsp:txBody>
      <dsp:txXfrm>
        <a:off x="47120" y="2908583"/>
        <a:ext cx="2857499" cy="1714500"/>
      </dsp:txXfrm>
    </dsp:sp>
    <dsp:sp modelId="{54ED4DD9-9455-4398-906D-3766F73FC281}">
      <dsp:nvSpPr>
        <dsp:cNvPr id="0" name=""/>
        <dsp:cNvSpPr/>
      </dsp:nvSpPr>
      <dsp:spPr>
        <a:xfrm>
          <a:off x="3143250" y="2866629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Сезонные изменения в уровне производства</a:t>
          </a:r>
        </a:p>
      </dsp:txBody>
      <dsp:txXfrm>
        <a:off x="3143250" y="2866629"/>
        <a:ext cx="2857499" cy="1714500"/>
      </dsp:txXfrm>
    </dsp:sp>
    <dsp:sp modelId="{D4A69E48-CA85-44DE-9C6F-BA3982AD9369}">
      <dsp:nvSpPr>
        <dsp:cNvPr id="0" name=""/>
        <dsp:cNvSpPr/>
      </dsp:nvSpPr>
      <dsp:spPr>
        <a:xfrm>
          <a:off x="6286500" y="2866629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Внедрение новых технологий, что приводит к сокращению излишней рабочей силы</a:t>
          </a:r>
        </a:p>
      </dsp:txBody>
      <dsp:txXfrm>
        <a:off x="6286500" y="2866629"/>
        <a:ext cx="2857499" cy="1714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06BDA-EB86-4793-B5BA-0842446AD9C5}">
      <dsp:nvSpPr>
        <dsp:cNvPr id="0" name=""/>
        <dsp:cNvSpPr/>
      </dsp:nvSpPr>
      <dsp:spPr>
        <a:xfrm>
          <a:off x="0" y="0"/>
          <a:ext cx="4304576" cy="5844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Причины безработицы:</a:t>
          </a:r>
        </a:p>
      </dsp:txBody>
      <dsp:txXfrm>
        <a:off x="28529" y="28529"/>
        <a:ext cx="4247518" cy="5273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C45AA-7BBD-4FD4-B513-B299AB07A25B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Times New Roman" pitchFamily="18" charset="0"/>
              <a:cs typeface="Times New Roman" pitchFamily="18" charset="0"/>
            </a:rPr>
            <a:t>Сезонная</a:t>
          </a:r>
        </a:p>
      </dsp:txBody>
      <dsp:txXfrm>
        <a:off x="0" y="3712270"/>
        <a:ext cx="8229600" cy="812154"/>
      </dsp:txXfrm>
    </dsp:sp>
    <dsp:sp modelId="{7DDD9A3E-A4CB-458C-A2B2-064F90AD49B1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Times New Roman" pitchFamily="18" charset="0"/>
              <a:cs typeface="Times New Roman" pitchFamily="18" charset="0"/>
            </a:rPr>
            <a:t>Циклическая</a:t>
          </a:r>
        </a:p>
      </dsp:txBody>
      <dsp:txXfrm rot="10800000">
        <a:off x="0" y="2475359"/>
        <a:ext cx="8229600" cy="811623"/>
      </dsp:txXfrm>
    </dsp:sp>
    <dsp:sp modelId="{4E13D618-D390-4A1F-9390-9444C6C0BA34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Times New Roman" pitchFamily="18" charset="0"/>
              <a:cs typeface="Times New Roman" pitchFamily="18" charset="0"/>
            </a:rPr>
            <a:t>Структурная</a:t>
          </a:r>
        </a:p>
      </dsp:txBody>
      <dsp:txXfrm rot="10800000">
        <a:off x="0" y="1238449"/>
        <a:ext cx="8229600" cy="811623"/>
      </dsp:txXfrm>
    </dsp:sp>
    <dsp:sp modelId="{8D0C41D7-D37F-430F-8483-71EFCCD85483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Times New Roman" pitchFamily="18" charset="0"/>
              <a:cs typeface="Times New Roman" pitchFamily="18" charset="0"/>
            </a:rPr>
            <a:t>Фрикционная</a:t>
          </a:r>
        </a:p>
      </dsp:txBody>
      <dsp:txXfrm rot="10800000">
        <a:off x="0" y="1538"/>
        <a:ext cx="8229600" cy="81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267B-7B30-413B-9138-2812FB7989E4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F7AE8-0F84-4586-9620-B7D15524B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7AE8-0F84-4586-9620-B7D15524B81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2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0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4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6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0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1A72-DCC9-44A2-BC93-0A5AF6798B8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8B17-2C6F-437C-98B1-96331BD35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504895" cy="33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7-tub-ru.yandex.net/i?id=93127473-4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4361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244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33" y="3282131"/>
            <a:ext cx="398444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7115569" y="692175"/>
            <a:ext cx="1296988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17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К занятым относятся: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354606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13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84586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96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Безработными признаются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26374"/>
              </p:ext>
            </p:extLst>
          </p:nvPr>
        </p:nvGraphicFramePr>
        <p:xfrm>
          <a:off x="107504" y="2332037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246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46" y="1412776"/>
            <a:ext cx="8229600" cy="100811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Безработица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9236"/>
              </p:ext>
            </p:extLst>
          </p:nvPr>
        </p:nvGraphicFramePr>
        <p:xfrm>
          <a:off x="251520" y="2564904"/>
          <a:ext cx="70567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19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424"/>
            <a:ext cx="7862525" cy="47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0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9748"/>
            <a:ext cx="8340725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одним скругленным углом 12"/>
          <p:cNvSpPr/>
          <p:nvPr/>
        </p:nvSpPr>
        <p:spPr>
          <a:xfrm>
            <a:off x="147244" y="5733256"/>
            <a:ext cx="4429125" cy="85725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Добровольно незанятые</a:t>
            </a:r>
          </a:p>
        </p:txBody>
      </p:sp>
    </p:spTree>
    <p:extLst>
      <p:ext uri="{BB962C8B-B14F-4D97-AF65-F5344CB8AC3E}">
        <p14:creationId xmlns:p14="http://schemas.microsoft.com/office/powerpoint/2010/main" val="189520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/>
              <a:t>Уровень безработицы</a:t>
            </a:r>
            <a:r>
              <a:rPr lang="ru-RU" sz="3600" dirty="0"/>
              <a:t> — количественный показатель, позволяющий сравнить безработицу для разной численности населения (для разных стран или для разных периодов одной и той же страны). </a:t>
            </a:r>
          </a:p>
        </p:txBody>
      </p:sp>
    </p:spTree>
    <p:extLst>
      <p:ext uri="{BB962C8B-B14F-4D97-AF65-F5344CB8AC3E}">
        <p14:creationId xmlns:p14="http://schemas.microsoft.com/office/powerpoint/2010/main" val="294413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Расчетная формула уровня безработицы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6" y="1412776"/>
            <a:ext cx="9321556" cy="21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448366"/>
            <a:ext cx="4536504" cy="325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3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  <a:cs typeface="Aharoni" pitchFamily="2" charset="-79"/>
              </a:rPr>
              <a:t>Вычислить уровень безработицы в стране, численность населения которой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100 тыс. </a:t>
            </a:r>
            <a:r>
              <a:rPr lang="ru-RU" dirty="0">
                <a:latin typeface="Comic Sans MS" pitchFamily="66" charset="0"/>
                <a:cs typeface="Aharoni" pitchFamily="2" charset="-79"/>
              </a:rPr>
              <a:t>человек. Из них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24 тыс. </a:t>
            </a:r>
            <a:r>
              <a:rPr lang="ru-RU" dirty="0">
                <a:latin typeface="Comic Sans MS" pitchFamily="66" charset="0"/>
                <a:cs typeface="Aharoni" pitchFamily="2" charset="-79"/>
              </a:rPr>
              <a:t>дети до 16 лет,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30 тыс. </a:t>
            </a:r>
            <a:r>
              <a:rPr lang="ru-RU" dirty="0">
                <a:latin typeface="Comic Sans MS" pitchFamily="66" charset="0"/>
                <a:cs typeface="Aharoni" pitchFamily="2" charset="-79"/>
              </a:rPr>
              <a:t>человек выбыли из состава рабочей силы по возрасту,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4 тыс. </a:t>
            </a:r>
            <a:r>
              <a:rPr lang="ru-RU" dirty="0">
                <a:latin typeface="Comic Sans MS" pitchFamily="66" charset="0"/>
                <a:cs typeface="Aharoni" pitchFamily="2" charset="-79"/>
              </a:rPr>
              <a:t>человек – безработные.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03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Безработные</a:t>
            </a:r>
          </a:p>
          <a:p>
            <a:pPr marL="0" indent="0">
              <a:buNone/>
            </a:pPr>
            <a:r>
              <a:rPr lang="ru-RU" dirty="0"/>
              <a:t> ______________  * 100%   </a:t>
            </a:r>
          </a:p>
          <a:p>
            <a:pPr marL="0" indent="0">
              <a:buNone/>
            </a:pPr>
            <a:r>
              <a:rPr lang="ru-RU" dirty="0"/>
              <a:t>   рабочая сила</a:t>
            </a:r>
          </a:p>
          <a:p>
            <a:pPr marL="0" indent="0">
              <a:buNone/>
            </a:pPr>
            <a:r>
              <a:rPr lang="ru-RU" dirty="0"/>
              <a:t>Безработные - 4 тыс.</a:t>
            </a:r>
          </a:p>
          <a:p>
            <a:pPr marL="0" indent="0">
              <a:buNone/>
            </a:pPr>
            <a:r>
              <a:rPr lang="ru-RU" dirty="0"/>
              <a:t>Трудоспособные = 100 тыс.-24 тыс.-30 тыс.+4 тыс. = 50 тыс.</a:t>
            </a:r>
          </a:p>
          <a:p>
            <a:pPr marL="0" indent="0">
              <a:buNone/>
            </a:pPr>
            <a:r>
              <a:rPr lang="ru-RU" dirty="0"/>
              <a:t>Уровень безработицы = 4 тыс./50 тыс. * 100% = 0,08 тыс.*100% = 8%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Ответ: 8%</a:t>
            </a:r>
          </a:p>
        </p:txBody>
      </p:sp>
    </p:spTree>
    <p:extLst>
      <p:ext uri="{BB962C8B-B14F-4D97-AF65-F5344CB8AC3E}">
        <p14:creationId xmlns:p14="http://schemas.microsoft.com/office/powerpoint/2010/main" val="218584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 урока: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«Безработица,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ее причины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последствия»</a:t>
            </a:r>
          </a:p>
        </p:txBody>
      </p:sp>
    </p:spTree>
    <p:extLst>
      <p:ext uri="{BB962C8B-B14F-4D97-AF65-F5344CB8AC3E}">
        <p14:creationId xmlns:p14="http://schemas.microsoft.com/office/powerpoint/2010/main" val="1776011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1"/>
            <a:ext cx="878497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Причины безработицы. Виды безработицы.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1271076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283548"/>
              </p:ext>
            </p:extLst>
          </p:nvPr>
        </p:nvGraphicFramePr>
        <p:xfrm>
          <a:off x="2627784" y="1084498"/>
          <a:ext cx="430457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7546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безработицы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678493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1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Фрикционная безработица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73820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Связана с поиском и ожиданием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работы.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в основном добровольный и кратковременный характер.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" y="5092298"/>
            <a:ext cx="4448228" cy="1765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37" y="5092299"/>
            <a:ext cx="4620886" cy="17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К фрикционным безработным относят люди: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96081" y="2184767"/>
            <a:ext cx="3078162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3333CC"/>
                </a:solidFill>
              </a:rPr>
              <a:t>ожидающие</a:t>
            </a:r>
          </a:p>
          <a:p>
            <a:pPr algn="ctr"/>
            <a:r>
              <a:rPr lang="ru-RU" sz="2400" b="1" dirty="0">
                <a:solidFill>
                  <a:srgbClr val="3333CC"/>
                </a:solidFill>
              </a:rPr>
              <a:t>восстановления на работе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101528" y="4687421"/>
            <a:ext cx="1998662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</a:rPr>
              <a:t>Уволившиеся по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</a:rPr>
              <a:t>собственному желанию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724128" y="4581525"/>
            <a:ext cx="307856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нашедшие работу,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 но еще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не приступившие к ней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372225" y="2276475"/>
            <a:ext cx="25019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уволенные с работы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по приказу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администрации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1219578" y="1464513"/>
            <a:ext cx="1440631" cy="720254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2268538" y="1591796"/>
            <a:ext cx="2376487" cy="3095625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932040" y="1547853"/>
            <a:ext cx="2016125" cy="3024188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522799" y="1464513"/>
            <a:ext cx="1655763" cy="792162"/>
          </a:xfrm>
          <a:prstGeom prst="line">
            <a:avLst/>
          </a:prstGeom>
          <a:noFill/>
          <a:ln w="57150">
            <a:solidFill>
              <a:srgbClr val="605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2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99592" y="6007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1147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Связана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внедрением новых технологий, автоматизацией производства, изменением рынка товаров и услуг. 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2961" y="3546245"/>
            <a:ext cx="4139381" cy="312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4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111839"/>
              </p:ext>
            </p:extLst>
          </p:nvPr>
        </p:nvGraphicFramePr>
        <p:xfrm>
          <a:off x="467544" y="764704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61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99591" y="-24729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Циклическая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458" y="1332584"/>
            <a:ext cx="78146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Связана с наступлением фазы общего экономического спада 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экономическом цикле. Имеет вынужденный характер.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430247"/>
            <a:ext cx="3851300" cy="33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5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31803"/>
              </p:ext>
            </p:extLst>
          </p:nvPr>
        </p:nvGraphicFramePr>
        <p:xfrm>
          <a:off x="395536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277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5813" y="0"/>
            <a:ext cx="7572375" cy="1357313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208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Связана с неодинаковыми объёмами производства, выполняемыми некоторыми отраслями в различные периоды года.</a:t>
            </a:r>
          </a:p>
        </p:txBody>
      </p:sp>
      <p:pic>
        <p:nvPicPr>
          <p:cNvPr id="6" name="Picture 3" descr="PUMPKI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25" y="3429506"/>
            <a:ext cx="2108200" cy="24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8118" y="3518655"/>
            <a:ext cx="2376383" cy="27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8969" y="3488492"/>
            <a:ext cx="2089150" cy="27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ANDS0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4501" y="3284984"/>
            <a:ext cx="2520950" cy="24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7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Правила работы в группе:</a:t>
            </a:r>
          </a:p>
          <a:p>
            <a:pPr marL="0" indent="0">
              <a:buNone/>
            </a:pPr>
            <a:r>
              <a:rPr lang="ru-RU" dirty="0"/>
              <a:t>•	активного сотрудничества;</a:t>
            </a:r>
          </a:p>
          <a:p>
            <a:pPr marL="0" indent="0">
              <a:buNone/>
            </a:pPr>
            <a:r>
              <a:rPr lang="ru-RU" dirty="0"/>
              <a:t>•	терпимости к чужому мнению;</a:t>
            </a:r>
          </a:p>
          <a:p>
            <a:pPr marL="0" indent="0">
              <a:buNone/>
            </a:pPr>
            <a:r>
              <a:rPr lang="ru-RU" dirty="0"/>
              <a:t>•	во время предложения идей отказаться от комментариев;</a:t>
            </a:r>
          </a:p>
          <a:p>
            <a:pPr marL="0" indent="0">
              <a:buNone/>
            </a:pPr>
            <a:r>
              <a:rPr lang="ru-RU" dirty="0"/>
              <a:t>•	дать высказаться всем и всех выслушать;</a:t>
            </a:r>
          </a:p>
          <a:p>
            <a:pPr marL="0" indent="0">
              <a:buNone/>
            </a:pPr>
            <a:r>
              <a:rPr lang="ru-RU" dirty="0"/>
              <a:t>•	не манипулировать мнениями;</a:t>
            </a:r>
          </a:p>
          <a:p>
            <a:pPr marL="0" indent="0">
              <a:buNone/>
            </a:pPr>
            <a:r>
              <a:rPr lang="ru-RU" dirty="0"/>
              <a:t>•	все участники дискуссии равноправны, каждый может свободно выдвинуть свою идею;</a:t>
            </a:r>
          </a:p>
          <a:p>
            <a:pPr marL="0" indent="0">
              <a:buNone/>
            </a:pPr>
            <a:r>
              <a:rPr lang="ru-RU" dirty="0"/>
              <a:t>•	не оказывать давления на участников с целью объединить их мнения;</a:t>
            </a:r>
          </a:p>
          <a:p>
            <a:pPr marL="0" indent="0">
              <a:buNone/>
            </a:pPr>
            <a:r>
              <a:rPr lang="ru-RU" dirty="0"/>
              <a:t>•	представлять свою идею как письменно, так и устно.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05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Comic Sans MS" pitchFamily="66" charset="0"/>
                <a:ea typeface="Times New Roman"/>
                <a:cs typeface="Times New Roman"/>
              </a:rPr>
              <a:t>Цель урока: 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познакомить учащихся с явлением безработицы, её причинами и последствиями.</a:t>
            </a:r>
            <a:endParaRPr lang="ru-RU" sz="28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Comic Sans MS" pitchFamily="66" charset="0"/>
                <a:ea typeface="Times New Roman"/>
                <a:cs typeface="Times New Roman"/>
              </a:rPr>
              <a:t>Задачи урока: </a:t>
            </a:r>
            <a:endParaRPr lang="ru-RU" sz="2800" dirty="0">
              <a:latin typeface="Comic Sans MS" pitchFamily="66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effectLst/>
                <a:latin typeface="Times New Roman"/>
                <a:ea typeface="Times New Roman"/>
                <a:cs typeface="Times New Roman"/>
              </a:rPr>
              <a:t>Образовательная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effectLst/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рассмотреть виды и причины безработицы. Познакомиться с понятием «полная занятость». Научить учащихся рассчитывать уровень безработицы.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effectLst/>
                <a:latin typeface="Times New Roman"/>
                <a:ea typeface="Times New Roman"/>
                <a:cs typeface="Times New Roman"/>
              </a:rPr>
              <a:t>Развивающая –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 осмысление уже известных знаний о безработице, умение анализировать полученную информацию и делать собственные выводы.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effectLst/>
                <a:latin typeface="Times New Roman"/>
                <a:ea typeface="Times New Roman"/>
                <a:cs typeface="Times New Roman"/>
              </a:rPr>
              <a:t>Воспитательная –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 развитие экономической культуры учащихся.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4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Темы для докладов: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660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77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Проблема урока:</a:t>
            </a:r>
          </a:p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Безработица – </a:t>
            </a:r>
          </a:p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добро или зло?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2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Какая цель была поставлена на уроке?</a:t>
            </a:r>
          </a:p>
          <a:p>
            <a:r>
              <a:rPr lang="ru-RU" sz="3600" b="1" dirty="0"/>
              <a:t>Насколько она была реализована? </a:t>
            </a:r>
          </a:p>
          <a:p>
            <a:r>
              <a:rPr lang="ru-RU" sz="3600" b="1" dirty="0"/>
              <a:t>Что получилось? </a:t>
            </a:r>
          </a:p>
          <a:p>
            <a:r>
              <a:rPr lang="ru-RU" sz="3600" b="1" dirty="0"/>
              <a:t>Что не получилось? </a:t>
            </a:r>
          </a:p>
          <a:p>
            <a:r>
              <a:rPr lang="ru-RU" sz="3600" b="1" dirty="0"/>
              <a:t>Как работали в группе?</a:t>
            </a:r>
          </a:p>
        </p:txBody>
      </p:sp>
    </p:spTree>
    <p:extLst>
      <p:ext uri="{BB962C8B-B14F-4D97-AF65-F5344CB8AC3E}">
        <p14:creationId xmlns:p14="http://schemas.microsoft.com/office/powerpoint/2010/main" val="266916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урока:</a:t>
            </a:r>
          </a:p>
          <a:p>
            <a:pPr marL="0" indent="457200" algn="just">
              <a:buNone/>
            </a:pPr>
            <a:r>
              <a:rPr lang="ru-RU" sz="3600" dirty="0"/>
              <a:t>Безработица – явление неоднозначное. Хорошо это или плохо. У безработицы  есть и позитивные,  и негативные последствия. Думаю, чтобы не стать безработным, человек должен учиться и достойно работать. </a:t>
            </a:r>
          </a:p>
        </p:txBody>
      </p:sp>
    </p:spTree>
    <p:extLst>
      <p:ext uri="{BB962C8B-B14F-4D97-AF65-F5344CB8AC3E}">
        <p14:creationId xmlns:p14="http://schemas.microsoft.com/office/powerpoint/2010/main" val="1635126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3412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>
                <a:latin typeface="Comic Sans MS" pitchFamily="66" charset="0"/>
              </a:rPr>
              <a:t>Придумать по 2 примера </a:t>
            </a:r>
          </a:p>
          <a:p>
            <a:pPr marL="0" indent="0">
              <a:buNone/>
            </a:pPr>
            <a:r>
              <a:rPr lang="ru-RU" sz="4000" dirty="0">
                <a:latin typeface="Comic Sans MS" pitchFamily="66" charset="0"/>
              </a:rPr>
              <a:t> к каждому виду безработицы.</a:t>
            </a:r>
          </a:p>
          <a:p>
            <a:pPr marL="0" indent="0">
              <a:buNone/>
            </a:pPr>
            <a:r>
              <a:rPr lang="ru-RU" sz="4000" dirty="0">
                <a:latin typeface="Comic Sans MS" pitchFamily="66" charset="0"/>
              </a:rPr>
              <a:t>•Написать эссе на тему «Как решить проблему безработицы?»</a:t>
            </a:r>
          </a:p>
        </p:txBody>
      </p:sp>
    </p:spTree>
    <p:extLst>
      <p:ext uri="{BB962C8B-B14F-4D97-AF65-F5344CB8AC3E}">
        <p14:creationId xmlns:p14="http://schemas.microsoft.com/office/powerpoint/2010/main" val="307472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План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I. Безработица – спутник рыночной экономики.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II. Причины безработицы. Виды и формы безработицы.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III. Экономические и социальные последствия безработицы.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IV. Роль государства в обеспечении занятости.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5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700808"/>
            <a:ext cx="8291264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Проблема урока:</a:t>
            </a:r>
          </a:p>
          <a:p>
            <a:pPr marL="0" indent="0" algn="ctr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Безработица – </a:t>
            </a:r>
          </a:p>
          <a:p>
            <a:pPr marL="0" indent="0" algn="ctr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добро или зло?</a:t>
            </a:r>
          </a:p>
        </p:txBody>
      </p:sp>
    </p:spTree>
    <p:extLst>
      <p:ext uri="{BB962C8B-B14F-4D97-AF65-F5344CB8AC3E}">
        <p14:creationId xmlns:p14="http://schemas.microsoft.com/office/powerpoint/2010/main" val="9904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. Безработица – спутник рыночной экономики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556449" cy="36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0" y="5589240"/>
            <a:ext cx="33099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88" y="1412776"/>
            <a:ext cx="55876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12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53" y="332656"/>
            <a:ext cx="3839493" cy="591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14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91968"/>
              </p:ext>
            </p:extLst>
          </p:nvPr>
        </p:nvGraphicFramePr>
        <p:xfrm>
          <a:off x="179512" y="548680"/>
          <a:ext cx="89644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56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28688" y="500063"/>
            <a:ext cx="3143250" cy="28575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Командная экономика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072063" y="500063"/>
            <a:ext cx="3143250" cy="28575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Рыночная экономика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857250" y="3714750"/>
            <a:ext cx="3214688" cy="2286000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100% занятость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5072063" y="3714750"/>
            <a:ext cx="3214687" cy="22860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Безработица</a:t>
            </a:r>
          </a:p>
        </p:txBody>
      </p:sp>
    </p:spTree>
    <p:extLst>
      <p:ext uri="{BB962C8B-B14F-4D97-AF65-F5344CB8AC3E}">
        <p14:creationId xmlns:p14="http://schemas.microsoft.com/office/powerpoint/2010/main" val="1617415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523</TotalTime>
  <Words>854</Words>
  <Application>Microsoft Office PowerPoint</Application>
  <PresentationFormat>Экран (4:3)</PresentationFormat>
  <Paragraphs>119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План урока:</vt:lpstr>
      <vt:lpstr>Презентация PowerPoint</vt:lpstr>
      <vt:lpstr>I. Безработица – спутник рыночной экономики</vt:lpstr>
      <vt:lpstr>Презентация PowerPoint</vt:lpstr>
      <vt:lpstr>Презентация PowerPoint</vt:lpstr>
      <vt:lpstr>Презентация PowerPoint</vt:lpstr>
      <vt:lpstr>К занятым относятся:</vt:lpstr>
      <vt:lpstr>Презентация PowerPoint</vt:lpstr>
      <vt:lpstr>Безработными признаются </vt:lpstr>
      <vt:lpstr>Безработица</vt:lpstr>
      <vt:lpstr>Презентация PowerPoint</vt:lpstr>
      <vt:lpstr>Презентация PowerPoint</vt:lpstr>
      <vt:lpstr>Презентация PowerPoint</vt:lpstr>
      <vt:lpstr>Расчетная формула уровня безработицы</vt:lpstr>
      <vt:lpstr>Презентация PowerPoint</vt:lpstr>
      <vt:lpstr>Решение</vt:lpstr>
      <vt:lpstr>Презентация PowerPoint</vt:lpstr>
      <vt:lpstr>Виды безработицы</vt:lpstr>
      <vt:lpstr>Фрикционная безработица</vt:lpstr>
      <vt:lpstr>К фрикционным безработным относят люди: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 для докладов: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Acerlet0503@outlook.com</cp:lastModifiedBy>
  <cp:revision>48</cp:revision>
  <dcterms:created xsi:type="dcterms:W3CDTF">2014-03-24T08:52:22Z</dcterms:created>
  <dcterms:modified xsi:type="dcterms:W3CDTF">2022-05-18T05:51:48Z</dcterms:modified>
</cp:coreProperties>
</file>