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72" r:id="rId4"/>
    <p:sldId id="258" r:id="rId5"/>
    <p:sldId id="259" r:id="rId6"/>
    <p:sldId id="260" r:id="rId7"/>
    <p:sldId id="275" r:id="rId8"/>
    <p:sldId id="276" r:id="rId9"/>
    <p:sldId id="262" r:id="rId10"/>
    <p:sldId id="277" r:id="rId11"/>
    <p:sldId id="264" r:id="rId12"/>
    <p:sldId id="265" r:id="rId13"/>
    <p:sldId id="266" r:id="rId14"/>
    <p:sldId id="278" r:id="rId15"/>
    <p:sldId id="269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DC2D80-3E0F-4675-9396-AC0525D6075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B922DB2-D1D9-4205-BBF4-6A4063CE3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836712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грустим...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молчим...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летим..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тащим...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стучим...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 пустим..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971600" y="764704"/>
            <a:ext cx="7962088" cy="5483696"/>
          </a:xfrm>
          <a:prstGeom prst="rect">
            <a:avLst/>
          </a:prstGeom>
        </p:spPr>
        <p:txBody>
          <a:bodyPr/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На рыбалке не ворчу, щуку из реки …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Волки рыщут, пищу …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Я откликаться не хочу, меня зовут, а я …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Пескарю, плотвице – мука, если близко рыщет …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Я только нитки отыщу и змея в небо …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5633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www.setwalls.ru/pic/201503/1920x1080/setwalls.ru-75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859415" cy="674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xn----gtbdmbeft1bdk.net/images/paint/78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-47625"/>
            <a:ext cx="5715000" cy="690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Я грамотно писать хочу,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Слова на ЧУ и ЩУ учу: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Чулки, чулан, стучу, кричу,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Тащу, ворчу, молчу, ищу.</a:t>
            </a:r>
          </a:p>
          <a:p>
            <a:pPr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Вставить  </a:t>
            </a:r>
            <a:r>
              <a:rPr lang="ru-RU" sz="4400" dirty="0">
                <a:solidFill>
                  <a:srgbClr val="FF0000"/>
                </a:solidFill>
              </a:rPr>
              <a:t>чу</a:t>
            </a:r>
            <a:r>
              <a:rPr lang="ru-RU" sz="4400" dirty="0"/>
              <a:t> или </a:t>
            </a:r>
            <a:r>
              <a:rPr lang="ru-RU" sz="4400" dirty="0" err="1">
                <a:solidFill>
                  <a:srgbClr val="FF0000"/>
                </a:solidFill>
              </a:rPr>
              <a:t>щу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47800"/>
            <a:ext cx="8034096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3700" dirty="0" err="1" smtClean="0">
                <a:latin typeface="Times New Roman" pitchFamily="18" charset="0"/>
                <a:cs typeface="Times New Roman" pitchFamily="18" charset="0"/>
              </a:rPr>
              <a:t>лок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,  </a:t>
            </a:r>
          </a:p>
          <a:p>
            <a:pPr>
              <a:buNone/>
            </a:pP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3700" dirty="0" err="1" smtClean="0">
                <a:latin typeface="Times New Roman" pitchFamily="18" charset="0"/>
                <a:cs typeface="Times New Roman" pitchFamily="18" charset="0"/>
              </a:rPr>
              <a:t>жой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137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37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55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47800"/>
            <a:ext cx="8034096" cy="48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ка, 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лок,  </a:t>
            </a:r>
          </a:p>
          <a:p>
            <a:pPr>
              <a:buNone/>
            </a:pP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до, 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жой,</a:t>
            </a:r>
            <a:endParaRPr lang="ru-RU" sz="137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37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3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r>
              <a:rPr lang="ru-RU" sz="137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3700" dirty="0" smtClean="0">
                <a:latin typeface="Times New Roman" pitchFamily="18" charset="0"/>
                <a:cs typeface="Times New Roman" pitchFamily="18" charset="0"/>
              </a:rPr>
              <a:t> 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013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hadrinsk.info/albums/676/img_4335_jpg_840x840_q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001000" cy="612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836712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грустим...я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грущ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молчим...я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молч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летим… 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леч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тащим...я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тащ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стучим...я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стуч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Мы  пустим…я пущ…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5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584332"/>
              </p:ext>
            </p:extLst>
          </p:nvPr>
        </p:nvGraphicFramePr>
        <p:xfrm>
          <a:off x="1435100" y="620688"/>
          <a:ext cx="7499350" cy="4463844"/>
        </p:xfrm>
        <a:graphic>
          <a:graphicData uri="http://schemas.openxmlformats.org/drawingml/2006/table">
            <a:tbl>
              <a:tblPr/>
              <a:tblGrid>
                <a:gridCol w="7499350"/>
              </a:tblGrid>
              <a:tr h="44638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Минутка </a:t>
                      </a:r>
                      <a:r>
                        <a:rPr lang="ru-RU" sz="4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чистописания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8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чу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 err="1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щу</a:t>
                      </a:r>
                      <a:endParaRPr lang="ru-RU" sz="72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140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536504" cy="1143000"/>
          </a:xfrm>
        </p:spPr>
        <p:txBody>
          <a:bodyPr/>
          <a:lstStyle/>
          <a:p>
            <a:r>
              <a:rPr lang="ru-RU" dirty="0" err="1" smtClean="0"/>
              <a:t>Чунга</a:t>
            </a:r>
            <a:r>
              <a:rPr lang="ru-RU" dirty="0" smtClean="0"/>
              <a:t>- </a:t>
            </a:r>
            <a:r>
              <a:rPr lang="ru-RU" dirty="0" err="1" smtClean="0"/>
              <a:t>Чанга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img.fb2gratis.com/images/122/121057/13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9217" y="927872"/>
            <a:ext cx="4896544" cy="5840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Корабль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picsfab.com/download/image/100910/3000x1858_korabl-risunok-den-parusnik-m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960" y="1447800"/>
            <a:ext cx="8165040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img-fotki.yandex.ru/get/9744/91304154.293/0_e5bde_145ec845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766" y="188640"/>
            <a:ext cx="8219749" cy="5981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Я   </a:t>
            </a:r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грущ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…, 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молч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…,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леч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…,     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тащ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6600" dirty="0" err="1">
                <a:latin typeface="Times New Roman" pitchFamily="18" charset="0"/>
                <a:cs typeface="Times New Roman" pitchFamily="18" charset="0"/>
              </a:rPr>
              <a:t>стуч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…,   пущ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008178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Я   грущ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,  молч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, леч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,  тащ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, стуч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,   пущ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4139952" y="1844824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6876256" y="1849475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699792" y="2924944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572000" y="2929267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2699792" y="4007979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876256" y="2924944"/>
            <a:ext cx="432048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080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static.diary.ru/userdir/5/8/1/1/581148/27475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848872" cy="5267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</TotalTime>
  <Words>179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Чунга- Чанга</vt:lpstr>
      <vt:lpstr>Корабль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Вставить  чу или щу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Валерия</dc:creator>
  <cp:lastModifiedBy>Дмитрий Гикалов</cp:lastModifiedBy>
  <cp:revision>9</cp:revision>
  <dcterms:created xsi:type="dcterms:W3CDTF">2016-03-01T19:08:02Z</dcterms:created>
  <dcterms:modified xsi:type="dcterms:W3CDTF">2020-02-05T17:54:01Z</dcterms:modified>
</cp:coreProperties>
</file>