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4" r:id="rId3"/>
    <p:sldId id="267" r:id="rId4"/>
    <p:sldId id="268" r:id="rId5"/>
    <p:sldId id="270" r:id="rId6"/>
    <p:sldId id="271" r:id="rId7"/>
    <p:sldId id="275" r:id="rId8"/>
    <p:sldId id="256" r:id="rId9"/>
    <p:sldId id="277" r:id="rId10"/>
    <p:sldId id="278" r:id="rId11"/>
    <p:sldId id="276" r:id="rId12"/>
    <p:sldId id="279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B3AF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06" autoAdjust="0"/>
    <p:restoredTop sz="94639" autoAdjust="0"/>
  </p:normalViewPr>
  <p:slideViewPr>
    <p:cSldViewPr>
      <p:cViewPr>
        <p:scale>
          <a:sx n="50" d="100"/>
          <a:sy n="50" d="100"/>
        </p:scale>
        <p:origin x="-183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1.mp4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Открытки\images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071942"/>
            <a:ext cx="2071702" cy="25870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928934"/>
            <a:ext cx="914400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«мамы разные нужны</a:t>
            </a:r>
          </a:p>
          <a:p>
            <a:pPr algn="ctr"/>
            <a:r>
              <a:rPr lang="ru-RU" sz="36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Мамы всякие важны</a:t>
            </a:r>
            <a:r>
              <a:rPr lang="ru-RU" sz="36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36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Рабочий стол\Открытки\untitled3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42852"/>
            <a:ext cx="2214578" cy="276822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Открытки\untitled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088" y="4329131"/>
            <a:ext cx="3478192" cy="2314579"/>
          </a:xfrm>
          <a:prstGeom prst="rect">
            <a:avLst/>
          </a:prstGeom>
          <a:noFill/>
        </p:spPr>
      </p:pic>
      <p:pic>
        <p:nvPicPr>
          <p:cNvPr id="7" name="Притча о маме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0800000" flipH="1" flipV="1">
            <a:off x="5143504" y="285728"/>
            <a:ext cx="3214678" cy="2411009"/>
          </a:xfrm>
          <a:prstGeom prst="rect">
            <a:avLst/>
          </a:prstGeom>
          <a:solidFill>
            <a:srgbClr val="4F81BD"/>
          </a:solidFill>
          <a:ln>
            <a:solidFill>
              <a:srgbClr val="6600FF"/>
            </a:solidFill>
          </a:ln>
          <a:effectLst>
            <a:innerShdw blurRad="469900">
              <a:srgbClr val="000000">
                <a:alpha val="86000"/>
              </a:srgbClr>
            </a:innerShdw>
          </a:effectLst>
          <a:scene3d>
            <a:camera prst="orthographicFront"/>
            <a:lightRig rig="soft" dir="t"/>
          </a:scene3d>
          <a:sp3d/>
        </p:spPr>
      </p:pic>
    </p:spTree>
    <p:extLst>
      <p:ext uri="{BB962C8B-B14F-4D97-AF65-F5344CB8AC3E}">
        <p14:creationId xmlns:p14="http://schemas.microsoft.com/office/powerpoint/2010/main" xmlns="" val="667145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:\DCIM\127___11\IMG_5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4339592" cy="5786454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214942" y="1071546"/>
            <a:ext cx="342843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Пусть на улице снежок, 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 мороз на порог,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нашем доме солнце,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Пусть мамочка смеется!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42976" y="4286256"/>
            <a:ext cx="63579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Она улыбнётся –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Исчезнут занозы,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Царапины, ссадины,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Горькие слезы...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«Какое везенье! – Подумаю я, –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Что самая лучшая мама – Моя!» 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169" name="Picture 1" descr="C:\Users\Ольга\Desktop\Pictures\img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14356"/>
            <a:ext cx="5072098" cy="33509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изображения\1 класс 2013\личные фото\IMG_5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3636963" cy="547052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817798" y="1468829"/>
            <a:ext cx="532620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верю, что женщина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Чудо земное,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Какого на Млечном пути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сыскать.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если женщина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Слово святое,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трижды священное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женщина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мать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-24340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dirty="0"/>
              <a:t>       </a:t>
            </a:r>
            <a:endParaRPr lang="ru-RU" sz="20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64399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ПРАЗДНИКОМ                       </a:t>
            </a:r>
          </a:p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ДОРОГИЕ!  </a:t>
            </a:r>
          </a:p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МЫ  </a:t>
            </a:r>
          </a:p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ЛЮБИМ  </a:t>
            </a:r>
          </a:p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ВАС!!!</a:t>
            </a:r>
          </a:p>
          <a:p>
            <a:endParaRPr lang="ru-RU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endParaRPr lang="ru-RU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1" name="Picture 1" descr="C:\Documents and Settings\Admin\Рабочий стол\Открытки\imagesCAR0B7P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14818"/>
            <a:ext cx="3276614" cy="2298520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Открытки\imagesCA4IU771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214422"/>
            <a:ext cx="2524125" cy="180975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Открытки\untitled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214554"/>
            <a:ext cx="2847975" cy="1609725"/>
          </a:xfrm>
          <a:prstGeom prst="rect">
            <a:avLst/>
          </a:prstGeom>
          <a:noFill/>
        </p:spPr>
      </p:pic>
      <p:pic>
        <p:nvPicPr>
          <p:cNvPr id="5124" name="Picture 4" descr="C:\Documents and Settings\Admin\Рабочий стол\Открытки\2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786322"/>
            <a:ext cx="1852998" cy="1928802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Рабочий стол\Открытки\imagesCA5YF5XJ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4786322"/>
            <a:ext cx="2286000" cy="1714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5400567"/>
      </p:ext>
    </p:extLst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35139" y="1714488"/>
            <a:ext cx="405110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Люблю тебя, мама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За что, я не знаю,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Наверно, за то,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Что дышу и мечтаю,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И радуюсь солнцу,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И светлому дню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За это тебя 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Родная люблю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C:\Users\Ольга\Desktop\Pictures\img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5029" y="1797063"/>
            <a:ext cx="4524689" cy="2989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87359269"/>
      </p:ext>
    </p:extLst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Открытки\untitled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013" y="882236"/>
            <a:ext cx="4147673" cy="52053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28960" y="1928802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Пусть несет с собою ветер 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То, что всем открою я: 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В целом мире, в целом свете 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Мама лучше всех - моя.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От</a:t>
            </a:r>
            <a:r>
              <a:rPr lang="ru-RU" sz="28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чистого сердца, простыми словами, </a:t>
            </a:r>
            <a:b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Давайте, друзья, потолкуем о маме. </a:t>
            </a:r>
            <a:b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Мы любим ее как хорошего друга, </a:t>
            </a:r>
            <a:b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 то, что у нас с нею все сообща. </a:t>
            </a:r>
            <a:b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 то, что когда нам приходится туго, </a:t>
            </a:r>
            <a:b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Мы можем всплакнуть у родного плеча. </a:t>
            </a:r>
            <a:endParaRPr lang="ru-RU" sz="2400" b="1" i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0" name="Picture 2" descr="C:\Users\Ольга\Documents\воспит . раб\Главное слово на любом языке\Картинки для презентации\imagesCA4IU771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4550090" cy="326232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642918"/>
            <a:ext cx="48577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Такое бывает –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Собака облает,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Шиповник уколет,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Крапива ужалит.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А ночью приснится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Огромная яма.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Провалишься.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Падая, выкрикнешь: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– Мама!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И мама появится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Рядом со мною,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А всё, что пугало,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Пройдёт стороною. 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34766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Documents and Settings\Admin\Рабочий стол\Открытки\imagesCAOEPUT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928934"/>
            <a:ext cx="4981827" cy="3571876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714480" y="500042"/>
            <a:ext cx="536877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За небо, за ветер,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За воздух вокруг…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Люблю тебя, мама,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Ты - лучший мой друг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020508" y="1461206"/>
            <a:ext cx="448071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Под грузом забот,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не сгибаясь упрямо,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Она выполняет свой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долг терпеливо…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Красива по-своему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каждая мама,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Любовью своей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материнской красива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098" name="Picture 2" descr="C:\Users\Ольга\Desktop\Pictures\img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3786214" cy="582104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Pictures\img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857652" cy="5702772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714876" y="1285860"/>
            <a:ext cx="405547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Маму милую, родную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Обниму и поцелую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хочу ее поздравить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здоровья пожелать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Поведение исправить,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Ей хочу пообещать,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Обещаю быть послушной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поменьше огорчать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Делать только то, что нужно,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 дому помогать.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630941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DCIM\127___11\IMG_5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3428828" cy="4572032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214810" y="1643050"/>
            <a:ext cx="433965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Сколько радости у мамы,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Если кто-то хвалит нас.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Сколько мук ей было с нами,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И наград не надо ей,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Об одном мечтают мамы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 любви своих детей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</TotalTime>
  <Words>226</Words>
  <Application>Microsoft Office PowerPoint</Application>
  <PresentationFormat>Экран (4:3)</PresentationFormat>
  <Paragraphs>58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BlackTie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Ольга</cp:lastModifiedBy>
  <cp:revision>70</cp:revision>
  <dcterms:created xsi:type="dcterms:W3CDTF">2011-11-09T17:11:41Z</dcterms:created>
  <dcterms:modified xsi:type="dcterms:W3CDTF">2013-11-17T11:31:30Z</dcterms:modified>
</cp:coreProperties>
</file>