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F7474-AB7E-4CED-8728-C7480CBC0CB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797B0F-ADE8-4AF9-95F0-9315D2B5CB48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идет обсуждение проекта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C11DA2-EAF6-4604-8D3B-612122EED098}" type="parTrans" cxnId="{B4694D2A-17F7-4D7B-93CC-3AE38F1164E7}">
      <dgm:prSet/>
      <dgm:spPr/>
      <dgm:t>
        <a:bodyPr/>
        <a:lstStyle/>
        <a:p>
          <a:endParaRPr lang="ru-RU"/>
        </a:p>
      </dgm:t>
    </dgm:pt>
    <dgm:pt modelId="{FBBBFF4B-F666-40AB-ABE9-842EB0124ACE}" type="sibTrans" cxnId="{B4694D2A-17F7-4D7B-93CC-3AE38F1164E7}">
      <dgm:prSet/>
      <dgm:spPr/>
      <dgm:t>
        <a:bodyPr/>
        <a:lstStyle/>
        <a:p>
          <a:endParaRPr lang="ru-RU"/>
        </a:p>
      </dgm:t>
    </dgm:pt>
    <dgm:pt modelId="{E26F25D3-0E87-4B21-85B2-FE94502E545B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распределение ролей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FB53C-6850-49BB-8DA4-005A849F661C}" type="parTrans" cxnId="{5282765D-13EB-4952-9190-99025C0ADFF2}">
      <dgm:prSet/>
      <dgm:spPr/>
      <dgm:t>
        <a:bodyPr/>
        <a:lstStyle/>
        <a:p>
          <a:endParaRPr lang="ru-RU"/>
        </a:p>
      </dgm:t>
    </dgm:pt>
    <dgm:pt modelId="{C44F1240-994A-44A7-96A8-A4F6C6092E4E}" type="sibTrans" cxnId="{5282765D-13EB-4952-9190-99025C0ADFF2}">
      <dgm:prSet/>
      <dgm:spPr/>
      <dgm:t>
        <a:bodyPr/>
        <a:lstStyle/>
        <a:p>
          <a:endParaRPr lang="ru-RU"/>
        </a:p>
      </dgm:t>
    </dgm:pt>
    <dgm:pt modelId="{E0BF83E7-519C-424C-99EB-86D8BD026B45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сотрудничество во время работы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50AD68-4B7F-4E2F-B7FA-8000788F18E6}" type="parTrans" cxnId="{47B532B7-63E4-4F71-AC39-60BA03B83D09}">
      <dgm:prSet/>
      <dgm:spPr/>
      <dgm:t>
        <a:bodyPr/>
        <a:lstStyle/>
        <a:p>
          <a:endParaRPr lang="ru-RU"/>
        </a:p>
      </dgm:t>
    </dgm:pt>
    <dgm:pt modelId="{44C71B95-E591-4AF1-80F2-FC04CA3DDD3D}" type="sibTrans" cxnId="{47B532B7-63E4-4F71-AC39-60BA03B83D09}">
      <dgm:prSet/>
      <dgm:spPr/>
      <dgm:t>
        <a:bodyPr/>
        <a:lstStyle/>
        <a:p>
          <a:endParaRPr lang="ru-RU"/>
        </a:p>
      </dgm:t>
    </dgm:pt>
    <dgm:pt modelId="{0A0C3035-6B3C-4515-9276-CAC016474213}">
      <dgm:prSet/>
      <dgm:spPr/>
      <dgm:t>
        <a:bodyPr/>
        <a:lstStyle/>
        <a:p>
          <a:r>
            <a: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анализ и самооценка результата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3A50FF-33CF-443F-BC94-46B71DACBD0C}" type="parTrans" cxnId="{2F3BD630-2ACC-4400-A287-9C77EDA37ACB}">
      <dgm:prSet/>
      <dgm:spPr/>
      <dgm:t>
        <a:bodyPr/>
        <a:lstStyle/>
        <a:p>
          <a:endParaRPr lang="ru-RU"/>
        </a:p>
      </dgm:t>
    </dgm:pt>
    <dgm:pt modelId="{5012A3F4-3EF8-4655-B87A-6DC777679058}" type="sibTrans" cxnId="{2F3BD630-2ACC-4400-A287-9C77EDA37ACB}">
      <dgm:prSet/>
      <dgm:spPr/>
      <dgm:t>
        <a:bodyPr/>
        <a:lstStyle/>
        <a:p>
          <a:endParaRPr lang="ru-RU"/>
        </a:p>
      </dgm:t>
    </dgm:pt>
    <dgm:pt modelId="{D0D799A2-8FE9-4227-8ED4-CE08A28E8D95}" type="pres">
      <dgm:prSet presAssocID="{325F7474-AB7E-4CED-8728-C7480CBC0CBE}" presName="compositeShape" presStyleCnt="0">
        <dgm:presLayoutVars>
          <dgm:dir/>
          <dgm:resizeHandles/>
        </dgm:presLayoutVars>
      </dgm:prSet>
      <dgm:spPr/>
    </dgm:pt>
    <dgm:pt modelId="{712359AC-B154-424F-ACCE-1A4482B74F1E}" type="pres">
      <dgm:prSet presAssocID="{325F7474-AB7E-4CED-8728-C7480CBC0CBE}" presName="pyramid" presStyleLbl="node1" presStyleIdx="0" presStyleCnt="1" custLinFactNeighborX="-2743" custLinFactNeighborY="-1384"/>
      <dgm:spPr/>
    </dgm:pt>
    <dgm:pt modelId="{4F718F2E-D72D-4939-9799-EC00802A0918}" type="pres">
      <dgm:prSet presAssocID="{325F7474-AB7E-4CED-8728-C7480CBC0CBE}" presName="theList" presStyleCnt="0"/>
      <dgm:spPr/>
    </dgm:pt>
    <dgm:pt modelId="{A008E8F9-5DC8-4E9C-AEEB-7EC206BE2D6F}" type="pres">
      <dgm:prSet presAssocID="{2F797B0F-ADE8-4AF9-95F0-9315D2B5CB48}" presName="aNode" presStyleLbl="fgAcc1" presStyleIdx="0" presStyleCnt="4" custScaleX="163773" custScaleY="76285">
        <dgm:presLayoutVars>
          <dgm:bulletEnabled val="1"/>
        </dgm:presLayoutVars>
      </dgm:prSet>
      <dgm:spPr/>
    </dgm:pt>
    <dgm:pt modelId="{4DF8B92A-6072-49E4-B6A0-5BCAC06FAB7F}" type="pres">
      <dgm:prSet presAssocID="{2F797B0F-ADE8-4AF9-95F0-9315D2B5CB48}" presName="aSpace" presStyleCnt="0"/>
      <dgm:spPr/>
    </dgm:pt>
    <dgm:pt modelId="{B2270750-DB67-4874-8685-A64835DE20BA}" type="pres">
      <dgm:prSet presAssocID="{E26F25D3-0E87-4B21-85B2-FE94502E545B}" presName="aNode" presStyleLbl="fgAcc1" presStyleIdx="1" presStyleCnt="4" custScaleX="165619" custScaleY="76643">
        <dgm:presLayoutVars>
          <dgm:bulletEnabled val="1"/>
        </dgm:presLayoutVars>
      </dgm:prSet>
      <dgm:spPr/>
    </dgm:pt>
    <dgm:pt modelId="{492FE187-CC0A-4FAE-AE20-FC5882D700B8}" type="pres">
      <dgm:prSet presAssocID="{E26F25D3-0E87-4B21-85B2-FE94502E545B}" presName="aSpace" presStyleCnt="0"/>
      <dgm:spPr/>
    </dgm:pt>
    <dgm:pt modelId="{CD7246A5-A62B-4661-BEE9-D89852DAD26E}" type="pres">
      <dgm:prSet presAssocID="{E0BF83E7-519C-424C-99EB-86D8BD026B45}" presName="aNode" presStyleLbl="fgAcc1" presStyleIdx="2" presStyleCnt="4" custScaleX="163787" custScaleY="69651">
        <dgm:presLayoutVars>
          <dgm:bulletEnabled val="1"/>
        </dgm:presLayoutVars>
      </dgm:prSet>
      <dgm:spPr/>
    </dgm:pt>
    <dgm:pt modelId="{4655BE41-5F1B-4A5B-AEF0-AB9CA5E3BD88}" type="pres">
      <dgm:prSet presAssocID="{E0BF83E7-519C-424C-99EB-86D8BD026B45}" presName="aSpace" presStyleCnt="0"/>
      <dgm:spPr/>
    </dgm:pt>
    <dgm:pt modelId="{B6568635-EC1D-4502-A223-4B53F981A3EB}" type="pres">
      <dgm:prSet presAssocID="{0A0C3035-6B3C-4515-9276-CAC016474213}" presName="aNode" presStyleLbl="fgAcc1" presStyleIdx="3" presStyleCnt="4" custScaleX="164696" custScaleY="67490">
        <dgm:presLayoutVars>
          <dgm:bulletEnabled val="1"/>
        </dgm:presLayoutVars>
      </dgm:prSet>
      <dgm:spPr/>
    </dgm:pt>
    <dgm:pt modelId="{2ADE9B08-3876-4FA7-8D5B-FE89DB1598BC}" type="pres">
      <dgm:prSet presAssocID="{0A0C3035-6B3C-4515-9276-CAC016474213}" presName="aSpace" presStyleCnt="0"/>
      <dgm:spPr/>
    </dgm:pt>
  </dgm:ptLst>
  <dgm:cxnLst>
    <dgm:cxn modelId="{7BA29AD3-4288-4298-90F4-ED9B28CCC62A}" type="presOf" srcId="{2F797B0F-ADE8-4AF9-95F0-9315D2B5CB48}" destId="{A008E8F9-5DC8-4E9C-AEEB-7EC206BE2D6F}" srcOrd="0" destOrd="0" presId="urn:microsoft.com/office/officeart/2005/8/layout/pyramid2"/>
    <dgm:cxn modelId="{26565136-9C9A-4AA9-BA40-93410F52CEFF}" type="presOf" srcId="{325F7474-AB7E-4CED-8728-C7480CBC0CBE}" destId="{D0D799A2-8FE9-4227-8ED4-CE08A28E8D95}" srcOrd="0" destOrd="0" presId="urn:microsoft.com/office/officeart/2005/8/layout/pyramid2"/>
    <dgm:cxn modelId="{C50E10A9-A2DF-4E30-B117-69B936171378}" type="presOf" srcId="{0A0C3035-6B3C-4515-9276-CAC016474213}" destId="{B6568635-EC1D-4502-A223-4B53F981A3EB}" srcOrd="0" destOrd="0" presId="urn:microsoft.com/office/officeart/2005/8/layout/pyramid2"/>
    <dgm:cxn modelId="{B4694D2A-17F7-4D7B-93CC-3AE38F1164E7}" srcId="{325F7474-AB7E-4CED-8728-C7480CBC0CBE}" destId="{2F797B0F-ADE8-4AF9-95F0-9315D2B5CB48}" srcOrd="0" destOrd="0" parTransId="{57C11DA2-EAF6-4604-8D3B-612122EED098}" sibTransId="{FBBBFF4B-F666-40AB-ABE9-842EB0124ACE}"/>
    <dgm:cxn modelId="{2F3BD630-2ACC-4400-A287-9C77EDA37ACB}" srcId="{325F7474-AB7E-4CED-8728-C7480CBC0CBE}" destId="{0A0C3035-6B3C-4515-9276-CAC016474213}" srcOrd="3" destOrd="0" parTransId="{AA3A50FF-33CF-443F-BC94-46B71DACBD0C}" sibTransId="{5012A3F4-3EF8-4655-B87A-6DC777679058}"/>
    <dgm:cxn modelId="{FBF86130-E3F1-4491-9106-3D47FF544E23}" type="presOf" srcId="{E0BF83E7-519C-424C-99EB-86D8BD026B45}" destId="{CD7246A5-A62B-4661-BEE9-D89852DAD26E}" srcOrd="0" destOrd="0" presId="urn:microsoft.com/office/officeart/2005/8/layout/pyramid2"/>
    <dgm:cxn modelId="{0C4DA9EC-47F8-4BD8-9D65-878AF9200617}" type="presOf" srcId="{E26F25D3-0E87-4B21-85B2-FE94502E545B}" destId="{B2270750-DB67-4874-8685-A64835DE20BA}" srcOrd="0" destOrd="0" presId="urn:microsoft.com/office/officeart/2005/8/layout/pyramid2"/>
    <dgm:cxn modelId="{5282765D-13EB-4952-9190-99025C0ADFF2}" srcId="{325F7474-AB7E-4CED-8728-C7480CBC0CBE}" destId="{E26F25D3-0E87-4B21-85B2-FE94502E545B}" srcOrd="1" destOrd="0" parTransId="{EF8FB53C-6850-49BB-8DA4-005A849F661C}" sibTransId="{C44F1240-994A-44A7-96A8-A4F6C6092E4E}"/>
    <dgm:cxn modelId="{47B532B7-63E4-4F71-AC39-60BA03B83D09}" srcId="{325F7474-AB7E-4CED-8728-C7480CBC0CBE}" destId="{E0BF83E7-519C-424C-99EB-86D8BD026B45}" srcOrd="2" destOrd="0" parTransId="{CF50AD68-4B7F-4E2F-B7FA-8000788F18E6}" sibTransId="{44C71B95-E591-4AF1-80F2-FC04CA3DDD3D}"/>
    <dgm:cxn modelId="{466F4C42-06BF-4507-981E-714F1D79F37C}" type="presParOf" srcId="{D0D799A2-8FE9-4227-8ED4-CE08A28E8D95}" destId="{712359AC-B154-424F-ACCE-1A4482B74F1E}" srcOrd="0" destOrd="0" presId="urn:microsoft.com/office/officeart/2005/8/layout/pyramid2"/>
    <dgm:cxn modelId="{A55A54F3-D4C5-4FAD-AF4B-7988899408FA}" type="presParOf" srcId="{D0D799A2-8FE9-4227-8ED4-CE08A28E8D95}" destId="{4F718F2E-D72D-4939-9799-EC00802A0918}" srcOrd="1" destOrd="0" presId="urn:microsoft.com/office/officeart/2005/8/layout/pyramid2"/>
    <dgm:cxn modelId="{856C71F8-290B-49F3-9873-1395EC59C444}" type="presParOf" srcId="{4F718F2E-D72D-4939-9799-EC00802A0918}" destId="{A008E8F9-5DC8-4E9C-AEEB-7EC206BE2D6F}" srcOrd="0" destOrd="0" presId="urn:microsoft.com/office/officeart/2005/8/layout/pyramid2"/>
    <dgm:cxn modelId="{A9E05AAE-FD91-4714-8FD2-F440BB271F2E}" type="presParOf" srcId="{4F718F2E-D72D-4939-9799-EC00802A0918}" destId="{4DF8B92A-6072-49E4-B6A0-5BCAC06FAB7F}" srcOrd="1" destOrd="0" presId="urn:microsoft.com/office/officeart/2005/8/layout/pyramid2"/>
    <dgm:cxn modelId="{4F108901-77A6-45F3-843C-20DE0EF4CE97}" type="presParOf" srcId="{4F718F2E-D72D-4939-9799-EC00802A0918}" destId="{B2270750-DB67-4874-8685-A64835DE20BA}" srcOrd="2" destOrd="0" presId="urn:microsoft.com/office/officeart/2005/8/layout/pyramid2"/>
    <dgm:cxn modelId="{17407FD4-3060-4BB4-8AF2-EEA9B12804B3}" type="presParOf" srcId="{4F718F2E-D72D-4939-9799-EC00802A0918}" destId="{492FE187-CC0A-4FAE-AE20-FC5882D700B8}" srcOrd="3" destOrd="0" presId="urn:microsoft.com/office/officeart/2005/8/layout/pyramid2"/>
    <dgm:cxn modelId="{ADC7E4FA-C44A-4F85-B32B-215F572235CF}" type="presParOf" srcId="{4F718F2E-D72D-4939-9799-EC00802A0918}" destId="{CD7246A5-A62B-4661-BEE9-D89852DAD26E}" srcOrd="4" destOrd="0" presId="urn:microsoft.com/office/officeart/2005/8/layout/pyramid2"/>
    <dgm:cxn modelId="{D8A89B43-51A2-499C-BA22-093898D974D3}" type="presParOf" srcId="{4F718F2E-D72D-4939-9799-EC00802A0918}" destId="{4655BE41-5F1B-4A5B-AEF0-AB9CA5E3BD88}" srcOrd="5" destOrd="0" presId="urn:microsoft.com/office/officeart/2005/8/layout/pyramid2"/>
    <dgm:cxn modelId="{94F78167-AD41-4D3F-9F3F-2667419E77AC}" type="presParOf" srcId="{4F718F2E-D72D-4939-9799-EC00802A0918}" destId="{B6568635-EC1D-4502-A223-4B53F981A3EB}" srcOrd="6" destOrd="0" presId="urn:microsoft.com/office/officeart/2005/8/layout/pyramid2"/>
    <dgm:cxn modelId="{1796825B-6B21-481B-806B-5672B10D4C46}" type="presParOf" srcId="{4F718F2E-D72D-4939-9799-EC00802A0918}" destId="{2ADE9B08-3876-4FA7-8D5B-FE89DB1598B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6AFB51-0B24-4E74-9426-E8CB66F7DD0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D91318A-337B-401B-9C5B-2FC9BCA8151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ТВОРЧЕСКИЕ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1C271BC-A0D5-4880-9C9C-5FED4E21122B}" type="parTrans" cxnId="{433EFAFE-2B70-48D1-98B4-BE00E0533E45}">
      <dgm:prSet/>
      <dgm:spPr/>
      <dgm:t>
        <a:bodyPr/>
        <a:lstStyle/>
        <a:p>
          <a:endParaRPr lang="ru-RU"/>
        </a:p>
      </dgm:t>
    </dgm:pt>
    <dgm:pt modelId="{87BEEF57-D51F-4D32-9A43-39B89509A209}" type="sibTrans" cxnId="{433EFAFE-2B70-48D1-98B4-BE00E0533E45}">
      <dgm:prSet/>
      <dgm:spPr/>
      <dgm:t>
        <a:bodyPr/>
        <a:lstStyle/>
        <a:p>
          <a:endParaRPr lang="ru-RU"/>
        </a:p>
      </dgm:t>
    </dgm:pt>
    <dgm:pt modelId="{6744CEA1-9641-4948-AEE0-FA1BEE3A7CC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КОМПЛЕКСНЫЕ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FEF9D82-B288-4DFE-8D39-F3C9282B0C15}" type="parTrans" cxnId="{9069E717-9EBB-4FF2-B0F8-B26CD3F92556}">
      <dgm:prSet/>
      <dgm:spPr/>
      <dgm:t>
        <a:bodyPr/>
        <a:lstStyle/>
        <a:p>
          <a:endParaRPr lang="ru-RU"/>
        </a:p>
      </dgm:t>
    </dgm:pt>
    <dgm:pt modelId="{396DAD77-BE8B-4442-88A7-A73604E58D6C}" type="sibTrans" cxnId="{9069E717-9EBB-4FF2-B0F8-B26CD3F92556}">
      <dgm:prSet/>
      <dgm:spPr/>
      <dgm:t>
        <a:bodyPr/>
        <a:lstStyle/>
        <a:p>
          <a:endParaRPr lang="ru-RU"/>
        </a:p>
      </dgm:t>
    </dgm:pt>
    <dgm:pt modelId="{FD5ACDBB-E272-4C47-9012-8CDFE432E0C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ИНФОРМАЦИОННЫЕ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8810C25-F3F0-4674-8A9B-2B1E101D4AE5}" type="parTrans" cxnId="{8217D161-3A7C-4C10-A199-46DE14208323}">
      <dgm:prSet/>
      <dgm:spPr/>
      <dgm:t>
        <a:bodyPr/>
        <a:lstStyle/>
        <a:p>
          <a:endParaRPr lang="ru-RU"/>
        </a:p>
      </dgm:t>
    </dgm:pt>
    <dgm:pt modelId="{A0E3C141-63E4-46FE-B12C-9D764CA11E17}" type="sibTrans" cxnId="{8217D161-3A7C-4C10-A199-46DE14208323}">
      <dgm:prSet/>
      <dgm:spPr/>
      <dgm:t>
        <a:bodyPr/>
        <a:lstStyle/>
        <a:p>
          <a:endParaRPr lang="ru-RU"/>
        </a:p>
      </dgm:t>
    </dgm:pt>
    <dgm:pt modelId="{71B4E5F5-D833-4915-9E3A-3A559F3BE303}" type="pres">
      <dgm:prSet presAssocID="{626AFB51-0B24-4E74-9426-E8CB66F7DD02}" presName="linear" presStyleCnt="0">
        <dgm:presLayoutVars>
          <dgm:dir/>
          <dgm:animLvl val="lvl"/>
          <dgm:resizeHandles val="exact"/>
        </dgm:presLayoutVars>
      </dgm:prSet>
      <dgm:spPr/>
    </dgm:pt>
    <dgm:pt modelId="{E3CCF095-3573-4DED-9F7F-28604058DA64}" type="pres">
      <dgm:prSet presAssocID="{2D91318A-337B-401B-9C5B-2FC9BCA81518}" presName="parentLin" presStyleCnt="0"/>
      <dgm:spPr/>
    </dgm:pt>
    <dgm:pt modelId="{DD188B9E-B26D-4197-8542-E0DCCA488F7B}" type="pres">
      <dgm:prSet presAssocID="{2D91318A-337B-401B-9C5B-2FC9BCA81518}" presName="parentLeftMargin" presStyleLbl="node1" presStyleIdx="0" presStyleCnt="3"/>
      <dgm:spPr/>
    </dgm:pt>
    <dgm:pt modelId="{4586B00D-B18D-4E58-9C07-2014B41AC960}" type="pres">
      <dgm:prSet presAssocID="{2D91318A-337B-401B-9C5B-2FC9BCA815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7D767F-B921-4B32-8E35-07D30A1C0DF2}" type="pres">
      <dgm:prSet presAssocID="{2D91318A-337B-401B-9C5B-2FC9BCA81518}" presName="negativeSpace" presStyleCnt="0"/>
      <dgm:spPr/>
    </dgm:pt>
    <dgm:pt modelId="{008BF8E8-C74F-4E04-9B2F-51C5D17C5761}" type="pres">
      <dgm:prSet presAssocID="{2D91318A-337B-401B-9C5B-2FC9BCA81518}" presName="childText" presStyleLbl="conFgAcc1" presStyleIdx="0" presStyleCnt="3">
        <dgm:presLayoutVars>
          <dgm:bulletEnabled val="1"/>
        </dgm:presLayoutVars>
      </dgm:prSet>
      <dgm:spPr/>
    </dgm:pt>
    <dgm:pt modelId="{4B72A6C5-6A41-417B-9D8F-5D85208B670E}" type="pres">
      <dgm:prSet presAssocID="{87BEEF57-D51F-4D32-9A43-39B89509A209}" presName="spaceBetweenRectangles" presStyleCnt="0"/>
      <dgm:spPr/>
    </dgm:pt>
    <dgm:pt modelId="{945A77FE-66F4-4912-9971-FDB455ADE388}" type="pres">
      <dgm:prSet presAssocID="{6744CEA1-9641-4948-AEE0-FA1BEE3A7CCC}" presName="parentLin" presStyleCnt="0"/>
      <dgm:spPr/>
    </dgm:pt>
    <dgm:pt modelId="{17B43659-87DC-4948-9671-C4548009CC34}" type="pres">
      <dgm:prSet presAssocID="{6744CEA1-9641-4948-AEE0-FA1BEE3A7CCC}" presName="parentLeftMargin" presStyleLbl="node1" presStyleIdx="0" presStyleCnt="3"/>
      <dgm:spPr/>
    </dgm:pt>
    <dgm:pt modelId="{280DB00F-5CD8-474D-901F-C604F9FB1923}" type="pres">
      <dgm:prSet presAssocID="{6744CEA1-9641-4948-AEE0-FA1BEE3A7CC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D2602A-7610-443A-B276-7A1AD7037F15}" type="pres">
      <dgm:prSet presAssocID="{6744CEA1-9641-4948-AEE0-FA1BEE3A7CCC}" presName="negativeSpace" presStyleCnt="0"/>
      <dgm:spPr/>
    </dgm:pt>
    <dgm:pt modelId="{1C9F8AAA-6749-47CF-BBE2-0FC750E16C6E}" type="pres">
      <dgm:prSet presAssocID="{6744CEA1-9641-4948-AEE0-FA1BEE3A7CCC}" presName="childText" presStyleLbl="conFgAcc1" presStyleIdx="1" presStyleCnt="3">
        <dgm:presLayoutVars>
          <dgm:bulletEnabled val="1"/>
        </dgm:presLayoutVars>
      </dgm:prSet>
      <dgm:spPr/>
    </dgm:pt>
    <dgm:pt modelId="{1A1C2062-DC64-483F-8F0B-83F3D13A58F8}" type="pres">
      <dgm:prSet presAssocID="{396DAD77-BE8B-4442-88A7-A73604E58D6C}" presName="spaceBetweenRectangles" presStyleCnt="0"/>
      <dgm:spPr/>
    </dgm:pt>
    <dgm:pt modelId="{BA4D0F72-2747-4518-A6B3-D50583CDB95A}" type="pres">
      <dgm:prSet presAssocID="{FD5ACDBB-E272-4C47-9012-8CDFE432E0CC}" presName="parentLin" presStyleCnt="0"/>
      <dgm:spPr/>
    </dgm:pt>
    <dgm:pt modelId="{E6AF89C1-7A23-4C29-97BA-D81754569155}" type="pres">
      <dgm:prSet presAssocID="{FD5ACDBB-E272-4C47-9012-8CDFE432E0CC}" presName="parentLeftMargin" presStyleLbl="node1" presStyleIdx="1" presStyleCnt="3"/>
      <dgm:spPr/>
    </dgm:pt>
    <dgm:pt modelId="{9263D3CC-4C7B-4F90-A3F7-B56BFBFDC14D}" type="pres">
      <dgm:prSet presAssocID="{FD5ACDBB-E272-4C47-9012-8CDFE432E0C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EA1DAC6-6AAB-4F04-8BE7-04D90D338022}" type="pres">
      <dgm:prSet presAssocID="{FD5ACDBB-E272-4C47-9012-8CDFE432E0CC}" presName="negativeSpace" presStyleCnt="0"/>
      <dgm:spPr/>
    </dgm:pt>
    <dgm:pt modelId="{4E8C0D84-B6F4-4FE4-AB1A-0F2A52F65D71}" type="pres">
      <dgm:prSet presAssocID="{FD5ACDBB-E272-4C47-9012-8CDFE432E0C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17D161-3A7C-4C10-A199-46DE14208323}" srcId="{626AFB51-0B24-4E74-9426-E8CB66F7DD02}" destId="{FD5ACDBB-E272-4C47-9012-8CDFE432E0CC}" srcOrd="2" destOrd="0" parTransId="{38810C25-F3F0-4674-8A9B-2B1E101D4AE5}" sibTransId="{A0E3C141-63E4-46FE-B12C-9D764CA11E17}"/>
    <dgm:cxn modelId="{9069E717-9EBB-4FF2-B0F8-B26CD3F92556}" srcId="{626AFB51-0B24-4E74-9426-E8CB66F7DD02}" destId="{6744CEA1-9641-4948-AEE0-FA1BEE3A7CCC}" srcOrd="1" destOrd="0" parTransId="{6FEF9D82-B288-4DFE-8D39-F3C9282B0C15}" sibTransId="{396DAD77-BE8B-4442-88A7-A73604E58D6C}"/>
    <dgm:cxn modelId="{78A6D617-54A6-4A32-B2CF-023757BDF362}" type="presOf" srcId="{2D91318A-337B-401B-9C5B-2FC9BCA81518}" destId="{DD188B9E-B26D-4197-8542-E0DCCA488F7B}" srcOrd="0" destOrd="0" presId="urn:microsoft.com/office/officeart/2005/8/layout/list1"/>
    <dgm:cxn modelId="{AC7565DD-097A-4799-AA85-5B74F8911154}" type="presOf" srcId="{626AFB51-0B24-4E74-9426-E8CB66F7DD02}" destId="{71B4E5F5-D833-4915-9E3A-3A559F3BE303}" srcOrd="0" destOrd="0" presId="urn:microsoft.com/office/officeart/2005/8/layout/list1"/>
    <dgm:cxn modelId="{433EFAFE-2B70-48D1-98B4-BE00E0533E45}" srcId="{626AFB51-0B24-4E74-9426-E8CB66F7DD02}" destId="{2D91318A-337B-401B-9C5B-2FC9BCA81518}" srcOrd="0" destOrd="0" parTransId="{41C271BC-A0D5-4880-9C9C-5FED4E21122B}" sibTransId="{87BEEF57-D51F-4D32-9A43-39B89509A209}"/>
    <dgm:cxn modelId="{EE40EB34-B9C2-484D-B7A9-4B1ADDD527CA}" type="presOf" srcId="{2D91318A-337B-401B-9C5B-2FC9BCA81518}" destId="{4586B00D-B18D-4E58-9C07-2014B41AC960}" srcOrd="1" destOrd="0" presId="urn:microsoft.com/office/officeart/2005/8/layout/list1"/>
    <dgm:cxn modelId="{22178F61-41EC-4F80-B243-A7AFE9218C6A}" type="presOf" srcId="{FD5ACDBB-E272-4C47-9012-8CDFE432E0CC}" destId="{E6AF89C1-7A23-4C29-97BA-D81754569155}" srcOrd="0" destOrd="0" presId="urn:microsoft.com/office/officeart/2005/8/layout/list1"/>
    <dgm:cxn modelId="{E0021FA0-AD51-4521-9982-BFFFF19BBCED}" type="presOf" srcId="{6744CEA1-9641-4948-AEE0-FA1BEE3A7CCC}" destId="{17B43659-87DC-4948-9671-C4548009CC34}" srcOrd="0" destOrd="0" presId="urn:microsoft.com/office/officeart/2005/8/layout/list1"/>
    <dgm:cxn modelId="{8D27A9B7-78F0-4ED3-A5D0-A3366464ACD0}" type="presOf" srcId="{FD5ACDBB-E272-4C47-9012-8CDFE432E0CC}" destId="{9263D3CC-4C7B-4F90-A3F7-B56BFBFDC14D}" srcOrd="1" destOrd="0" presId="urn:microsoft.com/office/officeart/2005/8/layout/list1"/>
    <dgm:cxn modelId="{7EB74685-950D-45CD-B60C-1518A067877F}" type="presOf" srcId="{6744CEA1-9641-4948-AEE0-FA1BEE3A7CCC}" destId="{280DB00F-5CD8-474D-901F-C604F9FB1923}" srcOrd="1" destOrd="0" presId="urn:microsoft.com/office/officeart/2005/8/layout/list1"/>
    <dgm:cxn modelId="{AAACEF43-AAA6-491F-82FA-4010DC23AD0B}" type="presParOf" srcId="{71B4E5F5-D833-4915-9E3A-3A559F3BE303}" destId="{E3CCF095-3573-4DED-9F7F-28604058DA64}" srcOrd="0" destOrd="0" presId="urn:microsoft.com/office/officeart/2005/8/layout/list1"/>
    <dgm:cxn modelId="{76B3C5B0-8780-4FAA-BA44-E509E8A80835}" type="presParOf" srcId="{E3CCF095-3573-4DED-9F7F-28604058DA64}" destId="{DD188B9E-B26D-4197-8542-E0DCCA488F7B}" srcOrd="0" destOrd="0" presId="urn:microsoft.com/office/officeart/2005/8/layout/list1"/>
    <dgm:cxn modelId="{A9599FF5-A647-4B90-BAAF-DFB1BF7C7412}" type="presParOf" srcId="{E3CCF095-3573-4DED-9F7F-28604058DA64}" destId="{4586B00D-B18D-4E58-9C07-2014B41AC960}" srcOrd="1" destOrd="0" presId="urn:microsoft.com/office/officeart/2005/8/layout/list1"/>
    <dgm:cxn modelId="{98C67F03-96C2-4B09-B871-72A7DB0C9DCA}" type="presParOf" srcId="{71B4E5F5-D833-4915-9E3A-3A559F3BE303}" destId="{9A7D767F-B921-4B32-8E35-07D30A1C0DF2}" srcOrd="1" destOrd="0" presId="urn:microsoft.com/office/officeart/2005/8/layout/list1"/>
    <dgm:cxn modelId="{914C9ECC-3705-4674-AEFA-1C5692F20657}" type="presParOf" srcId="{71B4E5F5-D833-4915-9E3A-3A559F3BE303}" destId="{008BF8E8-C74F-4E04-9B2F-51C5D17C5761}" srcOrd="2" destOrd="0" presId="urn:microsoft.com/office/officeart/2005/8/layout/list1"/>
    <dgm:cxn modelId="{7D79D3C1-6F38-4C4B-B18E-F974559245CF}" type="presParOf" srcId="{71B4E5F5-D833-4915-9E3A-3A559F3BE303}" destId="{4B72A6C5-6A41-417B-9D8F-5D85208B670E}" srcOrd="3" destOrd="0" presId="urn:microsoft.com/office/officeart/2005/8/layout/list1"/>
    <dgm:cxn modelId="{E6C22F67-4CC7-4BC8-A75E-77317B1F6E51}" type="presParOf" srcId="{71B4E5F5-D833-4915-9E3A-3A559F3BE303}" destId="{945A77FE-66F4-4912-9971-FDB455ADE388}" srcOrd="4" destOrd="0" presId="urn:microsoft.com/office/officeart/2005/8/layout/list1"/>
    <dgm:cxn modelId="{E8D19876-3C94-4516-8EB6-0F39FA808B7A}" type="presParOf" srcId="{945A77FE-66F4-4912-9971-FDB455ADE388}" destId="{17B43659-87DC-4948-9671-C4548009CC34}" srcOrd="0" destOrd="0" presId="urn:microsoft.com/office/officeart/2005/8/layout/list1"/>
    <dgm:cxn modelId="{CC5E3E37-C0A2-4997-A611-82DBD1FFDD84}" type="presParOf" srcId="{945A77FE-66F4-4912-9971-FDB455ADE388}" destId="{280DB00F-5CD8-474D-901F-C604F9FB1923}" srcOrd="1" destOrd="0" presId="urn:microsoft.com/office/officeart/2005/8/layout/list1"/>
    <dgm:cxn modelId="{A5A961B7-A046-4AA2-ABCA-DDB6ED0E3683}" type="presParOf" srcId="{71B4E5F5-D833-4915-9E3A-3A559F3BE303}" destId="{B4D2602A-7610-443A-B276-7A1AD7037F15}" srcOrd="5" destOrd="0" presId="urn:microsoft.com/office/officeart/2005/8/layout/list1"/>
    <dgm:cxn modelId="{1A8E02E3-1334-4341-B8D8-D44CAEA4CB16}" type="presParOf" srcId="{71B4E5F5-D833-4915-9E3A-3A559F3BE303}" destId="{1C9F8AAA-6749-47CF-BBE2-0FC750E16C6E}" srcOrd="6" destOrd="0" presId="urn:microsoft.com/office/officeart/2005/8/layout/list1"/>
    <dgm:cxn modelId="{B88FA7DB-3BC1-4113-A0E4-8E76349C8165}" type="presParOf" srcId="{71B4E5F5-D833-4915-9E3A-3A559F3BE303}" destId="{1A1C2062-DC64-483F-8F0B-83F3D13A58F8}" srcOrd="7" destOrd="0" presId="urn:microsoft.com/office/officeart/2005/8/layout/list1"/>
    <dgm:cxn modelId="{EC250445-AB15-45D7-8853-B1632C4BEBBE}" type="presParOf" srcId="{71B4E5F5-D833-4915-9E3A-3A559F3BE303}" destId="{BA4D0F72-2747-4518-A6B3-D50583CDB95A}" srcOrd="8" destOrd="0" presId="urn:microsoft.com/office/officeart/2005/8/layout/list1"/>
    <dgm:cxn modelId="{C0986369-F673-469F-AA68-8DA08ADB33E7}" type="presParOf" srcId="{BA4D0F72-2747-4518-A6B3-D50583CDB95A}" destId="{E6AF89C1-7A23-4C29-97BA-D81754569155}" srcOrd="0" destOrd="0" presId="urn:microsoft.com/office/officeart/2005/8/layout/list1"/>
    <dgm:cxn modelId="{AE9E0017-560F-44A5-BD7E-4B73D5EE2DC6}" type="presParOf" srcId="{BA4D0F72-2747-4518-A6B3-D50583CDB95A}" destId="{9263D3CC-4C7B-4F90-A3F7-B56BFBFDC14D}" srcOrd="1" destOrd="0" presId="urn:microsoft.com/office/officeart/2005/8/layout/list1"/>
    <dgm:cxn modelId="{188D2869-0245-44FF-9B0C-7888ACC757EE}" type="presParOf" srcId="{71B4E5F5-D833-4915-9E3A-3A559F3BE303}" destId="{9EA1DAC6-6AAB-4F04-8BE7-04D90D338022}" srcOrd="9" destOrd="0" presId="urn:microsoft.com/office/officeart/2005/8/layout/list1"/>
    <dgm:cxn modelId="{0533AF1B-1AA2-483F-A7CC-23F62DB15617}" type="presParOf" srcId="{71B4E5F5-D833-4915-9E3A-3A559F3BE303}" destId="{4E8C0D84-B6F4-4FE4-AB1A-0F2A52F65D7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2359AC-B154-424F-ACCE-1A4482B74F1E}">
      <dsp:nvSpPr>
        <dsp:cNvPr id="0" name=""/>
        <dsp:cNvSpPr/>
      </dsp:nvSpPr>
      <dsp:spPr>
        <a:xfrm>
          <a:off x="254151" y="0"/>
          <a:ext cx="5328591" cy="53285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8E8F9-5DC8-4E9C-AEEB-7EC206BE2D6F}">
      <dsp:nvSpPr>
        <dsp:cNvPr id="0" name=""/>
        <dsp:cNvSpPr/>
      </dsp:nvSpPr>
      <dsp:spPr>
        <a:xfrm>
          <a:off x="1960195" y="533675"/>
          <a:ext cx="5672416" cy="955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идет обсуждение проекта</a:t>
          </a:r>
          <a:endParaRPr lang="ru-RU" sz="2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0195" y="533675"/>
        <a:ext cx="5672416" cy="955890"/>
      </dsp:txXfrm>
    </dsp:sp>
    <dsp:sp modelId="{B2270750-DB67-4874-8685-A64835DE20BA}">
      <dsp:nvSpPr>
        <dsp:cNvPr id="0" name=""/>
        <dsp:cNvSpPr/>
      </dsp:nvSpPr>
      <dsp:spPr>
        <a:xfrm>
          <a:off x="1928226" y="1646197"/>
          <a:ext cx="5736354" cy="9603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распределение ролей</a:t>
          </a:r>
          <a:endParaRPr lang="ru-RU" sz="2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8226" y="1646197"/>
        <a:ext cx="5736354" cy="960376"/>
      </dsp:txXfrm>
    </dsp:sp>
    <dsp:sp modelId="{CD7246A5-A62B-4661-BEE9-D89852DAD26E}">
      <dsp:nvSpPr>
        <dsp:cNvPr id="0" name=""/>
        <dsp:cNvSpPr/>
      </dsp:nvSpPr>
      <dsp:spPr>
        <a:xfrm>
          <a:off x="1959952" y="2763205"/>
          <a:ext cx="5672901" cy="8727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сотрудничество во время работы</a:t>
          </a:r>
          <a:endParaRPr lang="ru-RU" sz="2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59952" y="2763205"/>
        <a:ext cx="5672901" cy="872763"/>
      </dsp:txXfrm>
    </dsp:sp>
    <dsp:sp modelId="{B6568635-EC1D-4502-A223-4B53F981A3EB}">
      <dsp:nvSpPr>
        <dsp:cNvPr id="0" name=""/>
        <dsp:cNvSpPr/>
      </dsp:nvSpPr>
      <dsp:spPr>
        <a:xfrm>
          <a:off x="1944210" y="3792600"/>
          <a:ext cx="5704385" cy="8456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анализ и самооценка результата</a:t>
          </a:r>
          <a:endParaRPr lang="ru-RU" sz="25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44210" y="3792600"/>
        <a:ext cx="5704385" cy="8456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8BF8E8-C74F-4E04-9B2F-51C5D17C5761}">
      <dsp:nvSpPr>
        <dsp:cNvPr id="0" name=""/>
        <dsp:cNvSpPr/>
      </dsp:nvSpPr>
      <dsp:spPr>
        <a:xfrm>
          <a:off x="0" y="780167"/>
          <a:ext cx="700844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6B00D-B18D-4E58-9C07-2014B41AC960}">
      <dsp:nvSpPr>
        <dsp:cNvPr id="0" name=""/>
        <dsp:cNvSpPr/>
      </dsp:nvSpPr>
      <dsp:spPr>
        <a:xfrm>
          <a:off x="350422" y="322607"/>
          <a:ext cx="4905908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itchFamily="18" charset="0"/>
              <a:cs typeface="Times New Roman" pitchFamily="18" charset="0"/>
            </a:rPr>
            <a:t>ТВОРЧЕСКИЕ</a:t>
          </a:r>
          <a:endParaRPr lang="ru-RU" sz="3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422" y="322607"/>
        <a:ext cx="4905908" cy="915120"/>
      </dsp:txXfrm>
    </dsp:sp>
    <dsp:sp modelId="{1C9F8AAA-6749-47CF-BBE2-0FC750E16C6E}">
      <dsp:nvSpPr>
        <dsp:cNvPr id="0" name=""/>
        <dsp:cNvSpPr/>
      </dsp:nvSpPr>
      <dsp:spPr>
        <a:xfrm>
          <a:off x="0" y="2186327"/>
          <a:ext cx="700844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DB00F-5CD8-474D-901F-C604F9FB1923}">
      <dsp:nvSpPr>
        <dsp:cNvPr id="0" name=""/>
        <dsp:cNvSpPr/>
      </dsp:nvSpPr>
      <dsp:spPr>
        <a:xfrm>
          <a:off x="350422" y="1728767"/>
          <a:ext cx="4905908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itchFamily="18" charset="0"/>
              <a:cs typeface="Times New Roman" pitchFamily="18" charset="0"/>
            </a:rPr>
            <a:t>КОМПЛЕКСНЫЕ</a:t>
          </a:r>
          <a:endParaRPr lang="ru-RU" sz="3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422" y="1728767"/>
        <a:ext cx="4905908" cy="915120"/>
      </dsp:txXfrm>
    </dsp:sp>
    <dsp:sp modelId="{4E8C0D84-B6F4-4FE4-AB1A-0F2A52F65D71}">
      <dsp:nvSpPr>
        <dsp:cNvPr id="0" name=""/>
        <dsp:cNvSpPr/>
      </dsp:nvSpPr>
      <dsp:spPr>
        <a:xfrm>
          <a:off x="0" y="3592488"/>
          <a:ext cx="700844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3D3CC-4C7B-4F90-A3F7-B56BFBFDC14D}">
      <dsp:nvSpPr>
        <dsp:cNvPr id="0" name=""/>
        <dsp:cNvSpPr/>
      </dsp:nvSpPr>
      <dsp:spPr>
        <a:xfrm>
          <a:off x="350422" y="3134928"/>
          <a:ext cx="4905908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itchFamily="18" charset="0"/>
              <a:cs typeface="Times New Roman" pitchFamily="18" charset="0"/>
            </a:rPr>
            <a:t>ИНФОРМАЦИОННЫЕ</a:t>
          </a:r>
          <a:endParaRPr lang="ru-RU" sz="3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422" y="3134928"/>
        <a:ext cx="4905908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404664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 бюджетное  общеобразовательное  учреждение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 школа №11  имени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Н.А.Свистунова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Беноково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муниципального образования Мостовский район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00808"/>
            <a:ext cx="861691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Развитие коммуникативных компетенций учащихся 6-7 классов через проектную деятельность на уроках  изо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63888" y="4941168"/>
            <a:ext cx="4967536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Брюхова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Татьяна  Валентиновна,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ИЗО,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категория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Программа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преподавания ИЗО, составленная под руководством Б.М.Неменского, направлена на духовное развитие личности ученика, а также развитие у него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базовых образовательных компетенций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подразумевает широкий спектр межпредметных связей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_5cfb9b651a9b8.pn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r="25588"/>
          <a:stretch>
            <a:fillRect/>
          </a:stretch>
        </p:blipFill>
        <p:spPr>
          <a:xfrm>
            <a:off x="1691680" y="3068960"/>
            <a:ext cx="6804248" cy="307848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3321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Творческий проект «Россия  молодая»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07fa1f9-a5ea-4001-b2e9-07c17cd4f4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479629" cy="5333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5fcb6ddc-dbe5-49cb-a26c-e02b7cdbf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7924" y="1340768"/>
            <a:ext cx="7193256" cy="5224327"/>
          </a:xfrm>
          <a:prstGeom prst="rect">
            <a:avLst/>
          </a:prstGeom>
        </p:spPr>
      </p:pic>
      <p:pic>
        <p:nvPicPr>
          <p:cNvPr id="5" name="Рисунок 4" descr="33b817d1-4197-4e10-9bc9-3cd30e8409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124744"/>
            <a:ext cx="3776829" cy="5542397"/>
          </a:xfrm>
          <a:prstGeom prst="rect">
            <a:avLst/>
          </a:prstGeom>
        </p:spPr>
      </p:pic>
      <p:pic>
        <p:nvPicPr>
          <p:cNvPr id="6" name="Рисунок 5" descr="e99e05cf-dbd6-4ec4-899c-ce3247fca2d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1169027"/>
            <a:ext cx="3625277" cy="568897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Групповые проектные работы выполняют учащиеся 7 класса. Например, при изучении раздела «Дизайн и архитектура» обучающиеся создают архитектурный макет.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ce74d60-5276-4dfc-9040-81b116cef1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5886797" cy="5152986"/>
          </a:xfrm>
          <a:prstGeom prst="rect">
            <a:avLst/>
          </a:prstGeom>
        </p:spPr>
      </p:pic>
      <p:pic>
        <p:nvPicPr>
          <p:cNvPr id="4" name="Рисунок 3" descr="f83a7b8e-080a-4da8-b142-b8f2191d99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436348"/>
            <a:ext cx="6012954" cy="5421652"/>
          </a:xfrm>
          <a:prstGeom prst="rect">
            <a:avLst/>
          </a:prstGeom>
        </p:spPr>
      </p:pic>
      <p:pic>
        <p:nvPicPr>
          <p:cNvPr id="6" name="Рисунок 5" descr="a4899206-36ff-4e94-9efb-d7e85cb3dcf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pic>
        <p:nvPicPr>
          <p:cNvPr id="7" name="Рисунок 6" descr="IMG_20181214_1653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75184"/>
            <a:ext cx="9144000" cy="538281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 КОММУНИКАТИВНЫХ  УМЕНИЙ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1052736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СВОЕЙ  РАБОТЕ  ЧАШЕ  ВСЕГО  Я  ИСПОЛЬЗУЮ СЛЕДУЮЩИЕ  ВИДЫ  ПРОЕКТОВ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700844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3916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 с  книгой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122018-elizaveta-orlova-vasnecov-biografiya-luchshie-raboty-reprodukcii-istoriya-sozdan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604520"/>
            <a:ext cx="4623406" cy="6253480"/>
          </a:xfrm>
          <a:prstGeom prst="rect">
            <a:avLst/>
          </a:prstGeom>
        </p:spPr>
      </p:pic>
      <p:pic>
        <p:nvPicPr>
          <p:cNvPr id="5" name="Рисунок 4" descr="8121248-elizaveta-orlova-vrubel-biografiya-luchshie-raboty-reprodukcii-istoriya-sozdan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3773026" cy="507582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формирования коммуникативных  компетенций у учащихся с помощью проектной деятельности будет протекать успешно только при условии системного и  творческого подхода со стороны учителя.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a322089-0cfd-4187-b724-b52e19c4b990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9051" r="22183" b="38450"/>
          <a:stretch>
            <a:fillRect/>
          </a:stretch>
        </p:blipFill>
        <p:spPr>
          <a:xfrm rot="20374021">
            <a:off x="5326818" y="3708012"/>
            <a:ext cx="3275624" cy="2439451"/>
          </a:xfrm>
          <a:prstGeom prst="rect">
            <a:avLst/>
          </a:prstGeom>
        </p:spPr>
      </p:pic>
      <p:pic>
        <p:nvPicPr>
          <p:cNvPr id="5" name="Рисунок 4" descr="IMG_20181214_112633.jpg"/>
          <p:cNvPicPr>
            <a:picLocks noChangeAspect="1"/>
          </p:cNvPicPr>
          <p:nvPr/>
        </p:nvPicPr>
        <p:blipFill>
          <a:blip r:embed="rId3" cstate="print"/>
          <a:srcRect l="8001" t="2751" r="13601"/>
          <a:stretch>
            <a:fillRect/>
          </a:stretch>
        </p:blipFill>
        <p:spPr>
          <a:xfrm rot="20392737">
            <a:off x="3159980" y="3433193"/>
            <a:ext cx="1812026" cy="2996952"/>
          </a:xfrm>
          <a:prstGeom prst="rect">
            <a:avLst/>
          </a:prstGeom>
        </p:spPr>
      </p:pic>
      <p:pic>
        <p:nvPicPr>
          <p:cNvPr id="6" name="Рисунок 5" descr="017a8a72-d6ca-4c4e-9a72-4bdfc881b528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l="10909" t="18500" r="10909" b="30050"/>
          <a:stretch>
            <a:fillRect/>
          </a:stretch>
        </p:blipFill>
        <p:spPr>
          <a:xfrm rot="20423024">
            <a:off x="539552" y="3501008"/>
            <a:ext cx="2345403" cy="273630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</TotalTime>
  <Words>123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19</cp:revision>
  <dcterms:created xsi:type="dcterms:W3CDTF">2022-03-22T19:48:09Z</dcterms:created>
  <dcterms:modified xsi:type="dcterms:W3CDTF">2022-03-22T21:26:01Z</dcterms:modified>
</cp:coreProperties>
</file>