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3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4C71EC6-210F-42DE-9C53-41977AD35B3D}" type="datetimeFigureOut">
              <a:rPr lang="ru-RU" smtClean="0"/>
              <a:pPr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48680"/>
            <a:ext cx="7772400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 smtClean="0"/>
              <a:t>Замените словосочетания одним синонимом-наречием или просто наречием.</a:t>
            </a:r>
          </a:p>
          <a:p>
            <a:pPr marL="0" indent="0">
              <a:buNone/>
            </a:pPr>
            <a:endParaRPr lang="ru-RU" sz="4000" i="1" dirty="0" smtClean="0"/>
          </a:p>
          <a:p>
            <a:pPr marL="0" indent="0">
              <a:buNone/>
            </a:pPr>
            <a:r>
              <a:rPr lang="ru-RU" sz="4000" i="1" dirty="0" smtClean="0"/>
              <a:t>Образец: </a:t>
            </a:r>
          </a:p>
          <a:p>
            <a:pPr marL="0" indent="0">
              <a:buNone/>
            </a:pPr>
            <a:r>
              <a:rPr lang="ru-RU" sz="4000" dirty="0" smtClean="0"/>
              <a:t>Расстаться на долгое время – Надолго расстаться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51747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72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800" dirty="0"/>
              <a:t>1. Плотно, вдоволь, вволю, всласть, сколько влезет </a:t>
            </a:r>
            <a:r>
              <a:rPr lang="ru-RU" sz="3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поесть</a:t>
            </a:r>
            <a:r>
              <a:rPr lang="ru-RU" sz="3800" dirty="0" smtClean="0"/>
              <a:t>;</a:t>
            </a:r>
            <a:endParaRPr lang="ru-RU" sz="3800" dirty="0"/>
          </a:p>
          <a:p>
            <a:pPr marL="0" indent="0">
              <a:buNone/>
            </a:pPr>
            <a:r>
              <a:rPr lang="ru-RU" sz="3800" dirty="0"/>
              <a:t>2. </a:t>
            </a:r>
            <a:r>
              <a:rPr lang="ru-RU" sz="3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Навещать</a:t>
            </a:r>
            <a:r>
              <a:rPr lang="ru-RU" sz="3800" dirty="0"/>
              <a:t> нечасто, </a:t>
            </a:r>
            <a:r>
              <a:rPr lang="ru-RU" sz="3800" dirty="0" smtClean="0"/>
              <a:t>редко;</a:t>
            </a:r>
            <a:endParaRPr lang="ru-RU" sz="3800" dirty="0"/>
          </a:p>
          <a:p>
            <a:pPr marL="0" indent="0">
              <a:buNone/>
            </a:pPr>
            <a:r>
              <a:rPr lang="ru-RU" sz="3800" dirty="0"/>
              <a:t>3. В пылу спора, под горячую руку </a:t>
            </a:r>
            <a:r>
              <a:rPr lang="ru-RU" sz="3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обидеть</a:t>
            </a:r>
            <a:r>
              <a:rPr lang="ru-RU" sz="3800" dirty="0" smtClean="0"/>
              <a:t>;</a:t>
            </a:r>
            <a:endParaRPr lang="ru-RU" sz="3800" dirty="0"/>
          </a:p>
          <a:p>
            <a:pPr marL="0" indent="0">
              <a:buNone/>
            </a:pPr>
            <a:r>
              <a:rPr lang="ru-RU" sz="3800" dirty="0"/>
              <a:t>4. </a:t>
            </a:r>
            <a:r>
              <a:rPr lang="ru-RU" sz="3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знаем</a:t>
            </a:r>
            <a:r>
              <a:rPr lang="ru-RU" sz="3800" dirty="0"/>
              <a:t> с давних </a:t>
            </a:r>
            <a:r>
              <a:rPr lang="ru-RU" sz="3800" dirty="0" smtClean="0"/>
              <a:t>пор;</a:t>
            </a:r>
            <a:endParaRPr lang="ru-RU" sz="3800" dirty="0"/>
          </a:p>
          <a:p>
            <a:pPr marL="0" indent="0">
              <a:buNone/>
            </a:pPr>
            <a:r>
              <a:rPr lang="ru-RU" sz="3800" dirty="0"/>
              <a:t>5. </a:t>
            </a:r>
            <a:r>
              <a:rPr lang="ru-RU" sz="3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растереть</a:t>
            </a:r>
            <a:r>
              <a:rPr lang="ru-RU" sz="3800" dirty="0"/>
              <a:t> до белого </a:t>
            </a:r>
            <a:r>
              <a:rPr lang="ru-RU" sz="3800" dirty="0" smtClean="0"/>
              <a:t>цвета;</a:t>
            </a:r>
            <a:endParaRPr lang="ru-RU" sz="3800" dirty="0"/>
          </a:p>
          <a:p>
            <a:pPr marL="0" indent="0">
              <a:buNone/>
            </a:pPr>
            <a:r>
              <a:rPr lang="ru-RU" sz="3800" dirty="0"/>
              <a:t>6. </a:t>
            </a:r>
            <a:r>
              <a:rPr lang="ru-RU" sz="3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рубить</a:t>
            </a:r>
            <a:r>
              <a:rPr lang="ru-RU" sz="3800" dirty="0"/>
              <a:t> с помощью </a:t>
            </a:r>
            <a:r>
              <a:rPr lang="ru-RU" sz="3800" dirty="0" smtClean="0"/>
              <a:t>плеча.</a:t>
            </a:r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val="263492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5400" dirty="0" smtClean="0"/>
              <a:t>Домашнее </a:t>
            </a:r>
            <a:r>
              <a:rPr lang="ru-RU" sz="5400" dirty="0"/>
              <a:t>задание: § 43, Упр. 272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216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 algn="ctr">
              <a:buNone/>
            </a:pPr>
            <a:r>
              <a:rPr lang="ru-RU" sz="4300" dirty="0" smtClean="0"/>
              <a:t>1. Работать с огоньком.</a:t>
            </a:r>
          </a:p>
          <a:p>
            <a:pPr marL="742950" indent="-742950" algn="ctr">
              <a:buNone/>
            </a:pPr>
            <a:r>
              <a:rPr lang="ru-RU" sz="4300" dirty="0" smtClean="0"/>
              <a:t>2. Трудиться в поте лица.</a:t>
            </a:r>
          </a:p>
          <a:p>
            <a:pPr marL="742950" indent="-742950" algn="ctr">
              <a:buNone/>
            </a:pPr>
            <a:r>
              <a:rPr lang="ru-RU" sz="4300" dirty="0" smtClean="0"/>
              <a:t>3. Работать за троих.</a:t>
            </a:r>
          </a:p>
          <a:p>
            <a:pPr marL="742950" indent="-742950" algn="ctr">
              <a:buNone/>
            </a:pPr>
            <a:r>
              <a:rPr lang="ru-RU" sz="4300" dirty="0"/>
              <a:t>4</a:t>
            </a:r>
            <a:r>
              <a:rPr lang="ru-RU" sz="4300" dirty="0" smtClean="0"/>
              <a:t>. Просиживать штаны.</a:t>
            </a:r>
          </a:p>
          <a:p>
            <a:pPr marL="742950" indent="-742950" algn="ctr">
              <a:buNone/>
            </a:pPr>
            <a:r>
              <a:rPr lang="ru-RU" sz="4300" dirty="0" smtClean="0"/>
              <a:t>5.Краем уха.</a:t>
            </a:r>
          </a:p>
          <a:p>
            <a:pPr marL="742950" indent="-742950" algn="ctr">
              <a:buNone/>
            </a:pPr>
            <a:r>
              <a:rPr lang="ru-RU" sz="4300" dirty="0"/>
              <a:t>6</a:t>
            </a:r>
            <a:r>
              <a:rPr lang="ru-RU" sz="4300" dirty="0" smtClean="0"/>
              <a:t>. Хлопать ушами.</a:t>
            </a:r>
          </a:p>
          <a:p>
            <a:pPr marL="742950" indent="-742950" algn="ctr">
              <a:buFont typeface="+mj-lt"/>
              <a:buAutoNum type="arabicPeriod"/>
            </a:pPr>
            <a:endParaRPr lang="ru-RU" sz="4300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95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052736"/>
            <a:ext cx="7772400" cy="3733800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5400" dirty="0" smtClean="0"/>
              <a:t>Позавчера, вчера, сегодня, завтра, послезавтра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62406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/>
              <a:t>Досуха</a:t>
            </a:r>
          </a:p>
          <a:p>
            <a:pPr marL="0" indent="0" algn="ctr">
              <a:buNone/>
            </a:pPr>
            <a:r>
              <a:rPr lang="ru-RU" sz="5400" dirty="0" smtClean="0"/>
              <a:t>Издалека</a:t>
            </a:r>
          </a:p>
          <a:p>
            <a:pPr marL="0" indent="0" algn="ctr">
              <a:buNone/>
            </a:pPr>
            <a:r>
              <a:rPr lang="ru-RU" sz="5400" dirty="0" smtClean="0"/>
              <a:t>Снова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67588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/>
              <a:t>Буквы О и А на конце наречий с приставками </a:t>
            </a:r>
          </a:p>
          <a:p>
            <a:pPr marL="0" indent="0" algn="ctr">
              <a:buNone/>
            </a:pPr>
            <a:r>
              <a:rPr lang="ru-RU" sz="5400" dirty="0" smtClean="0"/>
              <a:t>из-, до-, с-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3071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«Блиц - опрос»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1.Когда не с наречиями пишется слитно?</a:t>
            </a:r>
          </a:p>
          <a:p>
            <a:pPr marL="0" indent="0">
              <a:buNone/>
            </a:pPr>
            <a:r>
              <a:rPr lang="ru-RU" sz="3200" dirty="0" smtClean="0"/>
              <a:t>2.Когда не с наречиями пишется раздельно?</a:t>
            </a:r>
          </a:p>
          <a:p>
            <a:pPr marL="0" indent="0">
              <a:buNone/>
            </a:pPr>
            <a:r>
              <a:rPr lang="ru-RU" sz="3200" dirty="0" smtClean="0"/>
              <a:t>3.Какая приставка НЕ или НИ в отрицательных наречиях пишется под ударением?</a:t>
            </a:r>
          </a:p>
          <a:p>
            <a:pPr marL="0" indent="0">
              <a:buNone/>
            </a:pPr>
            <a:r>
              <a:rPr lang="ru-RU" sz="3200" dirty="0"/>
              <a:t>4</a:t>
            </a:r>
            <a:r>
              <a:rPr lang="ru-RU" sz="3200" dirty="0" smtClean="0"/>
              <a:t>.От чего зависит выбор написания одной или двух букв Н в наречиях на –О и –Е 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9844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600" dirty="0"/>
              <a:t>5</a:t>
            </a:r>
            <a:r>
              <a:rPr lang="ru-RU" sz="3600" dirty="0" smtClean="0"/>
              <a:t>.На </a:t>
            </a:r>
            <a:r>
              <a:rPr lang="ru-RU" sz="3600" dirty="0"/>
              <a:t>конце наречий после шипящих под ударением </a:t>
            </a:r>
            <a:r>
              <a:rPr lang="ru-RU" sz="3600" dirty="0" smtClean="0"/>
              <a:t>пишется О или Е?</a:t>
            </a:r>
          </a:p>
          <a:p>
            <a:pPr marL="0" indent="0">
              <a:buNone/>
            </a:pPr>
            <a:r>
              <a:rPr lang="ru-RU" sz="3600" dirty="0"/>
              <a:t>6</a:t>
            </a:r>
            <a:r>
              <a:rPr lang="ru-RU" sz="3600" dirty="0" smtClean="0"/>
              <a:t>.На </a:t>
            </a:r>
            <a:r>
              <a:rPr lang="ru-RU" sz="3600" dirty="0"/>
              <a:t>конце наречий после шипящих </a:t>
            </a:r>
            <a:r>
              <a:rPr lang="ru-RU" sz="3600" dirty="0" smtClean="0"/>
              <a:t>без ударения </a:t>
            </a:r>
            <a:r>
              <a:rPr lang="ru-RU" sz="3600" dirty="0"/>
              <a:t>пишется О или Е</a:t>
            </a:r>
            <a:r>
              <a:rPr lang="ru-RU" sz="3600" dirty="0" smtClean="0"/>
              <a:t>?</a:t>
            </a:r>
          </a:p>
          <a:p>
            <a:pPr marL="0" indent="0">
              <a:buNone/>
            </a:pPr>
            <a:r>
              <a:rPr lang="ru-RU" sz="3600" dirty="0"/>
              <a:t>7</a:t>
            </a:r>
            <a:r>
              <a:rPr lang="ru-RU" sz="3600" dirty="0" smtClean="0"/>
              <a:t>.Когда в наречиях  с приставками из-, до-, с- пишется буква А?</a:t>
            </a:r>
            <a:endParaRPr lang="ru-RU" sz="3600" dirty="0"/>
          </a:p>
          <a:p>
            <a:pPr marL="0" indent="0">
              <a:buNone/>
            </a:pPr>
            <a:r>
              <a:rPr lang="ru-RU" sz="3600" dirty="0"/>
              <a:t>8</a:t>
            </a:r>
            <a:r>
              <a:rPr lang="ru-RU" sz="3600" dirty="0" smtClean="0"/>
              <a:t>.Когда </a:t>
            </a:r>
            <a:r>
              <a:rPr lang="ru-RU" sz="3600" dirty="0"/>
              <a:t>в наречиях  с приставками из-, до-, с- пишется буква </a:t>
            </a:r>
            <a:r>
              <a:rPr lang="ru-RU" sz="3600" dirty="0" smtClean="0"/>
              <a:t>О?</a:t>
            </a:r>
            <a:endParaRPr lang="ru-RU" sz="3600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88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/>
              <a:t>З</a:t>
            </a:r>
            <a:r>
              <a:rPr lang="ru-RU" dirty="0" smtClean="0"/>
              <a:t>нание правил»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200" dirty="0" smtClean="0"/>
              <a:t>В наречиях с приставками из-, до-, с- на конце пишется буква А, если эти наречия образованы от бесприставочных прилагательных.</a:t>
            </a:r>
          </a:p>
          <a:p>
            <a:pPr marL="0" indent="0" algn="ctr">
              <a:buNone/>
            </a:pPr>
            <a:endParaRPr lang="ru-RU" sz="3200" dirty="0" smtClean="0"/>
          </a:p>
          <a:p>
            <a:pPr marL="0" indent="0" algn="ctr">
              <a:buNone/>
            </a:pPr>
            <a:r>
              <a:rPr lang="ru-RU" sz="3200" dirty="0"/>
              <a:t>В наречиях с приставками из-, до-, с- на конце пишется буква </a:t>
            </a:r>
            <a:r>
              <a:rPr lang="ru-RU" sz="3200" dirty="0" smtClean="0"/>
              <a:t>О, если они образованы от прилагательных, в которых уже были приставки.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8881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«Проверим на практике»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Вставьте пропущенные буквы, раскройте скобки, объясните </a:t>
            </a:r>
            <a:r>
              <a:rPr lang="ru-RU" sz="3600" dirty="0" smtClean="0"/>
              <a:t>правописание.</a:t>
            </a:r>
          </a:p>
          <a:p>
            <a:pPr marL="0" indent="0" algn="just">
              <a:buNone/>
            </a:pPr>
            <a:r>
              <a:rPr lang="ru-RU" sz="3600" dirty="0" smtClean="0"/>
              <a:t>1.(из)</a:t>
            </a:r>
            <a:r>
              <a:rPr lang="ru-RU" sz="3600" dirty="0" err="1" smtClean="0"/>
              <a:t>давн</a:t>
            </a:r>
            <a:r>
              <a:rPr lang="ru-RU" sz="3600" dirty="0" smtClean="0"/>
              <a:t>__         2.(с)лев__</a:t>
            </a:r>
          </a:p>
          <a:p>
            <a:pPr marL="0" indent="0" algn="just">
              <a:buNone/>
            </a:pPr>
            <a:r>
              <a:rPr lang="ru-RU" sz="3600" dirty="0" smtClean="0"/>
              <a:t>3</a:t>
            </a:r>
            <a:r>
              <a:rPr lang="ru-RU" sz="3600" dirty="0"/>
              <a:t>. (до)</a:t>
            </a:r>
            <a:r>
              <a:rPr lang="ru-RU" sz="3600" dirty="0" err="1"/>
              <a:t>статочн</a:t>
            </a:r>
            <a:r>
              <a:rPr lang="ru-RU" sz="3600" dirty="0" smtClean="0"/>
              <a:t>__   4</a:t>
            </a:r>
            <a:r>
              <a:rPr lang="ru-RU" sz="3600" dirty="0"/>
              <a:t>. (с)прав</a:t>
            </a:r>
            <a:r>
              <a:rPr lang="ru-RU" sz="3600" dirty="0" smtClean="0"/>
              <a:t>__</a:t>
            </a:r>
            <a:endParaRPr lang="ru-RU" sz="3600" dirty="0"/>
          </a:p>
          <a:p>
            <a:pPr marL="0" indent="0" algn="just">
              <a:buNone/>
            </a:pPr>
            <a:r>
              <a:rPr lang="ru-RU" sz="3600" dirty="0"/>
              <a:t>5. (до)</a:t>
            </a:r>
            <a:r>
              <a:rPr lang="ru-RU" sz="3600" dirty="0" err="1"/>
              <a:t>темн</a:t>
            </a:r>
            <a:r>
              <a:rPr lang="ru-RU" sz="3600" dirty="0" smtClean="0"/>
              <a:t>__        6</a:t>
            </a:r>
            <a:r>
              <a:rPr lang="ru-RU" sz="3600" dirty="0"/>
              <a:t>. (до)</a:t>
            </a:r>
            <a:r>
              <a:rPr lang="ru-RU" sz="3600" dirty="0" err="1"/>
              <a:t>стойн</a:t>
            </a:r>
            <a:r>
              <a:rPr lang="ru-RU" sz="3600" dirty="0" smtClean="0"/>
              <a:t>__</a:t>
            </a:r>
            <a:endParaRPr lang="ru-RU" sz="3600" dirty="0"/>
          </a:p>
          <a:p>
            <a:pPr marL="0" indent="0" algn="just">
              <a:buNone/>
            </a:pPr>
            <a:r>
              <a:rPr lang="ru-RU" sz="3600" dirty="0"/>
              <a:t>7. (из)далек</a:t>
            </a:r>
            <a:r>
              <a:rPr lang="ru-RU" sz="3600" dirty="0" smtClean="0"/>
              <a:t>__       8</a:t>
            </a:r>
            <a:r>
              <a:rPr lang="ru-RU" sz="3600" dirty="0"/>
              <a:t>. (с)горяч</a:t>
            </a:r>
            <a:r>
              <a:rPr lang="ru-RU" sz="3600" dirty="0" smtClean="0"/>
              <a:t>__</a:t>
            </a:r>
            <a:endParaRPr lang="ru-RU" sz="36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47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sz="3600" dirty="0" smtClean="0"/>
              <a:t>                  1. издавна        2. слева</a:t>
            </a:r>
            <a:endParaRPr lang="ru-RU" sz="3600" dirty="0"/>
          </a:p>
          <a:p>
            <a:pPr marL="0" indent="0" algn="just">
              <a:buNone/>
            </a:pPr>
            <a:r>
              <a:rPr lang="ru-RU" sz="3600" dirty="0" smtClean="0"/>
              <a:t>                  3</a:t>
            </a:r>
            <a:r>
              <a:rPr lang="ru-RU" sz="3600" dirty="0"/>
              <a:t>. </a:t>
            </a:r>
            <a:r>
              <a:rPr lang="ru-RU" sz="3600" dirty="0" smtClean="0"/>
              <a:t>достаточн</a:t>
            </a:r>
            <a:r>
              <a:rPr lang="ru-RU" sz="3600" dirty="0"/>
              <a:t>о</a:t>
            </a:r>
            <a:r>
              <a:rPr lang="ru-RU" sz="3600" dirty="0" smtClean="0"/>
              <a:t>  4</a:t>
            </a:r>
            <a:r>
              <a:rPr lang="ru-RU" sz="3600" dirty="0"/>
              <a:t>. </a:t>
            </a:r>
            <a:r>
              <a:rPr lang="ru-RU" sz="3600" dirty="0" smtClean="0"/>
              <a:t>справа</a:t>
            </a:r>
            <a:endParaRPr lang="ru-RU" sz="3600" dirty="0"/>
          </a:p>
          <a:p>
            <a:pPr marL="0" indent="0" algn="just">
              <a:buNone/>
            </a:pPr>
            <a:r>
              <a:rPr lang="ru-RU" sz="3600" dirty="0" smtClean="0"/>
              <a:t>                  5</a:t>
            </a:r>
            <a:r>
              <a:rPr lang="ru-RU" sz="3600" dirty="0"/>
              <a:t>. </a:t>
            </a:r>
            <a:r>
              <a:rPr lang="ru-RU" sz="3600" dirty="0" smtClean="0"/>
              <a:t>дотемна        6</a:t>
            </a:r>
            <a:r>
              <a:rPr lang="ru-RU" sz="3600" dirty="0"/>
              <a:t>. </a:t>
            </a:r>
            <a:r>
              <a:rPr lang="ru-RU" sz="3600" dirty="0" smtClean="0"/>
              <a:t>достойно</a:t>
            </a:r>
            <a:endParaRPr lang="ru-RU" sz="3600" dirty="0"/>
          </a:p>
          <a:p>
            <a:pPr marL="0" indent="0" algn="just">
              <a:buNone/>
            </a:pPr>
            <a:r>
              <a:rPr lang="ru-RU" sz="3600" dirty="0" smtClean="0"/>
              <a:t>                  7</a:t>
            </a:r>
            <a:r>
              <a:rPr lang="ru-RU" sz="3600" dirty="0"/>
              <a:t>. </a:t>
            </a:r>
            <a:r>
              <a:rPr lang="ru-RU" sz="3600" dirty="0" smtClean="0"/>
              <a:t>издалека       8</a:t>
            </a:r>
            <a:r>
              <a:rPr lang="ru-RU" sz="3600" dirty="0"/>
              <a:t>. </a:t>
            </a:r>
            <a:r>
              <a:rPr lang="ru-RU" sz="3600" dirty="0" smtClean="0"/>
              <a:t>сгоряча</a:t>
            </a:r>
            <a:endParaRPr lang="ru-RU" sz="36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19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TM01859862[[fn=Поп-музыка]]</Template>
  <TotalTime>179</TotalTime>
  <Words>376</Words>
  <Application>Microsoft Office PowerPoint</Application>
  <PresentationFormat>Экран (4:3)</PresentationFormat>
  <Paragraphs>55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Urban Pop</vt:lpstr>
      <vt:lpstr>Презентация PowerPoint</vt:lpstr>
      <vt:lpstr>Презентация PowerPoint</vt:lpstr>
      <vt:lpstr>Презентация PowerPoint</vt:lpstr>
      <vt:lpstr>Тема урока</vt:lpstr>
      <vt:lpstr>«Блиц - опрос»</vt:lpstr>
      <vt:lpstr>Презентация PowerPoint</vt:lpstr>
      <vt:lpstr>«Знание правил»</vt:lpstr>
      <vt:lpstr>«Проверим на практике»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Двадцать второе января Классная работа</dc:title>
  <dc:creator>Мингиян</dc:creator>
  <cp:lastModifiedBy>Русский Язык</cp:lastModifiedBy>
  <cp:revision>23</cp:revision>
  <dcterms:created xsi:type="dcterms:W3CDTF">2019-01-20T17:20:41Z</dcterms:created>
  <dcterms:modified xsi:type="dcterms:W3CDTF">2020-01-21T07:07:17Z</dcterms:modified>
</cp:coreProperties>
</file>