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8" r:id="rId8"/>
    <p:sldId id="265" r:id="rId9"/>
    <p:sldId id="266" r:id="rId10"/>
    <p:sldId id="267" r:id="rId11"/>
    <p:sldId id="269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linda6035.ucoz.ru/" TargetMode="External"/><Relationship Id="rId3" Type="http://schemas.openxmlformats.org/officeDocument/2006/relationships/hyperlink" Target="http://kuban.retroportal.ru/zaharchenko_viktor_gavrilovich.shtml" TargetMode="External"/><Relationship Id="rId7" Type="http://schemas.openxmlformats.org/officeDocument/2006/relationships/hyperlink" Target="http://kuban.mk.ru/articles/2016/08/23/kubanskie-sportsmeny-zavoevali-v-rio-7-olimpiyskikh-nagrad.html" TargetMode="External"/><Relationship Id="rId2" Type="http://schemas.openxmlformats.org/officeDocument/2006/relationships/hyperlink" Target="http://pomnipro.ru/memorypage38464/biography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kubsport.ru/vladimir-putin-vruchil-gosnagradi-11-kubanskim-prizeram-olimpiadi-v-rio" TargetMode="External"/><Relationship Id="rId5" Type="http://schemas.openxmlformats.org/officeDocument/2006/relationships/hyperlink" Target="http://www.olympic-champions.ru/olympic/rio-2016/" TargetMode="External"/><Relationship Id="rId4" Type="http://schemas.openxmlformats.org/officeDocument/2006/relationships/hyperlink" Target="http://www.uznayvse.ru/znamenitosti/biografiya-anna-netrebko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17056" y="4365104"/>
            <a:ext cx="7772400" cy="1866131"/>
          </a:xfrm>
          <a:solidFill>
            <a:schemeClr val="tx2"/>
          </a:solidFill>
        </p:spPr>
        <p:txBody>
          <a:bodyPr/>
          <a:lstStyle/>
          <a:p>
            <a:pPr algn="r"/>
            <a:r>
              <a:rPr lang="ru-RU" sz="60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eorgia" pitchFamily="18" charset="0"/>
                <a:cs typeface="Arial" charset="0"/>
              </a:rPr>
              <a:t>Имя </a:t>
            </a:r>
            <a:r>
              <a:rPr lang="ru-RU" sz="60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eorgia" pitchFamily="18" charset="0"/>
                <a:cs typeface="Arial" charset="0"/>
              </a:rPr>
              <a:t>Кубани</a:t>
            </a:r>
            <a:br>
              <a:rPr lang="ru-RU" sz="60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eorgia" pitchFamily="18" charset="0"/>
                <a:cs typeface="Arial" charset="0"/>
              </a:rPr>
            </a:br>
            <a:r>
              <a:rPr lang="ru-RU" sz="1400" b="0" dirty="0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Подготовила</a:t>
            </a:r>
            <a:br>
              <a:rPr lang="ru-RU" sz="1400" b="0" dirty="0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br>
              <a:rPr lang="ru-RU" sz="1400" b="0" dirty="0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Л.Ю. </a:t>
            </a:r>
            <a:r>
              <a:rPr lang="ru-RU" sz="1400" b="0" dirty="0" err="1" smtClean="0">
                <a:ln w="19050">
                  <a:solidFill>
                    <a:prstClr val="white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афанасьева</a:t>
            </a:r>
            <a:r>
              <a:rPr lang="ru-RU" b="0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57224" y="3643315"/>
            <a:ext cx="7772400" cy="721790"/>
          </a:xfrm>
        </p:spPr>
        <p:txBody>
          <a:bodyPr/>
          <a:lstStyle/>
          <a:p>
            <a:pPr algn="r"/>
            <a:r>
              <a:rPr lang="ru-RU" sz="2800" b="1" i="1" dirty="0" smtClean="0">
                <a:solidFill>
                  <a:srgbClr val="002060"/>
                </a:solidFill>
                <a:latin typeface="Century Gothic" pitchFamily="34" charset="0"/>
              </a:rPr>
              <a:t>Классный </a:t>
            </a:r>
            <a:r>
              <a:rPr lang="ru-RU" sz="2800" b="1" i="1" dirty="0" smtClean="0">
                <a:solidFill>
                  <a:srgbClr val="002060"/>
                </a:solidFill>
                <a:latin typeface="Century Gothic" pitchFamily="34" charset="0"/>
              </a:rPr>
              <a:t>час</a:t>
            </a:r>
            <a:endParaRPr lang="ru-RU" sz="2800" b="1" i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3076" name="Picture 4" descr="http://bibkan.ru/wp-content/uploads/2012/08/09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833682"/>
            <a:ext cx="4000528" cy="2659653"/>
          </a:xfrm>
          <a:prstGeom prst="rect">
            <a:avLst/>
          </a:prstGeom>
          <a:noFill/>
        </p:spPr>
      </p:pic>
      <p:pic>
        <p:nvPicPr>
          <p:cNvPr id="3078" name="Picture 6" descr="http://rasfokus.ru/images/photos/medium/371a74ddae4fa78a4893206882c6a85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928670"/>
            <a:ext cx="4000528" cy="3000396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744554" y="357166"/>
            <a:ext cx="1847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 descr="Олимпиада 2016. Гандбол. Женщины. Фина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Олимпиада 2016. Гандбол. Женщины. Фина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Олимпиада 2016. Гандбол. Женщины. Фина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Франция - Росси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571612"/>
            <a:ext cx="4095777" cy="3071834"/>
          </a:xfrm>
          <a:prstGeom prst="rect">
            <a:avLst/>
          </a:prstGeom>
          <a:noFill/>
        </p:spPr>
      </p:pic>
      <p:pic>
        <p:nvPicPr>
          <p:cNvPr id="2060" name="Picture 12" descr="Женская сборная России по гандболу выиграла «золото» на Играх в Рио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3500438"/>
            <a:ext cx="4786346" cy="3187144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91759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Женская сборная по гандболу – олимпийские чемпионы!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Коллективная работа -</a:t>
            </a:r>
            <a:b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символ Кубани</a:t>
            </a:r>
          </a:p>
        </p:txBody>
      </p:sp>
      <p:pic>
        <p:nvPicPr>
          <p:cNvPr id="24578" name="Picture 2" descr="http://www.detkipodelki.ru/upload/010/u1042/007/9456a1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428736"/>
            <a:ext cx="3143272" cy="2961930"/>
          </a:xfrm>
          <a:prstGeom prst="rect">
            <a:avLst/>
          </a:prstGeom>
          <a:noFill/>
        </p:spPr>
      </p:pic>
      <p:pic>
        <p:nvPicPr>
          <p:cNvPr id="24582" name="Picture 6" descr="http://www.agronom.info/uploads/public/companies/579/138977709299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857496"/>
            <a:ext cx="5183987" cy="3723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428736"/>
            <a:ext cx="721523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Иван Варавва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2"/>
              </a:rPr>
              <a:t>http://pomnipro.ru/memorypage38464/biography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Виктор Захарченко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3"/>
              </a:rPr>
              <a:t>http://kuban.retroportal.ru/zaharchenko_viktor_gavrilovich.shtml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Анна Нетребко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4"/>
              </a:rPr>
              <a:t>http://www.uznayvse.ru/znamenitosti/biografiya-anna-netrebko.html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Олимпийские символы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5"/>
              </a:rPr>
              <a:t>http://www.olympic-champions.ru/olympic/rio-2016/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Награждение спортсменов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6"/>
              </a:rPr>
              <a:t>http://kubsport.ru/vladimir-putin-vruchil-gosnagradi-11-kubanskim-prizeram-olimpiadi-v-rio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Кубанские спортсмены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Рио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  <a:hlinkClick r:id="rId7"/>
              </a:rPr>
              <a:t>http://kuban.mk.ru/articles/2016/08/23/kubanskie-sportsmeny-zavoevali-v-rio-7-olimpiyskikh-nagrad.html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latin typeface="Times New Roman" pitchFamily="18" charset="0"/>
                <a:ea typeface="PMingLiU"/>
                <a:cs typeface="Times New Roman" pitchFamily="18" charset="0"/>
              </a:rPr>
              <a:t>Шаблон презентации: Фокина Лидия Петровна учитель начальных классов МКОУ «СОШ ст. Евсино» </a:t>
            </a:r>
            <a:r>
              <a:rPr lang="ru-RU" sz="1400" dirty="0" err="1" smtClean="0">
                <a:latin typeface="Times New Roman" pitchFamily="18" charset="0"/>
                <a:ea typeface="PMingLiU"/>
                <a:cs typeface="Times New Roman" pitchFamily="18" charset="0"/>
              </a:rPr>
              <a:t>Искитимского</a:t>
            </a:r>
            <a:r>
              <a:rPr lang="ru-RU" sz="1400" dirty="0" smtClean="0">
                <a:latin typeface="Times New Roman" pitchFamily="18" charset="0"/>
                <a:ea typeface="PMingLiU"/>
                <a:cs typeface="Times New Roman" pitchFamily="18" charset="0"/>
              </a:rPr>
              <a:t> района Новосибирской области.  Сайт</a:t>
            </a:r>
            <a:r>
              <a:rPr lang="en-US" sz="1400" dirty="0" smtClean="0">
                <a:latin typeface="Times New Roman" pitchFamily="18" charset="0"/>
                <a:ea typeface="PMingLiU"/>
                <a:cs typeface="Times New Roman" pitchFamily="18" charset="0"/>
                <a:hlinkClick r:id="rId8"/>
              </a:rPr>
              <a:t> http://linda6035.ucoz.ru/</a:t>
            </a:r>
            <a:r>
              <a:rPr lang="ru-RU" sz="1400" dirty="0" smtClean="0">
                <a:latin typeface="Times New Roman" pitchFamily="18" charset="0"/>
                <a:ea typeface="PMingLiU"/>
                <a:cs typeface="Times New Roman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ea typeface="PMingLiU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PMingLiU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42910" y="785794"/>
            <a:ext cx="8229600" cy="58259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ea typeface="PMingLiU"/>
                <a:cs typeface="Times New Roman" pitchFamily="18" charset="0"/>
              </a:rPr>
              <a:t>Источники: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072066" y="1000125"/>
            <a:ext cx="3857652" cy="5126038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Кубанская природа, 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Родные нам места.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Живёт здесь сто народов,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А может, больше ста.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Кубанец  я, ты тоже.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Мы вместе, мы дружны.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Мы делать всё, что можем,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Для Родины должны!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2050" name="Picture 2" descr="http://img-d.photosight.ru/f80/5228328_x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9" y="2214554"/>
            <a:ext cx="421484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857224" y="1000108"/>
            <a:ext cx="3286148" cy="5126055"/>
          </a:xfrm>
          <a:prstGeom prst="rect">
            <a:avLst/>
          </a:prstGeom>
        </p:spPr>
        <p:txBody>
          <a:bodyPr/>
          <a:lstStyle/>
          <a:p>
            <a:r>
              <a:rPr lang="ru-RU" sz="2800" dirty="0" smtClean="0">
                <a:latin typeface="Georgia" pitchFamily="18" charset="0"/>
              </a:rPr>
              <a:t>Шумит пшеница на Кубани</a:t>
            </a:r>
          </a:p>
          <a:p>
            <a:r>
              <a:rPr lang="ru-RU" sz="2800" dirty="0" smtClean="0">
                <a:latin typeface="Georgia" pitchFamily="18" charset="0"/>
              </a:rPr>
              <a:t>Среди натруженных полей,</a:t>
            </a:r>
          </a:p>
          <a:p>
            <a:r>
              <a:rPr lang="ru-RU" sz="2800" dirty="0" smtClean="0">
                <a:latin typeface="Georgia" pitchFamily="18" charset="0"/>
              </a:rPr>
              <a:t>И тает в желтом океане</a:t>
            </a:r>
          </a:p>
          <a:p>
            <a:r>
              <a:rPr lang="ru-RU" sz="2800" dirty="0" smtClean="0">
                <a:latin typeface="Georgia" pitchFamily="18" charset="0"/>
              </a:rPr>
              <a:t>Зеленый парус тополей.</a:t>
            </a:r>
          </a:p>
          <a:p>
            <a:endParaRPr lang="ru-RU" dirty="0"/>
          </a:p>
        </p:txBody>
      </p:sp>
      <p:pic>
        <p:nvPicPr>
          <p:cNvPr id="16386" name="Picture 2" descr="http://miriadna.com/desctopwalls/images/max/The-summer-field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4" y="1714488"/>
            <a:ext cx="4686333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189131.selcdn.com/kultura/assets/uploads/thumbs/u-63_45fb2-12.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7554" y="285728"/>
            <a:ext cx="4567229" cy="4514559"/>
          </a:xfrm>
          <a:prstGeom prst="rect">
            <a:avLst/>
          </a:prstGeom>
          <a:noFill/>
        </p:spPr>
      </p:pic>
      <p:pic>
        <p:nvPicPr>
          <p:cNvPr id="17416" name="Picture 8" descr="http://klncbs.krd.muzkult.ru/img/upload/652/image_image_4730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3857628"/>
            <a:ext cx="2139886" cy="2772561"/>
          </a:xfrm>
          <a:prstGeom prst="rect">
            <a:avLst/>
          </a:prstGeom>
          <a:noFill/>
        </p:spPr>
      </p:pic>
      <p:pic>
        <p:nvPicPr>
          <p:cNvPr id="17412" name="Picture 4" descr="http://static.ozone.ru/multimedia/books_covers/10059452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236477">
            <a:off x="2142" y="3908508"/>
            <a:ext cx="1976816" cy="2853136"/>
          </a:xfrm>
          <a:prstGeom prst="rect">
            <a:avLst/>
          </a:prstGeom>
          <a:noFill/>
        </p:spPr>
      </p:pic>
      <p:pic>
        <p:nvPicPr>
          <p:cNvPr id="17418" name="Picture 10" descr="http://www.libex.ru/dimg/5e90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30482">
            <a:off x="7115947" y="3911634"/>
            <a:ext cx="1857884" cy="2841470"/>
          </a:xfrm>
          <a:prstGeom prst="rect">
            <a:avLst/>
          </a:prstGeom>
          <a:noFill/>
        </p:spPr>
      </p:pic>
      <p:pic>
        <p:nvPicPr>
          <p:cNvPr id="17420" name="Picture 12" descr="http://www.libex.ru/dimg/6506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57071">
            <a:off x="5279340" y="3891928"/>
            <a:ext cx="2181764" cy="2733673"/>
          </a:xfrm>
          <a:prstGeom prst="rect">
            <a:avLst/>
          </a:prstGeom>
          <a:noFill/>
        </p:spPr>
      </p:pic>
      <p:pic>
        <p:nvPicPr>
          <p:cNvPr id="17414" name="Picture 6" descr="http://j.livelib.ru/boocover/1000658321/l/beba/Ivan_Varavva_%E2%80%94_Pshenichnyj_priboj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3857628"/>
            <a:ext cx="1905000" cy="28479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928670"/>
            <a:ext cx="244009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Иван </a:t>
            </a:r>
          </a:p>
          <a:p>
            <a:r>
              <a:rPr lang="ru-RU" sz="2800" b="1" dirty="0" smtClean="0">
                <a:latin typeface="Georgia" pitchFamily="18" charset="0"/>
              </a:rPr>
              <a:t>Федорович </a:t>
            </a:r>
          </a:p>
          <a:p>
            <a:r>
              <a:rPr lang="ru-RU" sz="2800" b="1" dirty="0" smtClean="0">
                <a:latin typeface="Georgia" pitchFamily="18" charset="0"/>
              </a:rPr>
              <a:t>Варавва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26407" y="3244334"/>
            <a:ext cx="2691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Иван Федорович Варавва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Анна Нетребко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6146" name="Picture 2" descr="На концертах Анны Нетребко всегда аншлаг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552825"/>
            <a:ext cx="4286250" cy="3305175"/>
          </a:xfrm>
          <a:prstGeom prst="rect">
            <a:avLst/>
          </a:prstGeom>
          <a:noFill/>
        </p:spPr>
      </p:pic>
      <p:pic>
        <p:nvPicPr>
          <p:cNvPr id="19458" name="Picture 2" descr="http://ru.hellomagazine.com/images/2014/feb/evgenia/sochi2014/skrin-4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142984"/>
            <a:ext cx="5369107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krasnodar.ru/photo/NEWS_2/kk_mid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1571612"/>
            <a:ext cx="4024851" cy="2676527"/>
          </a:xfrm>
          <a:prstGeom prst="rect">
            <a:avLst/>
          </a:prstGeom>
          <a:noFill/>
        </p:spPr>
      </p:pic>
      <p:pic>
        <p:nvPicPr>
          <p:cNvPr id="20484" name="Picture 4" descr="http://gazetaigraem.ru/img/upload/article_image_482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09706" y="3643314"/>
            <a:ext cx="4940957" cy="285752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Виктор Захарченко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gorodfm.net/netcat_files/2551_63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357166"/>
            <a:ext cx="5578967" cy="2928958"/>
          </a:xfrm>
          <a:prstGeom prst="rect">
            <a:avLst/>
          </a:prstGeom>
          <a:noFill/>
        </p:spPr>
      </p:pic>
      <p:pic>
        <p:nvPicPr>
          <p:cNvPr id="23558" name="Picture 6" descr="http://sputnik.by/images/102192/42/102192429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4286256"/>
            <a:ext cx="4357585" cy="2357454"/>
          </a:xfrm>
          <a:prstGeom prst="rect">
            <a:avLst/>
          </a:prstGeom>
          <a:noFill/>
        </p:spPr>
      </p:pic>
      <p:pic>
        <p:nvPicPr>
          <p:cNvPr id="23560" name="Picture 8" descr="Талисманы Олимпиады-20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3357562"/>
            <a:ext cx="4783965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cs622431.vk.me/v622431247/38d81/pt_e317u5W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1285860"/>
            <a:ext cx="3581901" cy="500965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2547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Беслан </a:t>
            </a:r>
            <a:r>
              <a:rPr lang="ru-RU" sz="3200" b="1" dirty="0" err="1" smtClean="0">
                <a:solidFill>
                  <a:srgbClr val="C00000"/>
                </a:solidFill>
                <a:latin typeface="Georgia" pitchFamily="18" charset="0"/>
              </a:rPr>
              <a:t>Мудранов</a:t>
            </a:r>
            <a:endParaRPr lang="ru-RU" sz="3200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sofascore.com/news/wp-content/uploads/2016/06/vesninaaeg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1643050"/>
            <a:ext cx="5619789" cy="421484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571480"/>
            <a:ext cx="7643866" cy="8572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Елена Веснина</a:t>
            </a:r>
            <a:r>
              <a:rPr lang="ru-RU" dirty="0" smtClean="0"/>
              <a:t>   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126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1_Тема Office</vt:lpstr>
      <vt:lpstr>Имя Кубани Подготовила учитель начальных классов  Л.Ю. афанасьева </vt:lpstr>
      <vt:lpstr>Презентация PowerPoint</vt:lpstr>
      <vt:lpstr>Презентация PowerPoint</vt:lpstr>
      <vt:lpstr>Презентация PowerPoint</vt:lpstr>
      <vt:lpstr>Анна Нетребко</vt:lpstr>
      <vt:lpstr>Виктор Захарченко</vt:lpstr>
      <vt:lpstr>Презентация PowerPoint</vt:lpstr>
      <vt:lpstr>Беслан Мудранов</vt:lpstr>
      <vt:lpstr>Елена Веснина   </vt:lpstr>
      <vt:lpstr>Женская сборная по гандболу – олимпийские чемпионы!</vt:lpstr>
      <vt:lpstr>Коллективная работа - символ Кубани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Галина Николаевна</cp:lastModifiedBy>
  <cp:revision>43</cp:revision>
  <dcterms:created xsi:type="dcterms:W3CDTF">2014-07-06T18:18:01Z</dcterms:created>
  <dcterms:modified xsi:type="dcterms:W3CDTF">2022-06-14T07:39:02Z</dcterms:modified>
</cp:coreProperties>
</file>