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74" r:id="rId6"/>
    <p:sldId id="273" r:id="rId7"/>
    <p:sldId id="268" r:id="rId8"/>
    <p:sldId id="262" r:id="rId9"/>
    <p:sldId id="265" r:id="rId10"/>
    <p:sldId id="264" r:id="rId11"/>
    <p:sldId id="263" r:id="rId12"/>
    <p:sldId id="271" r:id="rId13"/>
    <p:sldId id="276" r:id="rId14"/>
    <p:sldId id="275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8" autoAdjust="0"/>
  </p:normalViewPr>
  <p:slideViewPr>
    <p:cSldViewPr>
      <p:cViewPr>
        <p:scale>
          <a:sx n="66" d="100"/>
          <a:sy n="66" d="100"/>
        </p:scale>
        <p:origin x="-51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082E99F-2E87-486C-B34F-E63057EAB3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B4914-E563-40BC-9183-24DC24E723F3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36C33-9B95-4227-8576-221409D0D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Админ\Desktop\Рисунок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37" y="500042"/>
            <a:ext cx="7777163" cy="5827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7224" y="500042"/>
            <a:ext cx="74295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«Имя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Кубани»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276872"/>
            <a:ext cx="56652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solidFill>
                  <a:srgbClr val="002060"/>
                </a:solidFill>
                <a:latin typeface="Monotype Corsiva" pitchFamily="66" charset="0"/>
              </a:rPr>
              <a:t>Классный  час в 1 классе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59113" y="2872921"/>
            <a:ext cx="3205162" cy="2197100"/>
            <a:chOff x="3334" y="2840"/>
            <a:chExt cx="2064" cy="1384"/>
          </a:xfrm>
        </p:grpSpPr>
        <p:pic>
          <p:nvPicPr>
            <p:cNvPr id="24579" name="Picture 3" descr="REG6882740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r="-198"/>
            <a:stretch>
              <a:fillRect/>
            </a:stretch>
          </p:blipFill>
          <p:spPr bwMode="auto">
            <a:xfrm>
              <a:off x="4195" y="2840"/>
              <a:ext cx="1126" cy="1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Picture 4" descr="choko_00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2840"/>
              <a:ext cx="881" cy="1312"/>
            </a:xfrm>
            <a:prstGeom prst="rect">
              <a:avLst/>
            </a:prstGeom>
            <a:noFill/>
          </p:spPr>
        </p:pic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3878" y="3974"/>
              <a:ext cx="1520" cy="250"/>
            </a:xfrm>
            <a:prstGeom prst="rect">
              <a:avLst/>
            </a:prstGeom>
            <a:solidFill>
              <a:srgbClr val="FFFF00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Сахарная свёкла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300788" y="1268413"/>
            <a:ext cx="2608262" cy="1747837"/>
            <a:chOff x="3833" y="572"/>
            <a:chExt cx="1552" cy="1057"/>
          </a:xfrm>
        </p:grpSpPr>
        <p:pic>
          <p:nvPicPr>
            <p:cNvPr id="24583" name="Picture 7" descr="капуста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572"/>
              <a:ext cx="1497" cy="1027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4377" y="1389"/>
              <a:ext cx="1008" cy="24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Капуста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79388" y="3284538"/>
            <a:ext cx="2736850" cy="1692275"/>
            <a:chOff x="612" y="3022"/>
            <a:chExt cx="1724" cy="1066"/>
          </a:xfrm>
        </p:grpSpPr>
        <p:pic>
          <p:nvPicPr>
            <p:cNvPr id="24586" name="Picture 10" descr="морковь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2" y="3022"/>
              <a:ext cx="1676" cy="1011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1429" y="3838"/>
              <a:ext cx="907" cy="2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Морковь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276600" y="1341438"/>
            <a:ext cx="2401888" cy="1477962"/>
            <a:chOff x="2064" y="663"/>
            <a:chExt cx="1513" cy="931"/>
          </a:xfrm>
        </p:grpSpPr>
        <p:pic>
          <p:nvPicPr>
            <p:cNvPr id="24589" name="Picture 13" descr="огурцы"/>
            <p:cNvPicPr>
              <a:picLocks noChangeAspect="1" noChangeArrowheads="1"/>
            </p:cNvPicPr>
            <p:nvPr/>
          </p:nvPicPr>
          <p:blipFill>
            <a:blip r:embed="rId6" cstate="print"/>
            <a:srcRect b="-111"/>
            <a:stretch>
              <a:fillRect/>
            </a:stretch>
          </p:blipFill>
          <p:spPr bwMode="auto">
            <a:xfrm>
              <a:off x="2064" y="663"/>
              <a:ext cx="1451" cy="87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2608" y="1344"/>
              <a:ext cx="969" cy="2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Огурцы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72225" y="3284538"/>
            <a:ext cx="2592388" cy="1763712"/>
            <a:chOff x="158" y="2115"/>
            <a:chExt cx="1633" cy="1111"/>
          </a:xfrm>
        </p:grpSpPr>
        <p:pic>
          <p:nvPicPr>
            <p:cNvPr id="24592" name="Picture 16" descr="помидоры2"/>
            <p:cNvPicPr>
              <a:picLocks noChangeAspect="1" noChangeArrowheads="1"/>
            </p:cNvPicPr>
            <p:nvPr/>
          </p:nvPicPr>
          <p:blipFill>
            <a:blip r:embed="rId7" cstate="print"/>
            <a:srcRect r="8" b="-95"/>
            <a:stretch>
              <a:fillRect/>
            </a:stretch>
          </p:blipFill>
          <p:spPr bwMode="auto">
            <a:xfrm>
              <a:off x="158" y="2115"/>
              <a:ext cx="1543" cy="105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593" name="Text Box 17"/>
            <p:cNvSpPr txBox="1">
              <a:spLocks noChangeArrowheads="1"/>
            </p:cNvSpPr>
            <p:nvPr/>
          </p:nvSpPr>
          <p:spPr bwMode="auto">
            <a:xfrm>
              <a:off x="793" y="2976"/>
              <a:ext cx="998" cy="2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 i="1">
                  <a:latin typeface="Arial" pitchFamily="34" charset="0"/>
                </a:rPr>
                <a:t>Помидоры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179388" y="1268413"/>
            <a:ext cx="2638425" cy="1785937"/>
            <a:chOff x="236" y="754"/>
            <a:chExt cx="1662" cy="1125"/>
          </a:xfrm>
        </p:grpSpPr>
        <p:pic>
          <p:nvPicPr>
            <p:cNvPr id="24595" name="Picture 19" descr="6772"/>
            <p:cNvPicPr>
              <a:picLocks noChangeAspect="1" noChangeArrowheads="1"/>
            </p:cNvPicPr>
            <p:nvPr/>
          </p:nvPicPr>
          <p:blipFill>
            <a:blip r:embed="rId8" cstate="print"/>
            <a:srcRect r="63"/>
            <a:stretch>
              <a:fillRect/>
            </a:stretch>
          </p:blipFill>
          <p:spPr bwMode="auto">
            <a:xfrm>
              <a:off x="236" y="754"/>
              <a:ext cx="603" cy="1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6" name="Picture 20" descr="product_21662"/>
            <p:cNvPicPr>
              <a:picLocks noChangeAspect="1" noChangeArrowheads="1"/>
            </p:cNvPicPr>
            <p:nvPr/>
          </p:nvPicPr>
          <p:blipFill>
            <a:blip r:embed="rId9" cstate="print"/>
            <a:srcRect r="5" b="49"/>
            <a:stretch>
              <a:fillRect/>
            </a:stretch>
          </p:blipFill>
          <p:spPr bwMode="auto">
            <a:xfrm>
              <a:off x="803" y="754"/>
              <a:ext cx="1060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Text Box 21"/>
            <p:cNvSpPr txBox="1">
              <a:spLocks noChangeArrowheads="1"/>
            </p:cNvSpPr>
            <p:nvPr/>
          </p:nvSpPr>
          <p:spPr bwMode="auto">
            <a:xfrm>
              <a:off x="765" y="1629"/>
              <a:ext cx="1133" cy="250"/>
            </a:xfrm>
            <a:prstGeom prst="rect">
              <a:avLst/>
            </a:prstGeom>
            <a:solidFill>
              <a:srgbClr val="FFFF00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 i="1">
                  <a:latin typeface="Arial" pitchFamily="34" charset="0"/>
                </a:rPr>
                <a:t>Картофель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323850" y="5222875"/>
            <a:ext cx="3365500" cy="1411288"/>
            <a:chOff x="204" y="3290"/>
            <a:chExt cx="2120" cy="889"/>
          </a:xfrm>
        </p:grpSpPr>
        <p:pic>
          <p:nvPicPr>
            <p:cNvPr id="24599" name="Picture 23" descr="баклажан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b="-192"/>
            <a:stretch>
              <a:fillRect/>
            </a:stretch>
          </p:blipFill>
          <p:spPr bwMode="auto">
            <a:xfrm>
              <a:off x="204" y="3290"/>
              <a:ext cx="2050" cy="811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600" name="Text Box 24"/>
            <p:cNvSpPr txBox="1">
              <a:spLocks noChangeArrowheads="1"/>
            </p:cNvSpPr>
            <p:nvPr/>
          </p:nvSpPr>
          <p:spPr bwMode="auto">
            <a:xfrm>
              <a:off x="1383" y="3929"/>
              <a:ext cx="941" cy="2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Баклажан</a:t>
              </a:r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5076825" y="5300663"/>
            <a:ext cx="2751138" cy="1404937"/>
            <a:chOff x="3198" y="3339"/>
            <a:chExt cx="1733" cy="885"/>
          </a:xfrm>
        </p:grpSpPr>
        <p:pic>
          <p:nvPicPr>
            <p:cNvPr id="24602" name="Picture 26" descr="лук репчатый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" y="3339"/>
              <a:ext cx="1612" cy="817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4603" name="Text Box 27"/>
            <p:cNvSpPr txBox="1">
              <a:spLocks noChangeArrowheads="1"/>
            </p:cNvSpPr>
            <p:nvPr/>
          </p:nvSpPr>
          <p:spPr bwMode="auto">
            <a:xfrm>
              <a:off x="4286" y="3974"/>
              <a:ext cx="645" cy="2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i="1">
                  <a:latin typeface="Arial" pitchFamily="34" charset="0"/>
                </a:rPr>
                <a:t>Лук</a:t>
              </a:r>
            </a:p>
          </p:txBody>
        </p:sp>
      </p:grpSp>
      <p:sp>
        <p:nvSpPr>
          <p:cNvPr id="24604" name="WordArt 28"/>
          <p:cNvSpPr>
            <a:spLocks noChangeArrowheads="1" noChangeShapeType="1" noTextEdit="1"/>
          </p:cNvSpPr>
          <p:nvPr/>
        </p:nvSpPr>
        <p:spPr bwMode="auto">
          <a:xfrm>
            <a:off x="2268538" y="188913"/>
            <a:ext cx="44053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71842" dir="2700000" algn="ctr" rotWithShape="0">
                    <a:srgbClr val="0066FF"/>
                  </a:outerShdw>
                </a:effectLst>
                <a:latin typeface="Bookman Old Style"/>
              </a:rPr>
              <a:t>ОВОЩИ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виноградник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794077" cy="59478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9459" name="Picture 3" descr="ВИНОГ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82" b="49"/>
          <a:stretch>
            <a:fillRect/>
          </a:stretch>
        </p:blipFill>
        <p:spPr bwMode="auto">
          <a:xfrm>
            <a:off x="6827838" y="331854"/>
            <a:ext cx="2064642" cy="2724083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9460" name="Picture 4" descr="56"/>
          <p:cNvPicPr>
            <a:picLocks noChangeAspect="1" noChangeArrowheads="1"/>
          </p:cNvPicPr>
          <p:nvPr/>
        </p:nvPicPr>
        <p:blipFill>
          <a:blip r:embed="rId4" cstate="print"/>
          <a:srcRect r="17"/>
          <a:stretch>
            <a:fillRect/>
          </a:stretch>
        </p:blipFill>
        <p:spPr bwMode="auto">
          <a:xfrm>
            <a:off x="6074479" y="4365104"/>
            <a:ext cx="2808288" cy="22542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9461" name="Picture 5" descr="88"/>
          <p:cNvPicPr>
            <a:picLocks noChangeAspect="1" noChangeArrowheads="1"/>
          </p:cNvPicPr>
          <p:nvPr/>
        </p:nvPicPr>
        <p:blipFill>
          <a:blip r:embed="rId5" cstate="print"/>
          <a:srcRect r="-29" b="-14"/>
          <a:stretch>
            <a:fillRect/>
          </a:stretch>
        </p:blipFill>
        <p:spPr bwMode="auto">
          <a:xfrm>
            <a:off x="5392457" y="2060848"/>
            <a:ext cx="2086166" cy="2544316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33" y="0"/>
            <a:ext cx="914823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tatic.panoramio.com/photos/1920x1280/59499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73455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bankgorodov.ru/public/photos/coa/23799_b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080500" cy="76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C:\Documents and Settings\Людочка\Рабочий стол\Картинки для работы\img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5947594" cy="598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6314" y="857232"/>
            <a:ext cx="4100514" cy="521497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Родную Кубань полюбили навеки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Веселые, щедрые, вольные греки.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Покинув когда-то родную Элладу.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 Кубани цветущей нашли мы отраду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536382" y="1107829"/>
            <a:ext cx="6143668" cy="4785217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979613" y="5876925"/>
            <a:ext cx="6048375" cy="981075"/>
          </a:xfrm>
        </p:spPr>
        <p:txBody>
          <a:bodyPr>
            <a:normAutofit fontScale="92500" lnSpcReduction="20000"/>
          </a:bodyPr>
          <a:lstStyle/>
          <a:p>
            <a:pPr marL="447675" indent="-382588"/>
            <a:r>
              <a:rPr lang="ru-RU" b="1" i="1" dirty="0">
                <a:latin typeface="Georgia" pitchFamily="18" charset="0"/>
              </a:rPr>
              <a:t>21.04. 1729 – </a:t>
            </a:r>
            <a:r>
              <a:rPr lang="ru-RU" b="1" i="1" dirty="0" smtClean="0">
                <a:latin typeface="Georgia" pitchFamily="18" charset="0"/>
              </a:rPr>
              <a:t>6.11.1796</a:t>
            </a:r>
          </a:p>
          <a:p>
            <a:pPr marL="447675" indent="-382588">
              <a:buNone/>
            </a:pPr>
            <a:r>
              <a:rPr lang="ru-RU" b="1" i="1" dirty="0">
                <a:latin typeface="Georgia" pitchFamily="18" charset="0"/>
              </a:rPr>
              <a:t> </a:t>
            </a:r>
            <a:r>
              <a:rPr lang="ru-RU" b="1" i="1" dirty="0" smtClean="0">
                <a:latin typeface="Georgia" pitchFamily="18" charset="0"/>
              </a:rPr>
              <a:t>             Екатерина </a:t>
            </a:r>
            <a:r>
              <a:rPr lang="en-US" b="1" i="1" dirty="0" smtClean="0">
                <a:latin typeface="Georgia" pitchFamily="18" charset="0"/>
              </a:rPr>
              <a:t>II</a:t>
            </a:r>
            <a:endParaRPr lang="ru-RU" b="1" i="1" dirty="0">
              <a:latin typeface="Georgia" pitchFamily="18" charset="0"/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76672"/>
            <a:ext cx="4299480" cy="514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9" name="Picture 5" descr="let8_1791_1793_kaza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136904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ld2.krd.ru/file/gallery/fotogalereja/d_1917/full/06f841fc26f427000786320b4e6ea2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8828980" cy="699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900igr.net/datai/okruzhajuschij-mir/Zemlja-ottsov-moja-zemlja/0017-017-Zemlja-ottsov-moja-zeml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080500" cy="699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7" name="Picture 4" descr="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96413" cy="7605713"/>
          </a:xfrm>
          <a:noFill/>
        </p:spPr>
      </p:pic>
      <p:sp>
        <p:nvSpPr>
          <p:cNvPr id="11268" name="WordArt 7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8208963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Многие народы, </a:t>
            </a:r>
          </a:p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населявшие К</a:t>
            </a: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убань</a:t>
            </a: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,</a:t>
            </a:r>
          </a:p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сделали свой вклад</a:t>
            </a:r>
          </a:p>
          <a:p>
            <a:pPr algn="ctr"/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в её историю, культуру.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ТО ЧТО БЫЛО НА РАБОЧЕМ СТОЛЕ\АТАМАНЬ\DSC002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944" y="100247"/>
            <a:ext cx="4800534" cy="3600400"/>
          </a:xfrm>
          <a:prstGeom prst="rect">
            <a:avLst/>
          </a:prstGeom>
          <a:noFill/>
        </p:spPr>
      </p:pic>
      <p:pic>
        <p:nvPicPr>
          <p:cNvPr id="4" name="Picture 2" descr="E:\ТО ЧТО БЫЛО НА РАБОЧЕМ СТОЛЕ\АТАМАНЬ\DSC002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997" y="3214779"/>
            <a:ext cx="4644008" cy="3483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88024" y="620688"/>
            <a:ext cx="3796691" cy="2862286"/>
            <a:chOff x="2880" y="119"/>
            <a:chExt cx="2898" cy="2075"/>
          </a:xfrm>
        </p:grpSpPr>
        <p:pic>
          <p:nvPicPr>
            <p:cNvPr id="21507" name="Picture 3" descr="3009n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19"/>
              <a:ext cx="2898" cy="2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4604" y="1752"/>
              <a:ext cx="1156" cy="442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rgbClr val="FF0000"/>
                  </a:solidFill>
                  <a:latin typeface="Arial" pitchFamily="34" charset="0"/>
                </a:rPr>
                <a:t>Рожь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85750" y="620687"/>
            <a:ext cx="3979377" cy="2862287"/>
            <a:chOff x="180" y="255"/>
            <a:chExt cx="2546" cy="1939"/>
          </a:xfrm>
        </p:grpSpPr>
        <p:pic>
          <p:nvPicPr>
            <p:cNvPr id="21510" name="Picture 6" descr="1157577231_20060712_120900_05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r="-49" b="-67"/>
            <a:stretch>
              <a:fillRect/>
            </a:stretch>
          </p:blipFill>
          <p:spPr bwMode="auto">
            <a:xfrm>
              <a:off x="180" y="255"/>
              <a:ext cx="2524" cy="1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1111" y="1752"/>
              <a:ext cx="1615" cy="442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rgbClr val="FF0000"/>
                  </a:solidFill>
                  <a:latin typeface="Arial" pitchFamily="34" charset="0"/>
                </a:rPr>
                <a:t>Пшеница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67544" y="3779837"/>
            <a:ext cx="3383731" cy="2995147"/>
            <a:chOff x="0" y="2251"/>
            <a:chExt cx="2744" cy="2019"/>
          </a:xfrm>
        </p:grpSpPr>
        <p:pic>
          <p:nvPicPr>
            <p:cNvPr id="21513" name="Picture 9" descr="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251"/>
              <a:ext cx="2734" cy="1950"/>
            </a:xfrm>
            <a:prstGeom prst="rect">
              <a:avLst/>
            </a:prstGeom>
            <a:noFill/>
          </p:spPr>
        </p:pic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1452" y="3793"/>
              <a:ext cx="1292" cy="477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4000" b="1" dirty="0">
                  <a:solidFill>
                    <a:srgbClr val="FF0000"/>
                  </a:solidFill>
                  <a:latin typeface="Arial" pitchFamily="34" charset="0"/>
                </a:rPr>
                <a:t>Овёс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4265127" y="3708400"/>
            <a:ext cx="4319588" cy="3149600"/>
            <a:chOff x="2925" y="2251"/>
            <a:chExt cx="2835" cy="1984"/>
          </a:xfrm>
        </p:grpSpPr>
        <p:pic>
          <p:nvPicPr>
            <p:cNvPr id="21516" name="Picture 12" descr="кукуруза 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2251"/>
              <a:ext cx="2154" cy="1950"/>
            </a:xfrm>
            <a:prstGeom prst="rect">
              <a:avLst/>
            </a:prstGeom>
            <a:noFill/>
          </p:spPr>
        </p:pic>
        <p:pic>
          <p:nvPicPr>
            <p:cNvPr id="21517" name="Picture 13" descr="kukuruza-c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r="-24" b="-61"/>
            <a:stretch>
              <a:fillRect/>
            </a:stretch>
          </p:blipFill>
          <p:spPr bwMode="auto">
            <a:xfrm>
              <a:off x="2925" y="2296"/>
              <a:ext cx="736" cy="1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4150" y="3793"/>
              <a:ext cx="1610" cy="442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rgbClr val="FF0000"/>
                  </a:solidFill>
                  <a:latin typeface="Arial" pitchFamily="34" charset="0"/>
                </a:rPr>
                <a:t>Кукуруза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69</Words>
  <Application>Microsoft Office PowerPoint</Application>
  <PresentationFormat>Экран (4:3)</PresentationFormat>
  <Paragraphs>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Родную Кубань полюбили навеки Веселые, щедрые, вольные греки. Покинув когда-то родную Элладу. В Кубани цветущей нашли мы отраду.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DNA7 X64</cp:lastModifiedBy>
  <cp:revision>24</cp:revision>
  <dcterms:created xsi:type="dcterms:W3CDTF">2011-05-15T13:43:09Z</dcterms:created>
  <dcterms:modified xsi:type="dcterms:W3CDTF">2016-08-31T21:16:56Z</dcterms:modified>
</cp:coreProperties>
</file>