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60" r:id="rId5"/>
    <p:sldId id="266" r:id="rId6"/>
    <p:sldId id="271" r:id="rId7"/>
    <p:sldId id="267" r:id="rId8"/>
    <p:sldId id="261" r:id="rId9"/>
    <p:sldId id="262" r:id="rId10"/>
    <p:sldId id="274" r:id="rId11"/>
    <p:sldId id="264" r:id="rId12"/>
    <p:sldId id="275" r:id="rId13"/>
    <p:sldId id="276" r:id="rId14"/>
    <p:sldId id="269" r:id="rId15"/>
    <p:sldId id="272" r:id="rId16"/>
    <p:sldId id="273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48A07-AE91-4E30-859E-C56FA337D666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3A3FD-22DB-458F-95FA-A62DBD9EA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5957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D54BA-35FE-4508-93A1-FCE0C3BEE402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0F26E-4C07-4625-8AE7-0539752F4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6171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9951-E1D0-417F-8975-55BDE207AADA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B5413-2F98-4460-B695-2D9B0FBD0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4409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CE28-0CC7-4731-BD31-DD39AB44FD3B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032-1667-4228-9075-B2DA83E4A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5090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0BEF7-BFF3-4E5A-892F-D5BDDE79E7F0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FE7C9-5FBF-4CAC-8C57-681DD6F89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769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424FA-89E9-4DCD-A1E6-8BF6DE86A519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E096-A9DD-4F62-96BE-A635FC8A6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4744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0275C-2B2A-4446-A1FA-16A71218AF92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2C9BC-DB5D-43F1-8037-D7885AEF1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0497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376DB-981A-4E0E-8180-55C4060A291F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77E16-3DF1-46AE-A115-30E210DD7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268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9137-DECF-483F-8990-109F35017F65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706EF-99B9-429E-B6FE-BB6555CBE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881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B52E6-F594-485D-B378-890DA3AB6FB8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DBB4F-1B6D-4C86-8CE5-75E9659BC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406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C1076-139A-4133-8581-357B2F0646E6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E6630-D03A-40D2-AC5B-E9538B62E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66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5C355B-EC7F-4F89-AAB0-E3A21FDDAD9C}" type="datetimeFigureOut">
              <a:rPr lang="ru-RU"/>
              <a:pPr>
                <a:defRPr/>
              </a:pPr>
              <a:t>13.03.2024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E347BE-829F-414A-8806-F4BE361EC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hevoloshins.ru/wp-content/uploads/2011/09/samerf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80528" y="-270792"/>
            <a:ext cx="9505056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3215" y="260648"/>
            <a:ext cx="8266943" cy="10673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«Я – Учитель здоровья!</a:t>
            </a:r>
            <a:r>
              <a:rPr lang="ru-RU" sz="54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»</a:t>
            </a:r>
            <a:endParaRPr lang="ru-RU" sz="54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cs typeface="Aharoni" pitchFamily="2" charset="-79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491452" y="1327994"/>
            <a:ext cx="5184576" cy="45365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Гикалова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Людмила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Михайловна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МБОУ СОШ</a:t>
            </a:r>
            <a:r>
              <a:rPr lang="en-US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№ 11имени</a:t>
            </a:r>
          </a:p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Н. А. Свистунова села Беноково муниципального образования Мостовский район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solidFill>
                <a:srgbClr val="7030A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,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262" y="1885406"/>
            <a:ext cx="3122609" cy="456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420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Pictures\Класс новый\2 КЛАСС-ФОТО\неделя матери\класс\семья20121117_9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34289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F:\фото\соревнование с участием родител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00174"/>
            <a:ext cx="3929058" cy="2946794"/>
          </a:xfrm>
          <a:prstGeom prst="rect">
            <a:avLst/>
          </a:prstGeom>
          <a:noFill/>
        </p:spPr>
      </p:pic>
      <p:pic>
        <p:nvPicPr>
          <p:cNvPr id="7" name="Рисунок 6" descr="C:\Users\Людмила\Pictures\Класс новый\2 КЛАСС-ФОТО\неделя матери\класс\семья20121117_12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286256"/>
            <a:ext cx="385762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Людмила\Pictures\Класс новый\2 КЛАСС-ФОТО\неделя матери\класс\семья20121117_9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357695"/>
            <a:ext cx="342899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Людмила\Pictures\Класс новый\1 класс\8 марта\P3040009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2928934"/>
            <a:ext cx="250029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7158" y="500042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РОДИТЕЛИ – ЯРКИЙ ПРИМЕР ДЛЯ  СВОИХ ДЕТЕЙ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4228745"/>
            <a:ext cx="3888433" cy="2639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1" y="1361792"/>
            <a:ext cx="4178430" cy="27872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67744" y="-37823"/>
            <a:ext cx="57806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Пока свободою горим,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Пока сердца для чести живы,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Мой друг, отчизне посвятим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Души прекрасные порывы!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5" y="4258086"/>
            <a:ext cx="4229606" cy="26121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5" y="1429266"/>
            <a:ext cx="4229606" cy="27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757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Pictures\Класс новый\2 КЛАСС-ФОТО\Лето 2013\30 мая-поход\P523004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303070"/>
            <a:ext cx="4164761" cy="312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116" y="303070"/>
            <a:ext cx="4169884" cy="3125930"/>
          </a:xfrm>
          <a:prstGeom prst="rect">
            <a:avLst/>
          </a:prstGeom>
        </p:spPr>
      </p:pic>
      <p:pic>
        <p:nvPicPr>
          <p:cNvPr id="4" name="Рисунок 3" descr="C:\Users\Людмила\Pictures\Класс новый\2 КЛАСС\лето-5.06.13 г\IMG_45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0504"/>
            <a:ext cx="428624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4002287"/>
            <a:ext cx="4390656" cy="2855712"/>
          </a:xfrm>
          <a:prstGeom prst="rect">
            <a:avLst/>
          </a:prstGeom>
        </p:spPr>
      </p:pic>
      <p:pic>
        <p:nvPicPr>
          <p:cNvPr id="6" name="Picture 3" descr="D:\конкурс я-учитель здоровья\Фото на презентацию\yunye_turist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46118" y="1604954"/>
            <a:ext cx="1824046" cy="18240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108" y="3389561"/>
            <a:ext cx="87163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КРУЖОК ВНЕУРОЧНОЙ ДЕЯТЕЛЬНОСТИ СПОРТИВНО-ОЗДОРОВИТЕЛЬНОГО НАПРАВЛЕНИЯ «ЮНЫЙ ТУРИСТ»</a:t>
            </a:r>
          </a:p>
        </p:txBody>
      </p:sp>
    </p:spTree>
    <p:extLst>
      <p:ext uri="{BB962C8B-B14F-4D97-AF65-F5344CB8AC3E}">
        <p14:creationId xmlns:p14="http://schemas.microsoft.com/office/powerpoint/2010/main" xmlns="" val="6230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Pictures\Класс новый\краснодар- океанариум, музей-2015\DSC095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65" y="15113"/>
            <a:ext cx="370790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D:\конкурс я-учитель здоровья\Фото на презентацию\IMG_20170628_133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436" y="15113"/>
            <a:ext cx="4317988" cy="3471325"/>
          </a:xfrm>
          <a:prstGeom prst="rect">
            <a:avLst/>
          </a:prstGeom>
          <a:noFill/>
        </p:spPr>
      </p:pic>
      <p:pic>
        <p:nvPicPr>
          <p:cNvPr id="10246" name="Picture 6" descr="D:\конкурс я-учитель здоровья\Фото на презентацию\IMG_20170628_120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86250"/>
            <a:ext cx="4572000" cy="2571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48388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ПУТЕШЕСТВИЯ В РАЗНЫЕ УГОЛКИ НАШЕГО КРАЯ И НЕ ТОЛЬКО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69060"/>
            <a:ext cx="3851920" cy="288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86124"/>
            <a:ext cx="4000496" cy="3571876"/>
          </a:xfrm>
          <a:prstGeom prst="rect">
            <a:avLst/>
          </a:prstGeom>
          <a:noFill/>
        </p:spPr>
      </p:pic>
      <p:pic>
        <p:nvPicPr>
          <p:cNvPr id="1029" name="Picture 5" descr="D:\конкурс я-учитель здоровья\Изображение0131 (3).JPG"/>
          <p:cNvPicPr>
            <a:picLocks noChangeAspect="1" noChangeArrowheads="1"/>
          </p:cNvPicPr>
          <p:nvPr/>
        </p:nvPicPr>
        <p:blipFill>
          <a:blip r:embed="rId3" cstate="print"/>
          <a:srcRect l="2584" t="2222" b="3333"/>
          <a:stretch>
            <a:fillRect/>
          </a:stretch>
        </p:blipFill>
        <p:spPr bwMode="auto">
          <a:xfrm>
            <a:off x="4714876" y="785794"/>
            <a:ext cx="4429124" cy="60722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642918"/>
            <a:ext cx="4500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Наши успехи в спорте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конкурс я-учитель здоровья\Изображение0131 (2).JPG"/>
          <p:cNvPicPr>
            <a:picLocks noChangeAspect="1" noChangeArrowheads="1"/>
          </p:cNvPicPr>
          <p:nvPr/>
        </p:nvPicPr>
        <p:blipFill>
          <a:blip r:embed="rId2" cstate="print"/>
          <a:srcRect r="2780" b="2083"/>
          <a:stretch>
            <a:fillRect/>
          </a:stretch>
        </p:blipFill>
        <p:spPr bwMode="auto">
          <a:xfrm>
            <a:off x="0" y="214290"/>
            <a:ext cx="4564418" cy="65008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Собственное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здоровье и </a:t>
            </a:r>
            <a:r>
              <a:rPr lang="ru-RU" sz="3200" b="1" dirty="0" err="1" smtClean="0">
                <a:solidFill>
                  <a:srgbClr val="FF0000"/>
                </a:solidFill>
              </a:rPr>
              <a:t>здоровьесберегающее</a:t>
            </a:r>
            <a:r>
              <a:rPr lang="ru-RU" sz="3200" b="1" dirty="0" smtClean="0">
                <a:solidFill>
                  <a:srgbClr val="FF0000"/>
                </a:solidFill>
              </a:rPr>
              <a:t> поведение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2" name="Picture 4" descr="F:\класс 2011-2015\3 КЛАСС\Сафари\САФФАРИ\DSC08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1" y="3429000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6600" b="1" dirty="0"/>
              <a:t>Здоровые дети – здоровая Россия!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2730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 Я – учитель здоровья.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Моя </a:t>
            </a:r>
            <a:r>
              <a:rPr lang="ru-RU" b="1" dirty="0">
                <a:solidFill>
                  <a:srgbClr val="FF0000"/>
                </a:solidFill>
              </a:rPr>
              <a:t>цель - научить детей быть здоровыми и достойными гражданами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539750" y="333375"/>
            <a:ext cx="7993063" cy="57927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44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«Здоровье– это состояние полного душевного, физического и социального благополучия, а не только отсутствие болезней и физических факторов» </a:t>
            </a:r>
            <a:r>
              <a:rPr lang="ru-RU" dirty="0" smtClean="0"/>
              <a:t>-</a:t>
            </a:r>
          </a:p>
          <a:p>
            <a:pPr marL="0" indent="0" algn="r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1800" dirty="0" smtClean="0"/>
              <a:t>(определение здоровья, данное Всемирной   организацией здоровья)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692696"/>
            <a:ext cx="8229600" cy="582771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Актуальность данной темы  </a:t>
            </a:r>
            <a:r>
              <a:rPr lang="ru-RU" sz="2800" dirty="0" smtClean="0">
                <a:solidFill>
                  <a:srgbClr val="002060"/>
                </a:solidFill>
              </a:rPr>
              <a:t>обусловлена потребностью человека, общества и государства в </a:t>
            </a:r>
            <a:r>
              <a:rPr lang="ru-RU" sz="2800" dirty="0" err="1" smtClean="0">
                <a:solidFill>
                  <a:srgbClr val="002060"/>
                </a:solidFill>
              </a:rPr>
              <a:t>здоровьесберегающем</a:t>
            </a:r>
            <a:r>
              <a:rPr lang="ru-RU" sz="2800" dirty="0" smtClean="0">
                <a:solidFill>
                  <a:srgbClr val="002060"/>
                </a:solidFill>
              </a:rPr>
              <a:t> образовании, необходимости формирования  позитивного отношения к  здоровью и установки на сохранение, укрепление и развитие собственного здоровья </a:t>
            </a:r>
            <a:r>
              <a:rPr lang="ru-RU" sz="2800" dirty="0">
                <a:solidFill>
                  <a:srgbClr val="002060"/>
                </a:solidFill>
              </a:rPr>
              <a:t>у школьников.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Задачи: 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1. </a:t>
            </a:r>
            <a:r>
              <a:rPr lang="ru-RU" sz="2800" dirty="0" smtClean="0">
                <a:solidFill>
                  <a:srgbClr val="002060"/>
                </a:solidFill>
              </a:rPr>
              <a:t>Способствовать формированию </a:t>
            </a:r>
            <a:r>
              <a:rPr lang="ru-RU" sz="2800" dirty="0">
                <a:solidFill>
                  <a:srgbClr val="002060"/>
                </a:solidFill>
              </a:rPr>
              <a:t>у учащихся </a:t>
            </a:r>
            <a:r>
              <a:rPr lang="ru-RU" sz="2800" dirty="0" smtClean="0">
                <a:solidFill>
                  <a:srgbClr val="002060"/>
                </a:solidFill>
              </a:rPr>
              <a:t>необходимых  знаний, умений </a:t>
            </a:r>
            <a:r>
              <a:rPr lang="ru-RU" sz="2800" dirty="0">
                <a:solidFill>
                  <a:srgbClr val="002060"/>
                </a:solidFill>
              </a:rPr>
              <a:t>и </a:t>
            </a:r>
            <a:r>
              <a:rPr lang="ru-RU" sz="2800" dirty="0" smtClean="0">
                <a:solidFill>
                  <a:srgbClr val="002060"/>
                </a:solidFill>
              </a:rPr>
              <a:t>навыков </a:t>
            </a:r>
            <a:r>
              <a:rPr lang="ru-RU" sz="2800" dirty="0">
                <a:solidFill>
                  <a:srgbClr val="002060"/>
                </a:solidFill>
              </a:rPr>
              <a:t>по здоровому образу жизни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2. Научить использовать полученные знания  </a:t>
            </a:r>
            <a:r>
              <a:rPr lang="ru-RU" sz="2800" dirty="0" err="1">
                <a:solidFill>
                  <a:srgbClr val="002060"/>
                </a:solidFill>
              </a:rPr>
              <a:t>здоровьесбережения</a:t>
            </a:r>
            <a:r>
              <a:rPr lang="ru-RU" sz="2800" dirty="0">
                <a:solidFill>
                  <a:srgbClr val="002060"/>
                </a:solidFill>
              </a:rPr>
              <a:t> в повседневной жизни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конкурс я-учитель здоровья\Фото на презентацию\DSC0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571744"/>
            <a:ext cx="2286016" cy="3801213"/>
          </a:xfrm>
          <a:prstGeom prst="rect">
            <a:avLst/>
          </a:prstGeom>
          <a:noFill/>
        </p:spPr>
      </p:pic>
      <p:pic>
        <p:nvPicPr>
          <p:cNvPr id="7171" name="Picture 3" descr="D:\конкурс я-учитель здоровья\Фото на презентацию\DSC01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4746" y="4500570"/>
            <a:ext cx="3529254" cy="2357430"/>
          </a:xfrm>
          <a:prstGeom prst="rect">
            <a:avLst/>
          </a:prstGeom>
          <a:noFill/>
        </p:spPr>
      </p:pic>
      <p:pic>
        <p:nvPicPr>
          <p:cNvPr id="7172" name="Picture 4" descr="D:\конкурс я-учитель здоровья\Фото на презентацию\DSC012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1744"/>
            <a:ext cx="3374562" cy="25003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1538" y="1357298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ОСМОТР  ПЕРЕД НАЧАЛОМ УЧЕБНОГО ГОДА	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конкурс я-учитель здоровья\Фото на презентацию\DSC01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96604"/>
            <a:ext cx="5929354" cy="4447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7148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ПРАВИЛЬНОЕ СБАЛАНСИРОВАНИЕ ПИТАНИЕ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конкурс я-учитель здоровья\Фото на презентацию\IMG_20170206_092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9" y="4214818"/>
            <a:ext cx="4698991" cy="26431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ДЕНЬ ЗДОРОВЬЯ 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ВСТРЕЧА СО СПЕЦИАЛИСТАМИ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195" name="Picture 3" descr="D:\конкурс я-учитель здоровья\Фото на презентацию\IMG_20170206_0949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14818"/>
            <a:ext cx="4698990" cy="2643182"/>
          </a:xfrm>
          <a:prstGeom prst="rect">
            <a:avLst/>
          </a:prstGeom>
          <a:noFill/>
        </p:spPr>
      </p:pic>
      <p:pic>
        <p:nvPicPr>
          <p:cNvPr id="8196" name="Picture 4" descr="D:\конкурс я-учитель здоровья\Фото на презентацию\IMG_20170206_1004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43050"/>
            <a:ext cx="4714876" cy="2571768"/>
          </a:xfrm>
          <a:prstGeom prst="rect">
            <a:avLst/>
          </a:prstGeom>
          <a:noFill/>
        </p:spPr>
      </p:pic>
      <p:pic>
        <p:nvPicPr>
          <p:cNvPr id="8197" name="Picture 5" descr="F:\фото\встреча сдоктором.JPG"/>
          <p:cNvPicPr>
            <a:picLocks noChangeAspect="1" noChangeArrowheads="1"/>
          </p:cNvPicPr>
          <p:nvPr/>
        </p:nvPicPr>
        <p:blipFill>
          <a:blip r:embed="rId5" cstate="print"/>
          <a:srcRect b="18559"/>
          <a:stretch>
            <a:fillRect/>
          </a:stretch>
        </p:blipFill>
        <p:spPr bwMode="auto">
          <a:xfrm>
            <a:off x="4714876" y="1643050"/>
            <a:ext cx="4429124" cy="2618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11188" y="-561975"/>
            <a:ext cx="8047037" cy="1614488"/>
          </a:xfrm>
        </p:spPr>
        <p:txBody>
          <a:bodyPr rtlCol="0"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sz="7000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sz="7000" dirty="0"/>
          </a:p>
          <a:p>
            <a:pPr marL="0" indent="0" algn="ctr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11200" b="1" dirty="0" smtClean="0">
                <a:solidFill>
                  <a:srgbClr val="808080"/>
                </a:solidFill>
              </a:rPr>
              <a:t>  </a:t>
            </a:r>
            <a:r>
              <a:rPr lang="ru-RU" sz="11200" b="1" dirty="0" smtClean="0">
                <a:solidFill>
                  <a:srgbClr val="FF0000"/>
                </a:solidFill>
              </a:rPr>
              <a:t>Чтоб </a:t>
            </a:r>
            <a:r>
              <a:rPr lang="ru-RU" sz="11200" b="1" dirty="0">
                <a:solidFill>
                  <a:srgbClr val="FF0000"/>
                </a:solidFill>
              </a:rPr>
              <a:t>успешно развиваться – надо спортом заниматься</a:t>
            </a:r>
          </a:p>
        </p:txBody>
      </p:sp>
      <p:pic>
        <p:nvPicPr>
          <p:cNvPr id="2050" name="Picture 2" descr="D:\конкурс я-учитель здоровья\Фото на презентацию\DSC00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071834" cy="2303875"/>
          </a:xfrm>
          <a:prstGeom prst="rect">
            <a:avLst/>
          </a:prstGeom>
          <a:noFill/>
        </p:spPr>
      </p:pic>
      <p:pic>
        <p:nvPicPr>
          <p:cNvPr id="2052" name="Picture 4" descr="D:\конкурс я-учитель здоровья\Фото на презентацию\DSC008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8"/>
            <a:ext cx="2768119" cy="2285992"/>
          </a:xfrm>
          <a:prstGeom prst="rect">
            <a:avLst/>
          </a:prstGeom>
          <a:noFill/>
        </p:spPr>
      </p:pic>
      <p:pic>
        <p:nvPicPr>
          <p:cNvPr id="2053" name="Picture 5" descr="D:\конкурс я-учитель здоровья\Фото на презентацию\DSC012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399836"/>
            <a:ext cx="3643306" cy="2458163"/>
          </a:xfrm>
          <a:prstGeom prst="rect">
            <a:avLst/>
          </a:prstGeom>
          <a:noFill/>
        </p:spPr>
      </p:pic>
      <p:pic>
        <p:nvPicPr>
          <p:cNvPr id="2054" name="Picture 6" descr="D:\конкурс я-учитель здоровья\Фото на презентацию\DSC012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857232"/>
            <a:ext cx="3357586" cy="2518190"/>
          </a:xfrm>
          <a:prstGeom prst="rect">
            <a:avLst/>
          </a:prstGeom>
          <a:noFill/>
        </p:spPr>
      </p:pic>
      <p:pic>
        <p:nvPicPr>
          <p:cNvPr id="13" name="Рисунок 12" descr="C:\Users\Людмила\Pictures\Класс новый\2 КЛАСС-ФОТО\неделя матери\класс\семья20121117_14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2571744"/>
            <a:ext cx="4007965" cy="241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</a:rPr>
              <a:t>Соблюдать режим двигательной активности во всех видах деятельности</a:t>
            </a:r>
          </a:p>
        </p:txBody>
      </p:sp>
      <p:pic>
        <p:nvPicPr>
          <p:cNvPr id="3074" name="Picture 2" descr="D:\конкурс я-учитель здоровья\Фото на презентацию\DSC002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71942"/>
            <a:ext cx="3714744" cy="2786058"/>
          </a:xfrm>
          <a:prstGeom prst="rect">
            <a:avLst/>
          </a:prstGeom>
          <a:noFill/>
        </p:spPr>
      </p:pic>
      <p:pic>
        <p:nvPicPr>
          <p:cNvPr id="3076" name="Picture 4" descr="D:\конкурс я-учитель здоровья\Фото на презентацию\IMG_07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714488"/>
            <a:ext cx="4143372" cy="2571768"/>
          </a:xfrm>
          <a:prstGeom prst="rect">
            <a:avLst/>
          </a:prstGeom>
          <a:noFill/>
        </p:spPr>
      </p:pic>
      <p:pic>
        <p:nvPicPr>
          <p:cNvPr id="2050" name="Picture 2" descr="D:\класс -фото 17\IMG_20170930_1058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643050"/>
            <a:ext cx="3714744" cy="2678925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4321975"/>
            <a:ext cx="3672408" cy="2534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Одним из самых популярных упражнений, рекомендуемых для профилактики, оздоровления является бег, ходьба. Оздоровительный бег является наиболее простым и доступным (в техническом отношении), а потому и самым массовым.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20244" y="4967221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/>
              <a:t>Бег, занятие очень простое</a:t>
            </a:r>
          </a:p>
          <a:p>
            <a:pPr>
              <a:defRPr/>
            </a:pPr>
            <a:r>
              <a:rPr lang="ru-RU" sz="2400" b="1" dirty="0"/>
              <a:t>Не требует больших затрат</a:t>
            </a:r>
          </a:p>
          <a:p>
            <a:pPr>
              <a:defRPr/>
            </a:pPr>
            <a:r>
              <a:rPr lang="ru-RU" sz="2400" b="1" dirty="0"/>
              <a:t>А польза для здоровья большая</a:t>
            </a:r>
          </a:p>
          <a:p>
            <a:pPr>
              <a:defRPr/>
            </a:pPr>
            <a:r>
              <a:rPr lang="ru-RU" sz="2400" b="1" dirty="0"/>
              <a:t>И в жизни все идет на лад.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7064"/>
            <a:ext cx="3932261" cy="24751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187064"/>
            <a:ext cx="4268724" cy="2485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46103"/>
            <a:ext cx="3932261" cy="221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332256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225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Волна</vt:lpstr>
      <vt:lpstr>Слайд 1</vt:lpstr>
      <vt:lpstr>Слайд 2</vt:lpstr>
      <vt:lpstr>Актуальность данной темы  обусловлена потребностью человека, общества и государства в здоровьесберегающем образовании, необходимости формирования  позитивного отношения к  здоровью и установки на сохранение, укрепление и развитие собственного здоровья у школьников. Задачи:  1. Способствовать формированию у учащихся необходимых  знаний, умений и навыков по здоровому образу жизни 2. Научить использовать полученные знания  здоровьесбережения в повседневной жизни </vt:lpstr>
      <vt:lpstr>Слайд 4</vt:lpstr>
      <vt:lpstr>Слайд 5</vt:lpstr>
      <vt:lpstr>Слайд 6</vt:lpstr>
      <vt:lpstr>Слайд 7</vt:lpstr>
      <vt:lpstr>Соблюдать режим двигательной активности во всех видах деятельности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Я – учитель здоровья.  Моя цель - научить детей быть здоровыми и достойными гражданами России.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Гикалова</cp:lastModifiedBy>
  <cp:revision>24</cp:revision>
  <dcterms:created xsi:type="dcterms:W3CDTF">2017-09-29T17:46:32Z</dcterms:created>
  <dcterms:modified xsi:type="dcterms:W3CDTF">2024-03-13T11:55:37Z</dcterms:modified>
</cp:coreProperties>
</file>