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  <p:sldMasterId id="2147483709" r:id="rId6"/>
  </p:sldMasterIdLst>
  <p:sldIdLst>
    <p:sldId id="259" r:id="rId7"/>
    <p:sldId id="270" r:id="rId8"/>
    <p:sldId id="271" r:id="rId9"/>
    <p:sldId id="265" r:id="rId10"/>
    <p:sldId id="275" r:id="rId11"/>
    <p:sldId id="274" r:id="rId12"/>
    <p:sldId id="273" r:id="rId13"/>
    <p:sldId id="272" r:id="rId14"/>
    <p:sldId id="276" r:id="rId15"/>
    <p:sldId id="277" r:id="rId16"/>
    <p:sldId id="278" r:id="rId17"/>
    <p:sldId id="258" r:id="rId18"/>
    <p:sldId id="257" r:id="rId19"/>
    <p:sldId id="279" r:id="rId20"/>
    <p:sldId id="280" r:id="rId21"/>
    <p:sldId id="282" r:id="rId22"/>
    <p:sldId id="281" r:id="rId23"/>
    <p:sldId id="284" r:id="rId24"/>
    <p:sldId id="287" r:id="rId25"/>
    <p:sldId id="288" r:id="rId26"/>
    <p:sldId id="286" r:id="rId27"/>
    <p:sldId id="296" r:id="rId28"/>
    <p:sldId id="295" r:id="rId29"/>
    <p:sldId id="285" r:id="rId30"/>
    <p:sldId id="290" r:id="rId31"/>
    <p:sldId id="291" r:id="rId32"/>
    <p:sldId id="292" r:id="rId33"/>
    <p:sldId id="297" r:id="rId34"/>
    <p:sldId id="294" r:id="rId35"/>
    <p:sldId id="293" r:id="rId36"/>
    <p:sldId id="298" r:id="rId37"/>
    <p:sldId id="299" r:id="rId38"/>
    <p:sldId id="300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14"/>
            <a:ext cx="8229600" cy="4525963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F3597B-B527-40BB-9276-C70291A1FF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4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1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1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9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69" y="27306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9" y="1435115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3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3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8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1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1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2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2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66" y="27306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7" y="143511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2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1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1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1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1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62" y="273060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3" y="143511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9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4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4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7" y="27305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435106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2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70" y="27306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21" y="1435116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1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1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1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1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3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3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latin typeface="Constantia" pitchFamily="18" charset="0"/>
              </a:rPr>
              <a:t>Р а </a:t>
            </a:r>
            <a:r>
              <a:rPr lang="ru-RU" b="1" dirty="0" err="1">
                <a:solidFill>
                  <a:srgbClr val="FF0000"/>
                </a:solidFill>
                <a:latin typeface="Constantia" pitchFamily="18" charset="0"/>
              </a:rPr>
              <a:t>з</a:t>
            </a:r>
            <a:r>
              <a:rPr lang="ru-RU" b="1" dirty="0">
                <a:solidFill>
                  <a:srgbClr val="FF0000"/>
                </a:solidFill>
                <a:latin typeface="Constantia" pitchFamily="18" charset="0"/>
              </a:rPr>
              <a:t> г а д </a:t>
            </a:r>
            <a:r>
              <a:rPr lang="ru-RU" b="1">
                <a:solidFill>
                  <a:srgbClr val="FF0000"/>
                </a:solidFill>
                <a:latin typeface="Constantia" pitchFamily="18" charset="0"/>
              </a:rPr>
              <a:t>а </a:t>
            </a:r>
            <a:r>
              <a:rPr lang="ru-RU" b="1" smtClean="0">
                <a:solidFill>
                  <a:srgbClr val="FF0000"/>
                </a:solidFill>
                <a:latin typeface="Constantia" pitchFamily="18" charset="0"/>
              </a:rPr>
              <a:t>й т е   </a:t>
            </a:r>
            <a:r>
              <a:rPr lang="ru-RU" b="1" dirty="0">
                <a:solidFill>
                  <a:srgbClr val="FF0000"/>
                </a:solidFill>
                <a:latin typeface="Constantia" pitchFamily="18" charset="0"/>
              </a:rPr>
              <a:t>к </a:t>
            </a:r>
            <a:r>
              <a:rPr lang="ru-RU" b="1" dirty="0" err="1">
                <a:solidFill>
                  <a:srgbClr val="FF0000"/>
                </a:solidFill>
                <a:latin typeface="Constantia" pitchFamily="18" charset="0"/>
              </a:rPr>
              <a:t>р</a:t>
            </a:r>
            <a:r>
              <a:rPr lang="ru-RU" b="1" dirty="0">
                <a:solidFill>
                  <a:srgbClr val="FF0000"/>
                </a:solidFill>
                <a:latin typeface="Constantia" pitchFamily="18" charset="0"/>
              </a:rPr>
              <a:t> о с </a:t>
            </a:r>
            <a:r>
              <a:rPr lang="ru-RU" b="1" dirty="0" err="1">
                <a:solidFill>
                  <a:srgbClr val="FF0000"/>
                </a:solidFill>
                <a:latin typeface="Constantia" pitchFamily="18" charset="0"/>
              </a:rPr>
              <a:t>с</a:t>
            </a:r>
            <a:r>
              <a:rPr lang="ru-RU" b="1" dirty="0">
                <a:solidFill>
                  <a:srgbClr val="FF0000"/>
                </a:solidFill>
                <a:latin typeface="Constantia" pitchFamily="18" charset="0"/>
              </a:rPr>
              <a:t> в о </a:t>
            </a:r>
            <a:r>
              <a:rPr lang="ru-RU" b="1" dirty="0" err="1">
                <a:solidFill>
                  <a:srgbClr val="FF0000"/>
                </a:solidFill>
                <a:latin typeface="Constantia" pitchFamily="18" charset="0"/>
              </a:rPr>
              <a:t>р</a:t>
            </a:r>
            <a:r>
              <a:rPr lang="ru-RU" b="1" dirty="0">
                <a:solidFill>
                  <a:srgbClr val="FF0000"/>
                </a:solidFill>
                <a:latin typeface="Constantia" pitchFamily="18" charset="0"/>
              </a:rPr>
              <a:t> д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ph type="tbl" idx="1"/>
          </p:nvPr>
        </p:nvGraphicFramePr>
        <p:xfrm>
          <a:off x="428606" y="1142998"/>
          <a:ext cx="8501116" cy="5500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</a:tblGrid>
              <a:tr h="551505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1505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7182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1505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1505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1505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1505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Х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Р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Х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Р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Й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8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30847"/>
            <a:ext cx="9144000" cy="1685077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Населенные пункты не ведут своего летоисчисления, улицы не пишут воспоминаний, дома не оставляют рассказов о своих хозяевах и строителях. В нашей стране много городов и сел, станиц и поселков. И каждый населенный пункт, малый и большой, молодой и древний, дорог тому, кто связан с ним на всю жизнь.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026" name="Picture 2" descr="F:\120 лет МОСТОВСКОМУ\ФОТО МОСТЫ\51059391323ac323318690dbdc1488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1928802"/>
            <a:ext cx="5348697" cy="3643338"/>
          </a:xfrm>
          <a:prstGeom prst="rect">
            <a:avLst/>
          </a:prstGeom>
          <a:noFill/>
        </p:spPr>
      </p:pic>
      <p:pic>
        <p:nvPicPr>
          <p:cNvPr id="6" name="Рисунок 5" descr="http://www.pokrovka-info.ru/images/svedeniya/kub/Mostovskoi.gif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9" y="2000241"/>
            <a:ext cx="278608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дминистратор\Desktop\мостовской\Fla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345" y="3429015"/>
            <a:ext cx="9145345" cy="3429001"/>
          </a:xfrm>
          <a:prstGeom prst="rect">
            <a:avLst/>
          </a:prstGeom>
          <a:noFill/>
        </p:spPr>
      </p:pic>
      <p:pic>
        <p:nvPicPr>
          <p:cNvPr id="1031" name="Picture 7" descr="C:\Users\Администратор\Desktop\мостовской\Gerb_отредактировано-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" y="-1"/>
            <a:ext cx="3932169" cy="2726923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000496" y="785808"/>
            <a:ext cx="48577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atin typeface="Comic Sans MS" pitchFamily="66" charset="0"/>
              </a:rPr>
              <a:t> </a:t>
            </a:r>
            <a:endParaRPr lang="ru-RU" sz="5400" b="1" dirty="0" smtClean="0">
              <a:latin typeface="Comic Sans MS" pitchFamily="66" charset="0"/>
            </a:endParaRPr>
          </a:p>
          <a:p>
            <a:pPr algn="ctr"/>
            <a:r>
              <a:rPr lang="ru-RU" sz="5400" b="1" dirty="0" smtClean="0">
                <a:latin typeface="Comic Sans MS" pitchFamily="66" charset="0"/>
              </a:rPr>
              <a:t>посёлок </a:t>
            </a:r>
          </a:p>
          <a:p>
            <a:pPr algn="ctr"/>
            <a:r>
              <a:rPr lang="ru-RU" sz="5400" b="1" dirty="0" smtClean="0">
                <a:latin typeface="Comic Sans MS" pitchFamily="66" charset="0"/>
              </a:rPr>
              <a:t>Мостовской</a:t>
            </a:r>
            <a:endParaRPr lang="ru-RU" sz="5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Администратор\Desktop\мостовской\rayon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50720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мостовской\73896800134155776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0"/>
            <a:ext cx="9144019" cy="514351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64358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Администрация Мостовского района </a:t>
            </a:r>
            <a:endParaRPr lang="ru-RU" sz="40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120 лет МОСТОВСКОМУ\ФОТО МОСТЫ\dsc004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20 лет МОСТОВСКОМУ\ФОТО МОСТЫ\dsc00408.jpg"/>
          <p:cNvPicPr>
            <a:picLocks noChangeAspect="1" noChangeArrowheads="1"/>
          </p:cNvPicPr>
          <p:nvPr/>
        </p:nvPicPr>
        <p:blipFill>
          <a:blip r:embed="rId2"/>
          <a:srcRect r="7031" b="145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111552" y="714358"/>
            <a:ext cx="4032448" cy="5055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Главная достопримечательность поселка Мостовской – это памятник великому и могучему русскому языку. Большой куб из красного мрамора установлен в самом центре поселка. Открытие памятника состоялось в 2003 году в день славянской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письменности</a:t>
            </a:r>
            <a:r>
              <a:rPr lang="ru-RU" sz="2400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1506" name="Picture 2" descr="C:\Users\Администратор\Desktop\мостовской\2346813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054104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6249" y="3500438"/>
            <a:ext cx="437997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Comic Sans MS" pitchFamily="66" charset="0"/>
              </a:rPr>
              <a:t>Совсем недавно в поселке полностью отреставрировали кинотеатр «МИР», который сразу же стал излюбленным местом препровождения мостовчан. </a:t>
            </a:r>
            <a:endParaRPr lang="ru-RU" sz="24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22530" name="Picture 2" descr="C:\Users\Администратор\Desktop\мостовской\2435п421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3" y="0"/>
            <a:ext cx="7793307" cy="3287122"/>
          </a:xfrm>
          <a:prstGeom prst="rect">
            <a:avLst/>
          </a:prstGeom>
          <a:noFill/>
        </p:spPr>
      </p:pic>
      <p:pic>
        <p:nvPicPr>
          <p:cNvPr id="3074" name="Picture 2" descr="C:\Users\Людмила\Pictures\Класс новый\1 класс\ЗИМА-каникулы\семья20120107_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" y="3286125"/>
            <a:ext cx="4143404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ph type="tbl" idx="1"/>
          </p:nvPr>
        </p:nvGraphicFramePr>
        <p:xfrm>
          <a:off x="428606" y="1142998"/>
          <a:ext cx="8501116" cy="5500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</a:tblGrid>
              <a:tr h="551505">
                <a:tc rowSpan="3"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1505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7182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1505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1505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1505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1505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C:\Users\Администратор\Desktop\мостовской\4280533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73" y="0"/>
            <a:ext cx="7371839" cy="30003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000379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Comic Sans MS" pitchFamily="66" charset="0"/>
              </a:rPr>
              <a:t>Фонтан! Достопримечательность поселка Мостовской Краснодарского края. Объект гордости мостовчан. Как его называют: "Пляшущий фонтан", "Танцующий фонтан", "Поющий фонтан", </a:t>
            </a:r>
            <a:r>
              <a:rPr lang="ru-RU" sz="2000" dirty="0" err="1" smtClean="0">
                <a:latin typeface="Comic Sans MS" pitchFamily="66" charset="0"/>
              </a:rPr>
              <a:t>фонтан</a:t>
            </a:r>
            <a:r>
              <a:rPr lang="ru-RU" sz="2000" dirty="0" smtClean="0">
                <a:latin typeface="Comic Sans MS" pitchFamily="66" charset="0"/>
              </a:rPr>
              <a:t> "Торнадо", "музыкальный фонтан".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2533" name="Picture 5" descr="C:\Users\Администратор\Desktop\мостовской\mostovskoy_preview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28664" y="4429108"/>
            <a:ext cx="7365107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120 лет МОСТОВСКОМУ\ФОТО МОСТЫ\Zdanie v Mostovsk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543333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0" y="5786454"/>
            <a:ext cx="8001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ДЕТСКАЯ ПОЛИКЛИНИКА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 descr="C:\Users\Администратор\Desktop\мостовской\для_альбома_2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67252" y="0"/>
            <a:ext cx="4476749" cy="335756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35579" y="714356"/>
            <a:ext cx="35792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Церковь  Святого Рождества </a:t>
            </a:r>
          </a:p>
          <a:p>
            <a:pPr algn="ctr"/>
            <a:r>
              <a:rPr lang="ru-RU" sz="3200" dirty="0" smtClean="0">
                <a:latin typeface="Comic Sans MS" pitchFamily="66" charset="0"/>
              </a:rPr>
              <a:t>Богородицы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5122" name="Picture 2" descr="F:\120 лет МОСТОВСКОМУ\Мостовской\Изображ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8934"/>
            <a:ext cx="4706112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636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В парке отреставрирован Дом культуры, в котором проходят спектакли, концерты и новогодние представления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4098" name="Picture 2" descr="F:\120 лет МОСТОВСКОМУ\Мостовской\Изображение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6691330" cy="46668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500042"/>
            <a:ext cx="4572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26 апреля 2011 года, состоялась торжественная церемония открытия памятника участникам ликвидации атомных аварий. Ее приурочили к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25-летию со дня трагедии на Чернобыльской станции. Созданием мемориала в течение трех месяцев занимались мастера из Донецка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1507" name="Picture 3" descr="C:\Users\Администратор\Desktop\мостовской\17311556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82" y="0"/>
            <a:ext cx="407193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5853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Центром Мостовского является местный парк, это место, где проходят все важнейшие события </a:t>
            </a:r>
            <a:r>
              <a:rPr lang="ru-RU" sz="2800" dirty="0" smtClean="0">
                <a:latin typeface="Comic Sans MS" pitchFamily="66" charset="0"/>
              </a:rPr>
              <a:t>поселка и самый главный праздник </a:t>
            </a:r>
            <a:r>
              <a:rPr lang="ru-RU" sz="2800" dirty="0" smtClean="0">
                <a:latin typeface="Comic Sans MS" pitchFamily="66" charset="0"/>
              </a:rPr>
              <a:t>День Победы «со слезами на глазах» </a:t>
            </a:r>
            <a:r>
              <a:rPr lang="ru-RU" sz="2800" dirty="0" smtClean="0">
                <a:latin typeface="Comic Sans MS" pitchFamily="66" charset="0"/>
              </a:rPr>
              <a:t>. 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3554" name="Picture 2" descr="C:\Users\Администратор\Desktop\мостовской\dsc024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" y="2071678"/>
            <a:ext cx="5255879" cy="2214578"/>
          </a:xfrm>
          <a:prstGeom prst="rect">
            <a:avLst/>
          </a:prstGeom>
          <a:noFill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714753"/>
            <a:ext cx="5302693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86383" y="2071679"/>
            <a:ext cx="3857620" cy="3141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643571" y="5715016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Аллея Славы</a:t>
            </a:r>
            <a:endParaRPr lang="ru-RU" sz="2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143253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Перед </a:t>
            </a:r>
            <a:r>
              <a:rPr lang="ru-RU" sz="2800" dirty="0" smtClean="0">
                <a:latin typeface="Comic Sans MS" pitchFamily="66" charset="0"/>
              </a:rPr>
              <a:t>предстоящим праздником парк украшают</a:t>
            </a:r>
            <a:r>
              <a:rPr lang="ru-RU" sz="2800" dirty="0" smtClean="0">
                <a:latin typeface="Comic Sans MS" pitchFamily="66" charset="0"/>
              </a:rPr>
              <a:t>, высаживают красивейшие цветы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3555" name="Picture 3" descr="C:\Users\Администратор\Desktop\мостовской\529872001334293755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4742867" cy="3143248"/>
          </a:xfrm>
          <a:prstGeom prst="rect">
            <a:avLst/>
          </a:prstGeom>
          <a:noFill/>
        </p:spPr>
      </p:pic>
      <p:pic>
        <p:nvPicPr>
          <p:cNvPr id="23556" name="Picture 4" descr="C:\Users\Администратор\Desktop\мостовской\685523001326713690_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0581" y="4286256"/>
            <a:ext cx="4573419" cy="2571744"/>
          </a:xfrm>
          <a:prstGeom prst="rect">
            <a:avLst/>
          </a:prstGeom>
          <a:noFill/>
        </p:spPr>
      </p:pic>
      <p:pic>
        <p:nvPicPr>
          <p:cNvPr id="23557" name="Picture 5" descr="C:\Users\Администратор\Desktop\мостовской\250012001334293862_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4286256"/>
            <a:ext cx="4742808" cy="2571744"/>
          </a:xfrm>
          <a:prstGeom prst="rect">
            <a:avLst/>
          </a:prstGeom>
          <a:noFill/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59613" y="0"/>
            <a:ext cx="438438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"/>
            <a:ext cx="9144000" cy="2654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Центром Мостовского является местный парк, это место, где проходят все важнейшие события поселка(День Поселка, День Победы, 8 Марта словом все известные нам праздники). </a:t>
            </a:r>
            <a:r>
              <a:rPr lang="ru-RU" sz="2800" dirty="0" err="1" smtClean="0">
                <a:latin typeface="Comic Sans MS" pitchFamily="66" charset="0"/>
              </a:rPr>
              <a:t>Вообщем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latin typeface="Comic Sans MS" pitchFamily="66" charset="0"/>
              </a:rPr>
              <a:t>парк это </a:t>
            </a:r>
            <a:r>
              <a:rPr lang="ru-RU" sz="2800" dirty="0" smtClean="0">
                <a:latin typeface="Comic Sans MS" pitchFamily="66" charset="0"/>
              </a:rPr>
              <a:t>место</a:t>
            </a:r>
            <a:r>
              <a:rPr lang="ru-RU" sz="2800" dirty="0" smtClean="0">
                <a:latin typeface="Comic Sans MS" pitchFamily="66" charset="0"/>
              </a:rPr>
              <a:t>, </a:t>
            </a:r>
            <a:r>
              <a:rPr lang="ru-RU" sz="2800" dirty="0" smtClean="0">
                <a:latin typeface="Comic Sans MS" pitchFamily="66" charset="0"/>
              </a:rPr>
              <a:t> где </a:t>
            </a:r>
            <a:r>
              <a:rPr lang="ru-RU" sz="2800" dirty="0" smtClean="0">
                <a:latin typeface="Comic Sans MS" pitchFamily="66" charset="0"/>
              </a:rPr>
              <a:t>собирается весь поселок и можно встретить всех своих друзей.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2643183"/>
            <a:ext cx="4747091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3" y="2606527"/>
            <a:ext cx="4214811" cy="4251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" y="0"/>
            <a:ext cx="9192575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2021" y="175573"/>
            <a:ext cx="4379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8064" y="2054892"/>
            <a:ext cx="3995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" y="5214959"/>
            <a:ext cx="8786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Comic Sans MS" pitchFamily="66" charset="0"/>
              </a:rPr>
              <a:t>Универсальный спортивный комплекс «Олимп» в Мостовском</a:t>
            </a:r>
            <a:endParaRPr lang="ru-RU" sz="2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C:\Users\Администратор\Desktop\мостовской\mostovskoy-882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2357430"/>
            <a:ext cx="9144000" cy="450057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57148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Comic Sans MS" pitchFamily="66" charset="0"/>
              </a:rPr>
              <a:t>Лаба является самым крупным притоком реки Кубани. Началом ее считается слияние </a:t>
            </a:r>
            <a:r>
              <a:rPr lang="ru-RU" sz="3200" dirty="0" err="1" smtClean="0">
                <a:latin typeface="Comic Sans MS" pitchFamily="66" charset="0"/>
              </a:rPr>
              <a:t>pек</a:t>
            </a:r>
            <a:r>
              <a:rPr lang="ru-RU" sz="3200" dirty="0" smtClean="0">
                <a:latin typeface="Comic Sans MS" pitchFamily="66" charset="0"/>
              </a:rPr>
              <a:t> Большой и Малой Лабы. Длина собственно реки Лабы 214 км. </a:t>
            </a:r>
            <a:endParaRPr lang="ru-RU" sz="3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ph type="tbl" idx="1"/>
          </p:nvPr>
        </p:nvGraphicFramePr>
        <p:xfrm>
          <a:off x="428606" y="1142998"/>
          <a:ext cx="8501116" cy="55007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  <a:gridCol w="653932"/>
              </a:tblGrid>
              <a:tr h="551505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1505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1505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7182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1505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1505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1505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1505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Comic Sans MS" pitchFamily="66" charset="0"/>
              </a:rPr>
              <a:t>В поселке Мостовском есть базы отдыха  в которых расположены бассейны с термальной водой, оборудованные современными системами очистки и гидромассажа, домики для размещения отдыхающих. В состав воды входит калий, магний, железо, йод и другие минеральные вещества. Горных воздух, благоприятный климат и термальная вода создают лучшие условия для полезного отдыха, способствующего укреплению иммунитета, улучшению общего самочувствия.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1" y="3429000"/>
            <a:ext cx="4929190" cy="342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3500438"/>
            <a:ext cx="4187957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120 лет МОСТОВСКОМУ\ФОТО МОСТЫ\img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31442"/>
            <a:ext cx="1571604" cy="282655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71604" y="4429132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Кизинка.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6150" name="Picture 6" descr="F:\120 лет МОСТОВСКОМУ\ФОТО МОСТЫ\300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61863" y="4000504"/>
            <a:ext cx="4082137" cy="2857496"/>
          </a:xfrm>
          <a:prstGeom prst="rect">
            <a:avLst/>
          </a:prstGeom>
          <a:noFill/>
        </p:spPr>
      </p:pic>
      <p:pic>
        <p:nvPicPr>
          <p:cNvPr id="6151" name="Picture 7" descr="F:\120 лет МОСТОВСКОМУ\ФОТО МОСТЫ\322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143500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120 лет МОСТОВСКОМУ\ФОТО МОСТЫ\img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621540" cy="4714884"/>
          </a:xfrm>
          <a:prstGeom prst="rect">
            <a:avLst/>
          </a:prstGeom>
          <a:noFill/>
        </p:spPr>
      </p:pic>
      <p:pic>
        <p:nvPicPr>
          <p:cNvPr id="6147" name="Picture 3" descr="F:\120 лет МОСТОВСКОМУ\ФОТО МОСТЫ\imgpreview (2).jpg"/>
          <p:cNvPicPr>
            <a:picLocks noChangeAspect="1" noChangeArrowheads="1"/>
          </p:cNvPicPr>
          <p:nvPr/>
        </p:nvPicPr>
        <p:blipFill>
          <a:blip r:embed="rId3"/>
          <a:srcRect b="9999"/>
          <a:stretch>
            <a:fillRect/>
          </a:stretch>
        </p:blipFill>
        <p:spPr bwMode="auto">
          <a:xfrm>
            <a:off x="0" y="4714884"/>
            <a:ext cx="2786050" cy="2143116"/>
          </a:xfrm>
          <a:prstGeom prst="rect">
            <a:avLst/>
          </a:prstGeom>
          <a:noFill/>
        </p:spPr>
      </p:pic>
      <p:pic>
        <p:nvPicPr>
          <p:cNvPr id="6148" name="Picture 4" descr="F:\120 лет МОСТОВСКОМУ\ФОТО МОСТЫ\kizin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8425" y="4786322"/>
            <a:ext cx="2695575" cy="2071678"/>
          </a:xfrm>
          <a:prstGeom prst="rect">
            <a:avLst/>
          </a:prstGeom>
          <a:noFill/>
        </p:spPr>
      </p:pic>
      <p:pic>
        <p:nvPicPr>
          <p:cNvPr id="6149" name="Picture 5" descr="F:\120 лет МОСТОВСКОМУ\ФОТО МОСТЫ\SL740026-800x6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0"/>
            <a:ext cx="6500825" cy="478632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786050" y="5072074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Кизинка. Дольмены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120 лет МОСТОВСКОМУ\ФОТО МОСТЫ\mostovskiy_rayon_go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364330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Мой родной посёлок -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Чудесные края.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Там, где много ёлок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Около ручья.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Где цветов поляны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Стелются ковром.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Где дымок клубится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Над крышей вечерком.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Люблю я утром ранним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Вставать, идти к реке.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Где блещут волны света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в рассветной тишине.</a:t>
            </a:r>
            <a:endParaRPr lang="ru-RU" sz="20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Х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Х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Х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Рисунок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9" name="Rectangle 417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868346"/>
          </a:xfrm>
        </p:spPr>
        <p:txBody>
          <a:bodyPr/>
          <a:lstStyle/>
          <a:p>
            <a:endParaRPr lang="ru-RU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ph type="tbl" idx="1"/>
          </p:nvPr>
        </p:nvGraphicFramePr>
        <p:xfrm>
          <a:off x="571473" y="1142980"/>
          <a:ext cx="8001071" cy="54864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  <a:gridCol w="615467"/>
              </a:tblGrid>
              <a:tr h="550073">
                <a:tc rowSpan="3"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М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5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2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П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Л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Х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З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35787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В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Д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И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550073"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Г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О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С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Т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550073">
                <a:tc rowSpan="3" gridSpan="3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3"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2"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Comic Sans MS" pitchFamily="66" charset="0"/>
                        </a:rPr>
                        <a:t>К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Б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Н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  <a:latin typeface="Comic Sans MS" pitchFamily="66" charset="0"/>
                        </a:rPr>
                        <a:t>Ь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</a:tr>
              <a:tr h="550073">
                <a:tc gridSpan="3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799</Words>
  <PresentationFormat>Экран (4:3)</PresentationFormat>
  <Paragraphs>372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Р а з г а д а й т е   к р о с с в о р 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26</cp:revision>
  <dcterms:created xsi:type="dcterms:W3CDTF">2014-10-07T17:31:04Z</dcterms:created>
  <dcterms:modified xsi:type="dcterms:W3CDTF">2014-10-09T17:31:59Z</dcterms:modified>
</cp:coreProperties>
</file>