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9" r:id="rId14"/>
    <p:sldId id="306" r:id="rId15"/>
    <p:sldId id="307" r:id="rId16"/>
    <p:sldId id="308" r:id="rId17"/>
    <p:sldId id="311" r:id="rId18"/>
    <p:sldId id="31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C514-1D5A-4694-9010-A9234BCE036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D6C7-DDF0-4F0F-BF04-19E18C0FA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052736"/>
            <a:ext cx="6313511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Воспитательные  технологии работы  классного  руководителя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3322" y="5013176"/>
            <a:ext cx="394116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Фролова  Алла  Анатольевна,</a:t>
            </a:r>
          </a:p>
          <a:p>
            <a:pPr algn="ctr"/>
            <a:r>
              <a:rPr lang="ru-RU" b="1" dirty="0" smtClean="0"/>
              <a:t>учитель начальных классов</a:t>
            </a:r>
          </a:p>
          <a:p>
            <a:pPr algn="ctr"/>
            <a:r>
              <a:rPr lang="ru-RU" b="1" dirty="0" smtClean="0"/>
              <a:t>МБОУ  СОШ №11  имени  </a:t>
            </a:r>
            <a:r>
              <a:rPr lang="ru-RU" b="1" dirty="0" err="1" smtClean="0"/>
              <a:t>Н.А.Свистунова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села  </a:t>
            </a:r>
            <a:r>
              <a:rPr lang="ru-RU" b="1" dirty="0" err="1" smtClean="0"/>
              <a:t>Беноково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836712"/>
            <a:ext cx="7344816" cy="52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 речи  учащихся  и  культуры  общения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Фото 1  класса\IMG_6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5" y="1600200"/>
            <a:ext cx="7128792" cy="47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Воспитания  патриотов  своего  Отечества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132856"/>
            <a:ext cx="3888432" cy="30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667" y="2132856"/>
            <a:ext cx="3870317" cy="30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4248472" cy="35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60648"/>
            <a:ext cx="4176464" cy="345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4077072"/>
            <a:ext cx="284336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4077072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Воспитания  уважительного  отношения  ко  взрослым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Фото 1  класса\IMAG3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667" y="1600200"/>
            <a:ext cx="80286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Воспитания  бережного  отношения  к  окружающему  миру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667" y="1785926"/>
            <a:ext cx="3726301" cy="337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844825"/>
            <a:ext cx="4032448" cy="32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41764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204864"/>
            <a:ext cx="40679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 процесс  основывается  на  отношениях  с детьми,  придающих  неповторимый  личностный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смысл,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окрашивающих  учебный  процесс гаммой  чувств, без  которых  никогда  не  достигнуть  тайников  детской  души.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Спортивные  соревнования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 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– это одно из средств воспитания,  система научно обоснованных приемов и методик, способствующих установлению таких отношений между субъектами процесса, при которых в непосредственном контакте достигается поставленная цель – приобщение  воспитуемых к общечеловеческим культурным ценностям.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 навыков  культурного  поведения  в  школе, на  улице,  в  общественных  местах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1" y="1600201"/>
            <a:ext cx="4392487" cy="30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214686"/>
            <a:ext cx="4032448" cy="28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428736"/>
            <a:ext cx="3672408" cy="34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G:\Фото школа\IMAG41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3573016"/>
            <a:ext cx="4032448" cy="281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 гармоничной  личности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888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2204864"/>
            <a:ext cx="44644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7525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G:\Фото 1  класса\P10605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492896"/>
            <a:ext cx="4694238" cy="381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Возможности  самовыражения  каждого  члена  коллектива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645024"/>
            <a:ext cx="3816423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645024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1340768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212976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284984"/>
            <a:ext cx="396044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88640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Привития  интереса  к  здоровому  образу  жизни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556792"/>
            <a:ext cx="3168352" cy="23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G:\Фото школа\IMAG41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556792"/>
            <a:ext cx="3240360" cy="2376264"/>
          </a:xfrm>
          <a:prstGeom prst="rect">
            <a:avLst/>
          </a:prstGeom>
          <a:noFill/>
        </p:spPr>
      </p:pic>
      <p:pic>
        <p:nvPicPr>
          <p:cNvPr id="4100" name="Picture 4" descr="G:\Фото школа\IMAG41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4077072"/>
            <a:ext cx="3240360" cy="237626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4077072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832" y="1772816"/>
            <a:ext cx="29523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112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Воспитательные  технологии</vt:lpstr>
      <vt:lpstr>Формирование  навыков  культурного  поведения  в  школе, на  улице,  в  общественных  местах</vt:lpstr>
      <vt:lpstr>Слайд 4</vt:lpstr>
      <vt:lpstr>Развитие  гармоничной  личности</vt:lpstr>
      <vt:lpstr>Слайд 6</vt:lpstr>
      <vt:lpstr>Возможности  самовыражения  каждого  члена  коллектива</vt:lpstr>
      <vt:lpstr>Слайд 8</vt:lpstr>
      <vt:lpstr>Привития  интереса  к  здоровому  образу  жизни</vt:lpstr>
      <vt:lpstr>Слайд 10</vt:lpstr>
      <vt:lpstr>Развитие  речи  учащихся  и  культуры  общения</vt:lpstr>
      <vt:lpstr>Воспитания  патриотов  своего  Отечества</vt:lpstr>
      <vt:lpstr>Слайд 13</vt:lpstr>
      <vt:lpstr>Воспитания  уважительного  отношения  ко  взрослым</vt:lpstr>
      <vt:lpstr>Воспитания  бережного  отношения  к  окружающему  миру</vt:lpstr>
      <vt:lpstr>Слайд 16</vt:lpstr>
      <vt:lpstr>Педагогический  процесс  основывается  на  отношениях  с детьми,  придающих  неповторимый  личностный  смысл, окрашивающих  учебный  процесс гаммой  чувств, без  которых  никогда  не  достигнуть  тайников  детской  души.</vt:lpstr>
      <vt:lpstr>СПАСИБО  ЗА 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и звуки русской азбуки</dc:title>
  <dc:creator>Бойкова Оксана Владимировна</dc:creator>
  <cp:lastModifiedBy>Литвиненко</cp:lastModifiedBy>
  <cp:revision>103</cp:revision>
  <dcterms:created xsi:type="dcterms:W3CDTF">2010-06-12T15:53:32Z</dcterms:created>
  <dcterms:modified xsi:type="dcterms:W3CDTF">2017-12-18T11:06:37Z</dcterms:modified>
</cp:coreProperties>
</file>