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01.01.2002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linda6035.ucoz.r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email">
            <a:duotone>
              <a:prstClr val="black"/>
              <a:schemeClr val="accent3">
                <a:tint val="45000"/>
                <a:satMod val="400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1500166" y="142852"/>
            <a:ext cx="7500990" cy="6572296"/>
          </a:xfrm>
          <a:prstGeom prst="rect">
            <a:avLst/>
          </a:prstGeom>
          <a:blipFill>
            <a:blip r:embed="rId13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42844" y="142852"/>
            <a:ext cx="1214446" cy="6572296"/>
          </a:xfrm>
          <a:prstGeom prst="rect">
            <a:avLst/>
          </a:prstGeom>
          <a:blipFill>
            <a:blip r:embed="rId13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40" name="Рисунок 39" descr="0_b4102_1793a431_S.png"/>
          <p:cNvPicPr>
            <a:picLocks noChangeAspect="1"/>
          </p:cNvPicPr>
          <p:nvPr/>
        </p:nvPicPr>
        <p:blipFill>
          <a:blip r:embed="rId14" cstate="email"/>
          <a:stretch>
            <a:fillRect/>
          </a:stretch>
        </p:blipFill>
        <p:spPr>
          <a:xfrm>
            <a:off x="214282" y="3071810"/>
            <a:ext cx="522290" cy="45613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42844" y="6500834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  <a:hlinkClick r:id="rId15"/>
              </a:rPr>
              <a:t>http://linda6035.ucoz.ru/</a:t>
            </a:r>
            <a:endParaRPr lang="ru-RU" sz="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img-fotki.yandex.ru/get/9299/134091466.f5/0_d4d6e_ccd0a668_S"/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 flipH="1">
            <a:off x="285720" y="5072074"/>
            <a:ext cx="1009650" cy="1428750"/>
          </a:xfrm>
          <a:prstGeom prst="rect">
            <a:avLst/>
          </a:prstGeom>
          <a:noFill/>
        </p:spPr>
      </p:pic>
      <p:pic>
        <p:nvPicPr>
          <p:cNvPr id="17412" name="Picture 4" descr="http://img-fotki.yandex.ru/get/6613/134091466.a/0_8eae3_6ea58e84_S"/>
          <p:cNvPicPr>
            <a:picLocks noChangeAspect="1" noChangeArrowheads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>
            <a:off x="285720" y="1500174"/>
            <a:ext cx="1071570" cy="1190633"/>
          </a:xfrm>
          <a:prstGeom prst="rect">
            <a:avLst/>
          </a:prstGeom>
          <a:noFill/>
        </p:spPr>
      </p:pic>
      <p:pic>
        <p:nvPicPr>
          <p:cNvPr id="17414" name="Picture 6" descr="http://img-fotki.yandex.ru/get/9300/134091466.c5/0_c98b9_19d24419_S"/>
          <p:cNvPicPr>
            <a:picLocks noChangeAspect="1" noChangeArrowheads="1"/>
          </p:cNvPicPr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142844" y="0"/>
            <a:ext cx="1214446" cy="1214446"/>
          </a:xfrm>
          <a:prstGeom prst="rect">
            <a:avLst/>
          </a:prstGeom>
          <a:noFill/>
        </p:spPr>
      </p:pic>
      <p:pic>
        <p:nvPicPr>
          <p:cNvPr id="17418" name="Picture 10" descr="http://img-fotki.yandex.ru/get/4904/134091466.f5/0_d4d6d_4740c1eb_S"/>
          <p:cNvPicPr>
            <a:picLocks noChangeAspect="1" noChangeArrowheads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142844" y="3000372"/>
            <a:ext cx="1176112" cy="642942"/>
          </a:xfrm>
          <a:prstGeom prst="rect">
            <a:avLst/>
          </a:prstGeom>
          <a:noFill/>
        </p:spPr>
      </p:pic>
      <p:pic>
        <p:nvPicPr>
          <p:cNvPr id="17420" name="Picture 12" descr="http://img-fotki.yandex.ru/get/9558/134091466.9a/0_c0378_bebb161_S"/>
          <p:cNvPicPr>
            <a:picLocks noChangeAspect="1" noChangeArrowheads="1"/>
          </p:cNvPicPr>
          <p:nvPr/>
        </p:nvPicPr>
        <p:blipFill>
          <a:blip r:embed="rId20" cstate="email"/>
          <a:srcRect/>
          <a:stretch>
            <a:fillRect/>
          </a:stretch>
        </p:blipFill>
        <p:spPr bwMode="auto">
          <a:xfrm>
            <a:off x="214282" y="4000504"/>
            <a:ext cx="1043121" cy="78581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2071670" y="1484784"/>
            <a:ext cx="6643734" cy="4367520"/>
            <a:chOff x="1115616" y="2146448"/>
            <a:chExt cx="7165477" cy="408129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15616" y="2146448"/>
              <a:ext cx="7165477" cy="21570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48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Наставничество в проектной деятельности.</a:t>
              </a:r>
              <a:endParaRPr lang="ru-RU" sz="48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56003" y="4703431"/>
              <a:ext cx="5084703" cy="15243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i="1" dirty="0" smtClean="0">
                  <a:solidFill>
                    <a:prstClr val="black"/>
                  </a:solidFill>
                  <a:latin typeface="+mj-lt"/>
                  <a:cs typeface="Arial" charset="0"/>
                </a:rPr>
                <a:t> Яровая Надежда </a:t>
              </a:r>
              <a:r>
                <a:rPr lang="ru-RU" sz="2000" i="1" dirty="0" smtClean="0">
                  <a:solidFill>
                    <a:prstClr val="black"/>
                  </a:solidFill>
                  <a:latin typeface="+mj-lt"/>
                  <a:cs typeface="Arial" charset="0"/>
                </a:rPr>
                <a:t>Ивановна,</a:t>
              </a:r>
              <a:endParaRPr lang="ru-RU" sz="2000" i="1" dirty="0">
                <a:solidFill>
                  <a:prstClr val="black"/>
                </a:solidFill>
                <a:latin typeface="+mj-lt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i="1" dirty="0">
                  <a:solidFill>
                    <a:prstClr val="black"/>
                  </a:solidFill>
                  <a:latin typeface="+mj-lt"/>
                  <a:cs typeface="Arial" charset="0"/>
                </a:rPr>
                <a:t>учитель </a:t>
              </a:r>
              <a:r>
                <a:rPr lang="ru-RU" sz="2000" i="1" dirty="0" smtClean="0">
                  <a:solidFill>
                    <a:prstClr val="black"/>
                  </a:solidFill>
                  <a:latin typeface="+mj-lt"/>
                  <a:cs typeface="Arial" charset="0"/>
                </a:rPr>
                <a:t>химии</a:t>
              </a:r>
              <a:endParaRPr lang="ru-RU" sz="2000" i="1" dirty="0">
                <a:solidFill>
                  <a:prstClr val="black"/>
                </a:solidFill>
                <a:latin typeface="+mj-lt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i="1" dirty="0" smtClean="0">
                  <a:solidFill>
                    <a:prstClr val="black"/>
                  </a:solidFill>
                  <a:latin typeface="+mj-lt"/>
                  <a:cs typeface="Arial" charset="0"/>
                </a:rPr>
                <a:t>МБОУ Пролетарская  СОШ № 6</a:t>
              </a:r>
              <a:endParaRPr lang="ru-RU" sz="2000" i="1" dirty="0">
                <a:solidFill>
                  <a:prstClr val="black"/>
                </a:solidFill>
                <a:latin typeface="+mj-lt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i="1" dirty="0" smtClean="0">
                  <a:solidFill>
                    <a:prstClr val="black"/>
                  </a:solidFill>
                  <a:latin typeface="+mj-lt"/>
                  <a:cs typeface="Arial" charset="0"/>
                </a:rPr>
                <a:t>Г. </a:t>
              </a:r>
              <a:r>
                <a:rPr lang="ru-RU" sz="2000" i="1" dirty="0">
                  <a:solidFill>
                    <a:prstClr val="black"/>
                  </a:solidFill>
                  <a:latin typeface="+mj-lt"/>
                  <a:cs typeface="Arial" charset="0"/>
                </a:rPr>
                <a:t>П</a:t>
              </a:r>
              <a:r>
                <a:rPr lang="ru-RU" sz="2000" i="1" dirty="0" smtClean="0">
                  <a:solidFill>
                    <a:prstClr val="black"/>
                  </a:solidFill>
                  <a:latin typeface="+mj-lt"/>
                  <a:cs typeface="Arial" charset="0"/>
                </a:rPr>
                <a:t>ролетарск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i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charset="0"/>
                </a:rPr>
                <a:t>2021</a:t>
              </a:r>
              <a:endParaRPr lang="ru-RU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6779096" cy="1584176"/>
          </a:xfrm>
        </p:spPr>
        <p:txBody>
          <a:bodyPr/>
          <a:lstStyle/>
          <a:p>
            <a:r>
              <a:rPr lang="ru-RU" dirty="0" smtClean="0"/>
              <a:t>        </a:t>
            </a:r>
            <a:r>
              <a:rPr lang="ru-RU" sz="4800" dirty="0" smtClean="0"/>
              <a:t>Цель наставнической работы</a:t>
            </a:r>
            <a:endParaRPr lang="ru-RU" sz="4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485056"/>
            <a:ext cx="8229600" cy="143177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2099543"/>
            <a:ext cx="66247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/>
              <a:t>Создать   комфортные  условия для формирования универсальных учебных действий учащихся, развития их творческих способностей и логического мышления.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4080" y="373510"/>
            <a:ext cx="6842720" cy="1471313"/>
          </a:xfrm>
        </p:spPr>
        <p:txBody>
          <a:bodyPr/>
          <a:lstStyle/>
          <a:p>
            <a:r>
              <a:rPr lang="ru-RU" dirty="0" smtClean="0"/>
              <a:t>        Задачи для достижения цели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85056"/>
            <a:ext cx="8229600" cy="10849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29979" y="1988840"/>
            <a:ext cx="64478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  Обеспечить: </a:t>
            </a:r>
          </a:p>
          <a:p>
            <a:r>
              <a:rPr lang="ru-RU" sz="3600" dirty="0" smtClean="0"/>
              <a:t>-  развитие исследовательских умений и системного мышления у обучающихся</a:t>
            </a:r>
          </a:p>
          <a:p>
            <a:r>
              <a:rPr lang="ru-RU" sz="3600" dirty="0" smtClean="0"/>
              <a:t> - поддержку в мотивации обучения</a:t>
            </a:r>
          </a:p>
          <a:p>
            <a:r>
              <a:rPr lang="ru-RU" sz="3600" dirty="0" smtClean="0"/>
              <a:t>- реализацию потенциала личности.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29979" y="4293096"/>
            <a:ext cx="673325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000" dirty="0" smtClean="0"/>
          </a:p>
          <a:p>
            <a:pPr algn="ctr"/>
            <a:endParaRPr lang="ru-RU" sz="3000" dirty="0" smtClean="0"/>
          </a:p>
          <a:p>
            <a:pPr algn="ctr"/>
            <a:r>
              <a:rPr lang="ru-RU" sz="3000" dirty="0" smtClean="0"/>
              <a:t>-</a:t>
            </a:r>
          </a:p>
          <a:p>
            <a:pPr algn="ctr"/>
            <a:r>
              <a:rPr lang="ru-RU" sz="3000" dirty="0" smtClean="0"/>
              <a:t> </a:t>
            </a:r>
          </a:p>
          <a:p>
            <a:pPr algn="ctr"/>
            <a:endParaRPr lang="ru-RU" sz="3000" dirty="0" smtClean="0"/>
          </a:p>
          <a:p>
            <a:pPr algn="ctr"/>
            <a:endParaRPr lang="ru-RU" sz="3000" dirty="0"/>
          </a:p>
          <a:p>
            <a:pPr algn="ctr"/>
            <a:endParaRPr lang="ru-RU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44080" y="1027547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681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067128" cy="1445560"/>
          </a:xfrm>
        </p:spPr>
        <p:txBody>
          <a:bodyPr/>
          <a:lstStyle/>
          <a:p>
            <a:r>
              <a:rPr lang="ru-RU" sz="3600" dirty="0" smtClean="0"/>
              <a:t>        </a:t>
            </a:r>
            <a:r>
              <a:rPr lang="ru-RU" dirty="0" smtClean="0"/>
              <a:t>мои компетенции </a:t>
            </a:r>
            <a:br>
              <a:rPr lang="ru-RU" dirty="0" smtClean="0"/>
            </a:br>
            <a:r>
              <a:rPr lang="ru-RU" dirty="0" smtClean="0"/>
              <a:t>как наставника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85056"/>
            <a:ext cx="8229600" cy="10849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920231" y="2955443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- создавать условия для формирования УУД для учащихся;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44080" y="1722438"/>
            <a:ext cx="6559053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800" dirty="0" smtClean="0"/>
              <a:t>- умение планировать и организовывать самостоятельную деятельность учащихся</a:t>
            </a:r>
            <a:r>
              <a:rPr lang="ru-RU" sz="2400" dirty="0" smtClean="0"/>
              <a:t>; </a:t>
            </a:r>
            <a:endParaRPr lang="ru-RU" sz="2400" dirty="0"/>
          </a:p>
          <a:p>
            <a:pPr algn="ctr"/>
            <a:endParaRPr lang="ru-RU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44080" y="1027547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920230" y="4016667"/>
            <a:ext cx="65485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800" dirty="0" smtClean="0"/>
              <a:t>- развивать  творческие способности и логическое мышления; 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20230" y="5086778"/>
            <a:ext cx="65485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- </a:t>
            </a:r>
            <a:r>
              <a:rPr lang="ru-RU" sz="2800" dirty="0"/>
              <a:t>н</a:t>
            </a:r>
            <a:r>
              <a:rPr lang="ru-RU" sz="2800" dirty="0" smtClean="0"/>
              <a:t>ести</a:t>
            </a:r>
            <a:r>
              <a:rPr lang="ru-RU" sz="2400" dirty="0" smtClean="0"/>
              <a:t> </a:t>
            </a:r>
            <a:r>
              <a:rPr lang="ru-RU" sz="2800" dirty="0" smtClean="0"/>
              <a:t>ответственность за достижения обучающимся положительного результата.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103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7379"/>
            <a:ext cx="8229600" cy="1084982"/>
          </a:xfrm>
        </p:spPr>
        <p:txBody>
          <a:bodyPr/>
          <a:lstStyle/>
          <a:p>
            <a:r>
              <a:rPr lang="ru-RU" sz="4200" dirty="0" smtClean="0"/>
              <a:t>Я как наставник </a:t>
            </a:r>
            <a:endParaRPr lang="ru-RU" sz="4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85056"/>
            <a:ext cx="8229600" cy="10849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800432" y="1092984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   </a:t>
            </a:r>
            <a:r>
              <a:rPr lang="ru-RU" sz="2800" dirty="0" smtClean="0"/>
              <a:t>- оказываю методическую </a:t>
            </a:r>
            <a:r>
              <a:rPr lang="ru-RU" sz="2800" dirty="0"/>
              <a:t>и </a:t>
            </a:r>
            <a:r>
              <a:rPr lang="ru-RU" sz="2800" dirty="0" smtClean="0"/>
              <a:t>организационно-техническую </a:t>
            </a:r>
            <a:r>
              <a:rPr lang="ru-RU" sz="2800" dirty="0"/>
              <a:t>помощь;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44080" y="1027547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44080" y="2221881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800" dirty="0" smtClean="0"/>
              <a:t>- консультирую и контролирую проектную деятельность; 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800432" y="3419195"/>
            <a:ext cx="66247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 - оказываю техническую помощь в составлении отчетов и изготовлении опытных образцов и  наглядных пособий;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844080" y="5047398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 - составляю отзыв индивидуально-исследовательского проекта.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6097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038" y="311897"/>
            <a:ext cx="8229600" cy="1084982"/>
          </a:xfrm>
        </p:spPr>
        <p:txBody>
          <a:bodyPr/>
          <a:lstStyle/>
          <a:p>
            <a:r>
              <a:rPr lang="ru-RU" sz="3400" dirty="0" smtClean="0"/>
              <a:t>        </a:t>
            </a:r>
            <a:r>
              <a:rPr lang="ru-RU" dirty="0" smtClean="0"/>
              <a:t>Результаты реализации индивидуального проекта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85056"/>
            <a:ext cx="8229600" cy="10849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28476" y="1841242"/>
            <a:ext cx="638433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 smtClean="0"/>
              <a:t>сформированность</a:t>
            </a:r>
            <a:r>
              <a:rPr lang="ru-RU" sz="2800" dirty="0" smtClean="0"/>
              <a:t>: предметных знаний и способов действий, проявляющихся в умении работать грамотно, регулятивных действий, проявляющихся  в умении самостоятельно планировать и управлять своей познавательной деятельностью,  коммуникативных действий , проявляющихся в умениях ясно излагать и оформлять и оформлять выполненную работу,</a:t>
            </a:r>
          </a:p>
          <a:p>
            <a:pPr algn="ctr"/>
            <a:endParaRPr lang="ru-RU" sz="2800" dirty="0" smtClean="0"/>
          </a:p>
          <a:p>
            <a:pPr algn="ctr"/>
            <a:endParaRPr lang="ru-RU" sz="28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44080" y="1027547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88070" y="4581128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-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164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85056"/>
            <a:ext cx="8229600" cy="10849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2413338"/>
            <a:ext cx="66247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1421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1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213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1_Тема Office</vt:lpstr>
      <vt:lpstr>Презентация PowerPoint</vt:lpstr>
      <vt:lpstr>        Цель наставнической работы</vt:lpstr>
      <vt:lpstr>        Задачи для достижения цели</vt:lpstr>
      <vt:lpstr>        мои компетенции  как наставника</vt:lpstr>
      <vt:lpstr>Я как наставник </vt:lpstr>
      <vt:lpstr>        Результаты реализации индивидуального проекта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30</cp:revision>
  <dcterms:created xsi:type="dcterms:W3CDTF">2014-07-17T09:13:13Z</dcterms:created>
  <dcterms:modified xsi:type="dcterms:W3CDTF">2001-12-31T22:45:50Z</dcterms:modified>
</cp:coreProperties>
</file>