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</p:sldMasterIdLst>
  <p:sldIdLst>
    <p:sldId id="256" r:id="rId3"/>
    <p:sldId id="269" r:id="rId4"/>
    <p:sldId id="270" r:id="rId5"/>
    <p:sldId id="265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&#1047;&#1074;&#1086;&#1085;&#1086;&#1082;_&#1085;&#1072;_&#1084;&#1072;&#1084;&#1091;_-_&#1052;&#1072;&#1084;&#1080;&#1085;&#1086;_&#1057;&#1077;&#1088;&#1076;&#1094;&#1077;,_&#1061;&#1088;&#1091;&#1089;&#1090;&#1072;&#1083;&#1100;&#1085;&#1072;&#1103;_&#1063;&#1072;&#1096;&#1072;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videoplayback%20(62)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neposedy-petr-i-fevroniyamuzofon.com_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videoplayback%20(66)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Plyus_-_my_zhelaem_schastya_vam_pripev_67774339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&#1040;&#1076;&#1084;&#1080;&#1085;&#1080;&#1089;&#1090;&#1088;&#1072;&#1090;&#1086;&#1088;\Desktop\&#1055;&#1088;&#1077;&#1079;&#1077;&#1085;&#1090;&#1072;&#1094;&#1080;&#1103;%20%20&#1052;&#1041;&#1054;&#1059;%20&#1057;&#1054;&#1064;%20&#8470;%2012\&#1055;&#1083;&#1072;&#1085;%20&#1080;%20&#1087;&#1088;&#1077;&#1079;&#1077;&#1085;&#1090;&#1072;&#1094;&#1080;&#1103;\videoplayback%20(64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57760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Мостовский район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МБОУ СОШ №12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Резникова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Е.В.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42976" y="214291"/>
            <a:ext cx="7813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Основы</a:t>
            </a:r>
            <a:r>
              <a:rPr lang="ru-RU" sz="4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православной культуры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357554" y="1071546"/>
            <a:ext cx="229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Мастер-класс</a:t>
            </a:r>
          </a:p>
        </p:txBody>
      </p:sp>
      <p:sp>
        <p:nvSpPr>
          <p:cNvPr id="6" name="TextBox 10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Тема « Христианская семья»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50004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головы жениху и невесте возлагают венцы</a:t>
            </a:r>
          </a:p>
        </p:txBody>
      </p:sp>
      <p:pic>
        <p:nvPicPr>
          <p:cNvPr id="5" name="Picture 2" descr="C:\Documents and Settings\Admin\Рабочий стол\086-087-11-02-pic\p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58" y="1500174"/>
            <a:ext cx="82178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428604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Молодые люди дают обещание Богу заботиться друг о друге, не оставлять ни в беде, ни в болезни.</a:t>
            </a:r>
          </a:p>
        </p:txBody>
      </p:sp>
      <p:pic>
        <p:nvPicPr>
          <p:cNvPr id="5" name="Рисунок 1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88" y="1714500"/>
            <a:ext cx="8331791" cy="43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Изучая тему молитва, её разновидности, мы знакомимся с самой главной молитвой « Отче наш» . Говорим о молитвах-просьбах, покаянных молитвах, благодарственных молитвах.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l" eaLnBrk="0" hangingPunct="0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 есть особая молитва – это молитва матери. У каждой матери она своя.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Материнская молитва со дна моря достанет» — эту пословицу, конечно, знают все.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3" descr="https://ya-zhenschina.info/uploads/posts/2018-02/15179904101thinkstockphotos-51519357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13"/>
          <p:cNvSpPr txBox="1">
            <a:spLocks noGrp="1" noChangeArrowheads="1"/>
          </p:cNvSpPr>
          <p:nvPr>
            <p:ph idx="1"/>
          </p:nvPr>
        </p:nvSpPr>
        <p:spPr bwMode="auto">
          <a:xfrm>
            <a:off x="3286116" y="214290"/>
            <a:ext cx="5372080" cy="60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У матерей святая должность в мире -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Молиться за дарованных детей.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И день и ночь в невидимом эфире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Звучат молитвы наших матерей.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Одна умолкнет, вторит ей другая.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Ночь сменит день, и вновь наступит ночь.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Но матерей молитвы не смолкают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За дорогого сына или дочь.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Господь молитвам матерей внимает,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Он любит их сильней, чем любим мы.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Мать никогда молиться не устанет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О детях, что ещё не спасены.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Всему есть время, по пока мы живы,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Должны молиться, к Богу вопиять.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В молитве скрыта неземная сила,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Когда их со слезами шепчет мать.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Как тихо. Во дворе умолкли птицы,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Давно уже отправились все спать.</a:t>
            </a:r>
            <a:b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Перед окном склонилась помолиться</a:t>
            </a:r>
          </a:p>
          <a:p>
            <a:r>
              <a:rPr lang="ru-RU" sz="1600" b="1" dirty="0">
                <a:solidFill>
                  <a:srgbClr val="FF0000"/>
                </a:solidFill>
                <a:latin typeface="Monotype Corsiva" pitchFamily="66" charset="0"/>
              </a:rPr>
              <a:t>Моя родная любящая 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etcontramed.ru/wp-content/uploads/2020/05/85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7389" y="215090"/>
            <a:ext cx="8866611" cy="59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вонок_на_маму_-_Мамино_Сердце,_Хрустальная_Ча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6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686" y="772388"/>
            <a:ext cx="8544156" cy="515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428604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Игра « Собери  пословицу»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00034" y="1643063"/>
            <a:ext cx="347824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Вся  семья  вместе -      </a:t>
            </a:r>
          </a:p>
          <a:p>
            <a:pPr>
              <a:buFont typeface="Wingdings" pitchFamily="2" charset="2"/>
              <a:buNone/>
            </a:pP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Не  нужен  и  клад,    </a:t>
            </a:r>
          </a:p>
          <a:p>
            <a:pPr>
              <a:buFont typeface="Wingdings" pitchFamily="2" charset="2"/>
              <a:buNone/>
            </a:pP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Где  любовь  да  совет, </a:t>
            </a:r>
          </a:p>
          <a:p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5143505" y="1643063"/>
            <a:ext cx="321468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там  и  горя  нет </a:t>
            </a:r>
          </a:p>
          <a:p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если  в  семье  лад  </a:t>
            </a:r>
          </a:p>
          <a:p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так  и  душа  на  месте</a:t>
            </a:r>
          </a:p>
          <a:p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500034" y="57148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Пророк Моисей на горе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Синай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нашел скрижали, на которых были высечены Заповеди божьи. Всего их 10.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785786" y="2000240"/>
            <a:ext cx="75723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Из 10 заповедей, найденных пророком Моисеем,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2 из них посвящены семье.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  1. Не возжелай жены ближнего твоего.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2.Не прелюбодействуй. ( Не переступай через любовь. </a:t>
            </a: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Верность этой заповеди – залог семейного счастья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)     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Пётр  и 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Феврония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– семья  небесная</a:t>
            </a:r>
          </a:p>
        </p:txBody>
      </p:sp>
      <p:sp>
        <p:nvSpPr>
          <p:cNvPr id="7" name="TextBox 16"/>
          <p:cNvSpPr txBox="1">
            <a:spLocks noGrp="1" noChangeArrowheads="1"/>
          </p:cNvSpPr>
          <p:nvPr>
            <p:ph idx="1"/>
          </p:nvPr>
        </p:nvSpPr>
        <p:spPr bwMode="auto">
          <a:xfrm>
            <a:off x="500034" y="357166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None/>
            </a:pPr>
            <a:endParaRPr lang="ru-RU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Пётр и </a:t>
            </a:r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Феврония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- покровители брака на Земле,  жили счастливо и умерли в один день. В России есть 2 праздника – день семьи ( 15 мая) и День любви и верности ( 8 июля)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5" descr="http://pravkniga.ru/calendar17/svyat1/photos/PetrFevroniya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eposedy-petr-i-fevroniyamuzofon.com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6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282" y="285728"/>
            <a:ext cx="8929718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Итак мы с вами узнали что такое семья, что такое христианское венчание, какие заповеди посвящены семье, а сейчас давайте подумаем-</a:t>
            </a:r>
            <a:endParaRPr lang="ru-RU" sz="2800" dirty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  <a:p>
            <a:pPr eaLnBrk="0" hangingPunct="0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Что такое семейное счастье? Какой вы представляете свою семью? У нас есть красавица яблонька, давайте мы с вами украсим ее плодами семейного счастья</a:t>
            </a:r>
            <a:r>
              <a:rPr lang="en-US" sz="280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.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 А, что же нам  необходимо для этого? У вас на столах лежат конверты, в которых находятся яблочки, напишите на них слова в которых заключается семейное счастье, пишите те слова, которые ближе к вашему сердцу. Подойдите и прикрепите плоды к нашей яблоньке.</a:t>
            </a:r>
            <a:r>
              <a:rPr lang="ru-RU" sz="2800" i="1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                                                                               </a:t>
            </a:r>
            <a:r>
              <a:rPr lang="ru-RU" sz="2800" i="1" dirty="0">
                <a:solidFill>
                  <a:srgbClr val="FF0000"/>
                </a:solidFill>
                <a:latin typeface="Monotype Corsiva" pitchFamily="66" charset="0"/>
              </a:rPr>
              <a:t>               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playback (66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686" y="692020"/>
            <a:ext cx="8687032" cy="5308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1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Подводя итог нашей встречи я предлагаю заполнить страничку из рабочей тетради.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lyus_-_my_zhelaem_schastya_vam_pripev_67774339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5857892"/>
            <a:ext cx="304800" cy="304800"/>
          </a:xfrm>
          <a:prstGeom prst="rect">
            <a:avLst/>
          </a:prstGeom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00125" y="2214563"/>
            <a:ext cx="75723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за внимание </a:t>
            </a:r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357158" y="1571612"/>
            <a:ext cx="82296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Счастье –  очень древнее слово. </a:t>
            </a:r>
          </a:p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 Оно образовано при помощи приставки с- и слова часть. Его буквальное значение в прошлом - "хорошая часть, доля".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Здорово Жека\Desktop\b6c1e9ef6c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01080" cy="42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28596" y="4714884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На картине  древние славяне ,еще до Крещения Руси, делят рабов</a:t>
            </a: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другую добычу, вернувшись из дальнего похода. Т.е. тот, кто</a:t>
            </a: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получил свою долю от добытого ,был человеком с частью - счастливым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  <a:t>Я предлагаю вам составить кластер на тему «Счастье»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714356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Вопросы: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1.Знаете ли вы откуда произошло слово «семья»?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2.Знаете ли вы, что такое венчание?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3.Знаете ли вы, что означает венец на молодоженах?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4.Знаете ли вы заповеди, связанные с семьей?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5.Знаете ли вы покровителей семьи и брака?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714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Школа\Рабочий стол\7 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928670"/>
            <a:ext cx="5000660" cy="557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14282" y="428604"/>
            <a:ext cx="3571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Угадай </a:t>
            </a:r>
            <a:endParaRPr lang="ru-RU" sz="6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ребус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6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968" y="1000108"/>
            <a:ext cx="8171122" cy="495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71472" y="428604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5600" b="1" dirty="0">
                <a:solidFill>
                  <a:srgbClr val="FF0000"/>
                </a:solidFill>
                <a:latin typeface="Monotype Corsiva" pitchFamily="66" charset="0"/>
              </a:rPr>
              <a:t>Христианское венчание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28662" y="5286388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Венчание- одно из важнейших таинств Православной Церкви, совершается священником, который благословляет невесту и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женихана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счастливую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семейную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жизнь</a:t>
            </a:r>
            <a:r>
              <a:rPr lang="en-US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1" descr="11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9959"/>
            <a:ext cx="6715172" cy="40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131</TotalTime>
  <Words>429</Words>
  <Application>Microsoft Office PowerPoint</Application>
  <PresentationFormat>Экран (4:3)</PresentationFormat>
  <Paragraphs>54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Тема13</vt:lpstr>
      <vt:lpstr>Тема17</vt:lpstr>
      <vt:lpstr>Тема « Христианская семья»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Изучая тему молитва, её разновидности, мы знакомимся с самой главной молитвой « Отче наш» . Говорим о молитвах-просьбах, покаянных молитвах, благодарственных молитвах. Но есть особая молитва – это молитва матери. У каждой матери она своя. Материнская молитва со дна моря достанет» — эту пословицу, конечно, знают все.</vt:lpstr>
      <vt:lpstr>Слайд 13</vt:lpstr>
      <vt:lpstr>Слайд 14</vt:lpstr>
      <vt:lpstr>Слайд 15</vt:lpstr>
      <vt:lpstr>Слайд 16</vt:lpstr>
      <vt:lpstr>Слайд 17</vt:lpstr>
      <vt:lpstr>Пётр  и  Феврония – семья  небесная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DNA7 X86</cp:lastModifiedBy>
  <cp:revision>19</cp:revision>
  <dcterms:created xsi:type="dcterms:W3CDTF">2016-06-03T19:18:24Z</dcterms:created>
  <dcterms:modified xsi:type="dcterms:W3CDTF">2020-11-26T09:25:56Z</dcterms:modified>
</cp:coreProperties>
</file>