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3" r:id="rId5"/>
    <p:sldId id="265" r:id="rId6"/>
    <p:sldId id="268" r:id="rId7"/>
    <p:sldId id="266" r:id="rId8"/>
    <p:sldId id="267" r:id="rId9"/>
    <p:sldId id="26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9681"/>
            <a:ext cx="9144000" cy="236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Формирующее оценивание 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 начальной школе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7156" y="4724400"/>
            <a:ext cx="4602678" cy="177833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6" y="4038600"/>
            <a:ext cx="4043685" cy="269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28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БЮДЖЕТНОЕ ОБЩЕОБРАЗОВАТЕЛЬНОЕ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УЧРЕЖДЕНИЕ СРЕДНЯЯ ОБЩЕОБРАЗОВАТЕЛЬНАЯ ШКОЛА №16 ИМЕНИ ФЕДОРА ИОСИФОВИЧА КРАВЧЕНКО СЕЛА УНАРОКОВО МУНИЦИПАЛЬНОГО ОБРАЗОВАНИЯ МОСТОВСКИЙ РАЙОН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06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Формирующее оценивание для обучающихся: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325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ожет помогать понять, что важно;</a:t>
            </a:r>
          </a:p>
          <a:p>
            <a:pPr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ожет помогать понять, что у них получается;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ожет понять обнаружить, что они не умеют делать.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6005"/>
            <a:ext cx="4171950" cy="327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r="16180"/>
          <a:stretch/>
        </p:blipFill>
        <p:spPr bwMode="auto">
          <a:xfrm>
            <a:off x="304800" y="4038600"/>
            <a:ext cx="3847606" cy="26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4191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Формирующее (</a:t>
            </a:r>
            <a:r>
              <a:rPr lang="ru-RU" sz="3600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формативное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) оценивание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это целенаправленный непрерывный процесс наблюдения за учением ученика. Оно основывается на оценивании в соответствии с критериями и предполагает обратную связь.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657600"/>
            <a:ext cx="8534400" cy="246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87210"/>
            <a:ext cx="3550381" cy="40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3552825" cy="9445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Кластерная карта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00400" y="2905125"/>
            <a:ext cx="2819400" cy="2552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629025" y="692944"/>
            <a:ext cx="2466975" cy="1669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629400" y="1596628"/>
            <a:ext cx="2362200" cy="1820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77000" y="4495800"/>
            <a:ext cx="25146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201" y="1752600"/>
            <a:ext cx="2616199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90499" y="4572000"/>
            <a:ext cx="2616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867400" y="2976563"/>
            <a:ext cx="838200" cy="447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29325" y="4724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768599" y="4800600"/>
            <a:ext cx="508002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692400" y="3048000"/>
            <a:ext cx="660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724400" y="2408039"/>
            <a:ext cx="0" cy="422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3552825" cy="9445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Кластерная карта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00400" y="2905125"/>
            <a:ext cx="2819400" cy="2552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629025" y="692944"/>
            <a:ext cx="2466975" cy="1669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Часть речи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629400" y="1596628"/>
            <a:ext cx="2362200" cy="1820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Обозначает признак предмет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77000" y="4495800"/>
            <a:ext cx="25146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Отвечает на вопрос какой? Чей?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201" y="1752600"/>
            <a:ext cx="2616199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Изменяется по числам и падежами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90499" y="4572000"/>
            <a:ext cx="2616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предложении является определением</a:t>
            </a:r>
            <a:endParaRPr lang="ru-RU" sz="1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867400" y="2976563"/>
            <a:ext cx="838200" cy="447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29325" y="4724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768599" y="4800600"/>
            <a:ext cx="508002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692400" y="3048000"/>
            <a:ext cx="660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724400" y="2408039"/>
            <a:ext cx="0" cy="422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587"/>
            <a:ext cx="9135094" cy="54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6172200"/>
            <a:ext cx="40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Вялова</a:t>
            </a:r>
            <a:r>
              <a:rPr lang="ru-RU" dirty="0" smtClean="0"/>
              <a:t> Анастасия, ученица 4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3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58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1251" y="6295901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Копна Вероника, </a:t>
            </a:r>
            <a:r>
              <a:rPr lang="ru-RU" dirty="0"/>
              <a:t>ученица 4 класса</a:t>
            </a:r>
          </a:p>
        </p:txBody>
      </p:sp>
    </p:spTree>
    <p:extLst>
      <p:ext uri="{BB962C8B-B14F-4D97-AF65-F5344CB8AC3E}">
        <p14:creationId xmlns:p14="http://schemas.microsoft.com/office/powerpoint/2010/main" val="364314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3276600" cy="16002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«Поезд»</a:t>
            </a:r>
            <a:endParaRPr lang="ru-RU" sz="5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" y="1281912"/>
            <a:ext cx="8941051" cy="4325112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Вагоны поезда – этапы урока.</a:t>
            </a:r>
          </a:p>
          <a:p>
            <a:pPr>
              <a:buNone/>
            </a:pPr>
            <a:r>
              <a:rPr lang="ru-RU" dirty="0" smtClean="0"/>
              <a:t>Дети прикрепляют цветные фишки к вагону,</a:t>
            </a:r>
          </a:p>
          <a:p>
            <a:pPr>
              <a:buNone/>
            </a:pPr>
            <a:r>
              <a:rPr lang="ru-RU" dirty="0" smtClean="0"/>
              <a:t>оценивая свою активность на каждом этапе урока.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3249" r="33943" b="54160"/>
          <a:stretch/>
        </p:blipFill>
        <p:spPr bwMode="auto">
          <a:xfrm>
            <a:off x="-33284" y="3444468"/>
            <a:ext cx="9174846" cy="303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5181600"/>
            <a:ext cx="1600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Словарная работа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5181600"/>
            <a:ext cx="1524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Фонетический разбор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5181600"/>
            <a:ext cx="1524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Изучение нового материала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3251" y="5181600"/>
            <a:ext cx="1524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Работа в группах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9070"/>
            <a:ext cx="847122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5" y="3606958"/>
            <a:ext cx="8580912" cy="321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958"/>
            <a:ext cx="9144000" cy="368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58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386</TotalTime>
  <Words>158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Формирующее оценивание  в начальной школе </vt:lpstr>
      <vt:lpstr>Формирующее (формативное) оценивание – это целенаправленный непрерывный процесс наблюдения за учением ученика. Оно основывается на оценивании в соответствии с критериями и предполагает обратную связь.</vt:lpstr>
      <vt:lpstr>Кластерная карта</vt:lpstr>
      <vt:lpstr>Кластерная карта</vt:lpstr>
      <vt:lpstr>Презентация PowerPoint</vt:lpstr>
      <vt:lpstr>Презентация PowerPoint</vt:lpstr>
      <vt:lpstr>«Поезд»</vt:lpstr>
      <vt:lpstr>Презентация PowerPoint</vt:lpstr>
      <vt:lpstr>Презентация PowerPoint</vt:lpstr>
      <vt:lpstr>Формирующее оценивание для обучающихся: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оформлению краткой записи к задачам  1-2 класс</dc:title>
  <dc:creator>7834</dc:creator>
  <cp:lastModifiedBy>Школа</cp:lastModifiedBy>
  <cp:revision>64</cp:revision>
  <dcterms:created xsi:type="dcterms:W3CDTF">2015-02-17T14:44:05Z</dcterms:created>
  <dcterms:modified xsi:type="dcterms:W3CDTF">2022-04-21T11:06:01Z</dcterms:modified>
</cp:coreProperties>
</file>