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340768"/>
            <a:ext cx="6552728" cy="2592288"/>
          </a:xfrm>
        </p:spPr>
        <p:txBody>
          <a:bodyPr/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ФОРМИРУЮЩЕЕ ОЦЕНИВАНИЕ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8615" y="4293096"/>
            <a:ext cx="3723375" cy="1994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3217224"/>
            <a:ext cx="5306938" cy="35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3" y="16547"/>
            <a:ext cx="9030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УЧРЕЖДЕНИЕ СРЕДНЯЯ ОБЩЕОБРАЗОВАТЕЛЬНАЯ ШКОЛА №16 ИМЕНИ ФЕДОРА ИОСИФОВИЧА КРАВЧЕНКО СЕЛА УНАРОКОВО МУНИЦИПАЛЬНОГО ОБРАЗОВАНИЯ МОСТОВСКИЙ РАЙОН </a:t>
            </a:r>
          </a:p>
        </p:txBody>
      </p:sp>
    </p:spTree>
    <p:extLst>
      <p:ext uri="{BB962C8B-B14F-4D97-AF65-F5344CB8AC3E}">
        <p14:creationId xmlns:p14="http://schemas.microsoft.com/office/powerpoint/2010/main" val="41678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239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6" y="1196752"/>
            <a:ext cx="8964488" cy="51845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3200" dirty="0"/>
              <a:t>Формирующее </a:t>
            </a:r>
            <a:r>
              <a:rPr lang="ru-RU" sz="3200" dirty="0" smtClean="0"/>
              <a:t>оценивание</a:t>
            </a:r>
          </a:p>
          <a:p>
            <a:pPr marL="114300" indent="0">
              <a:buNone/>
            </a:pPr>
            <a:r>
              <a:rPr lang="ru-RU" sz="3200" dirty="0" smtClean="0"/>
              <a:t> для учеников может</a:t>
            </a:r>
          </a:p>
          <a:p>
            <a:pPr marL="114300" indent="0">
              <a:buNone/>
            </a:pPr>
            <a:r>
              <a:rPr lang="ru-RU" sz="3200" dirty="0" smtClean="0"/>
              <a:t> помочь:</a:t>
            </a:r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r>
              <a:rPr lang="ru-RU" sz="2800" b="0" dirty="0" smtClean="0"/>
              <a:t>- учиться на ошибках;</a:t>
            </a:r>
          </a:p>
          <a:p>
            <a:pPr marL="114300" indent="0">
              <a:buNone/>
            </a:pPr>
            <a:r>
              <a:rPr lang="ru-RU" sz="2800" b="0" dirty="0" smtClean="0"/>
              <a:t>- понять, что важно и что у них получается;</a:t>
            </a:r>
          </a:p>
          <a:p>
            <a:pPr marL="114300" indent="0">
              <a:buNone/>
            </a:pPr>
            <a:r>
              <a:rPr lang="ru-RU" sz="2800" b="0" dirty="0" smtClean="0"/>
              <a:t>- обнаружить, чего они не знают и не умеют делать.</a:t>
            </a:r>
            <a:endParaRPr lang="ru-RU" sz="28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788230" cy="368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260648"/>
            <a:ext cx="45719" cy="10476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075240" cy="536145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Методов много, я хочу познакомить с методом </a:t>
            </a:r>
            <a:r>
              <a:rPr lang="ru-RU" sz="4400" dirty="0" smtClean="0">
                <a:solidFill>
                  <a:srgbClr val="C00000"/>
                </a:solidFill>
              </a:rPr>
              <a:t>«Ассоциация к термину»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18466" r="30620" b="25663"/>
          <a:stretch/>
        </p:blipFill>
        <p:spPr bwMode="auto">
          <a:xfrm>
            <a:off x="1475656" y="3089340"/>
            <a:ext cx="5760640" cy="34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3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Ассоциацией к термину-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37052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называются связи, возникающие между отдельными предметами, явлениями, событиями и факторами, находящимися в памяти человека.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/>
          <a:stretch/>
        </p:blipFill>
        <p:spPr bwMode="auto">
          <a:xfrm>
            <a:off x="4427984" y="2996952"/>
            <a:ext cx="4559152" cy="40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856" y="2442039"/>
            <a:ext cx="2736304" cy="266429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ЗДОРОВЬЕ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2309779" y="325596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7751393">
            <a:off x="2917514" y="1708537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01692" y="5229200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18372">
            <a:off x="5914942" y="4739997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6385297" y="326383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984963">
            <a:off x="2800429" y="4705081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401692" y="1219333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3570286">
            <a:off x="5899356" y="1684154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929" y="3287966"/>
            <a:ext cx="188337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92109" y="6335703"/>
            <a:ext cx="195789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38371"/>
            <a:ext cx="273738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27613" y="980728"/>
            <a:ext cx="211225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08343" y="3295836"/>
            <a:ext cx="1756145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27613" y="5422075"/>
            <a:ext cx="186451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901939"/>
            <a:ext cx="2365669" cy="8065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299303"/>
            <a:ext cx="185609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9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856" y="2442039"/>
            <a:ext cx="2736304" cy="266429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ЗДОРОВЬЕ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2309779" y="325596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7751393">
            <a:off x="2917514" y="1708537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01692" y="5229200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18372">
            <a:off x="5914942" y="4739997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6385297" y="326383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984963">
            <a:off x="2800429" y="4705081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401692" y="1219333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3570286">
            <a:off x="5899356" y="1684154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929" y="3287966"/>
            <a:ext cx="188337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ДВИЖЕНИЕ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92109" y="6335703"/>
            <a:ext cx="195789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38371"/>
            <a:ext cx="273738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ЧИСТОТА ТЕЛА, ЖИЛИЩА, ПРОДУКТОВ ПИТАНИЯ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27613" y="980728"/>
            <a:ext cx="211225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ЗАКАЛИВАНИЕ И ОЗДОРОВЛЕНИЕ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08343" y="3295836"/>
            <a:ext cx="1756145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РАЗИОНАЛЬНОЕ ПИТАНИЕ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27613" y="5422075"/>
            <a:ext cx="186451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ОТКАЗ ОТ ВРЕДНЫХ ПРИВЫЧЕК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901939"/>
            <a:ext cx="2365669" cy="8065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ПОЛОЖИТЕЛЬНЫЕ ЭМОЦИИ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6005" y="5421303"/>
            <a:ext cx="185609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ОДЕЖДЫ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8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2"/>
            <a:ext cx="6660232" cy="47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10554"/>
            <a:ext cx="6660231" cy="484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КРЕАТИВНЫЕ ИНСТРУМЕНТЫ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32625"/>
              </p:ext>
            </p:extLst>
          </p:nvPr>
        </p:nvGraphicFramePr>
        <p:xfrm>
          <a:off x="457200" y="1628800"/>
          <a:ext cx="8291264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5632"/>
                <a:gridCol w="4145632"/>
              </a:tblGrid>
              <a:tr h="2412268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СЛОВО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6000" dirty="0" smtClean="0">
                          <a:solidFill>
                            <a:srgbClr val="C00000"/>
                          </a:solidFill>
                        </a:rPr>
                        <a:t>   ОГОНЬ</a:t>
                      </a:r>
                      <a:endParaRPr lang="ru-RU" sz="6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ИЗОБРАЖЕНИЕ</a:t>
                      </a:r>
                      <a:endParaRPr lang="ru-RU" dirty="0"/>
                    </a:p>
                  </a:txBody>
                  <a:tcPr/>
                </a:tc>
              </a:tr>
              <a:tr h="2412268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Процесс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горения, сопровождающийся излучением в видимом диапазоне и выделением тепловой энергии.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АССОЦИАЦИЯ ИЛИ ХАРАКТЕРИСТИКА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Зажигалка, пламя, пожар, страх, тепло, яркий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свет,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опасность, печь, спички,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горе, спасатели.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77" y="1700808"/>
            <a:ext cx="1645838" cy="230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5177" y="197171"/>
            <a:ext cx="2911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Ассоциации:</a:t>
            </a:r>
          </a:p>
          <a:p>
            <a:r>
              <a:rPr lang="ru-RU" sz="2000" dirty="0" smtClean="0"/>
              <a:t>- вербальная</a:t>
            </a:r>
            <a:endParaRPr lang="ru-RU" sz="2000" dirty="0"/>
          </a:p>
          <a:p>
            <a:r>
              <a:rPr lang="ru-RU" sz="2000" dirty="0" smtClean="0"/>
              <a:t>- визуальная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/>
              <a:t>словесная</a:t>
            </a:r>
          </a:p>
        </p:txBody>
      </p:sp>
    </p:spTree>
    <p:extLst>
      <p:ext uri="{BB962C8B-B14F-4D97-AF65-F5344CB8AC3E}">
        <p14:creationId xmlns:p14="http://schemas.microsoft.com/office/powerpoint/2010/main" val="26075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72" y="0"/>
            <a:ext cx="5657428" cy="484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2375000"/>
            <a:ext cx="6334919" cy="44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112</TotalTime>
  <Words>173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ФОРМИРУЮЩЕЕ ОЦЕНИВАНИЕ</vt:lpstr>
      <vt:lpstr>Презентация PowerPoint</vt:lpstr>
      <vt:lpstr>Презентация PowerPoint</vt:lpstr>
      <vt:lpstr>Ассоциацией к термину- </vt:lpstr>
      <vt:lpstr>Презентация PowerPoint</vt:lpstr>
      <vt:lpstr>Презентация PowerPoint</vt:lpstr>
      <vt:lpstr>Презентация PowerPoint</vt:lpstr>
      <vt:lpstr>КРЕАТИВНЫЕ ИНСТРУМЕНТЫ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</dc:title>
  <dc:creator>PC</dc:creator>
  <cp:lastModifiedBy>Школа</cp:lastModifiedBy>
  <cp:revision>12</cp:revision>
  <dcterms:created xsi:type="dcterms:W3CDTF">2022-04-19T18:22:42Z</dcterms:created>
  <dcterms:modified xsi:type="dcterms:W3CDTF">2022-04-21T11:14:33Z</dcterms:modified>
</cp:coreProperties>
</file>