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68" r:id="rId2"/>
    <p:sldId id="267" r:id="rId3"/>
    <p:sldId id="266" r:id="rId4"/>
    <p:sldId id="269" r:id="rId5"/>
    <p:sldId id="259" r:id="rId6"/>
    <p:sldId id="270" r:id="rId7"/>
    <p:sldId id="257" r:id="rId8"/>
    <p:sldId id="260" r:id="rId9"/>
    <p:sldId id="265" r:id="rId10"/>
    <p:sldId id="263" r:id="rId11"/>
    <p:sldId id="264" r:id="rId12"/>
    <p:sldId id="271" r:id="rId13"/>
    <p:sldId id="272" r:id="rId14"/>
    <p:sldId id="273" r:id="rId15"/>
    <p:sldId id="274" r:id="rId16"/>
    <p:sldId id="275" r:id="rId17"/>
    <p:sldId id="276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236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gif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61883" y="2179915"/>
            <a:ext cx="737092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Задание № 9</a:t>
            </a:r>
          </a:p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Математика </a:t>
            </a:r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профиль</a:t>
            </a:r>
            <a:endParaRPr lang="ru-RU" sz="5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188640"/>
            <a:ext cx="8640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МУНИЦИПАЛЬНОЕ БЮДЖЕТНОЕ ОБЩЕОБРАЗОВАТЕЛЬНОЕ 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УЧРЕЖДЕНИЕ СРЕДНЯЯ ОБЩЕОБРАЗОВАТЕЛЬНАЯ ШКОЛА №16 ИМЕНИ ФЕДОРА ИОСИФОВИЧА КРАВЧЕНКО СЕЛА УНАРОКОВО МУНИЦИПАЛЬНОГО ОБРАЗОВАНИЯ МОСТОВСКИЙ РАЙОН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017325" y="5301208"/>
            <a:ext cx="47993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Учитель первой квалификационной категории </a:t>
            </a:r>
          </a:p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Воронин Иван Владимирович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04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Загрузки\Cwgf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8391525" cy="334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D:\Рабочий стол\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" y="404664"/>
            <a:ext cx="9134500" cy="5229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0914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Загрузки\Cwgf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44" y="548680"/>
            <a:ext cx="8401050" cy="331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 descr="D:\Рабочий стол\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80" y="548680"/>
            <a:ext cx="8499476" cy="510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D:\Рабочий стол\4.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17" y="362744"/>
            <a:ext cx="8859001" cy="532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6713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Загрузки\Cwgf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Рабочий стол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26480"/>
            <a:ext cx="8535988" cy="343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Рабочий стол\1.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8680"/>
            <a:ext cx="8707525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6307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Загрузки\Cwgf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Рабочий стол\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8402638" cy="320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Рабочий стол\3.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00" y="815256"/>
            <a:ext cx="8671345" cy="4845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97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Загрузки\Cwgf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Рабочий стол\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8459788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Рабочий стол\2.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8964488" cy="445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93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Загрузки\Cwgf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21208" y="536015"/>
            <a:ext cx="9015288" cy="3696980"/>
            <a:chOff x="21208" y="536015"/>
            <a:chExt cx="9015288" cy="3696980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25" t="43031" r="32407" b="35611"/>
            <a:stretch/>
          </p:blipFill>
          <p:spPr bwMode="auto">
            <a:xfrm>
              <a:off x="21208" y="536015"/>
              <a:ext cx="9015288" cy="29298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99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569" t="44691" r="22153" b="37284"/>
            <a:stretch/>
          </p:blipFill>
          <p:spPr bwMode="auto">
            <a:xfrm>
              <a:off x="2915816" y="1412776"/>
              <a:ext cx="2858852" cy="2820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101" name="Picture 5" descr="D:\Рабочий стол\4.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4" y="404664"/>
            <a:ext cx="9006656" cy="5893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1759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Загрузки\Cwgf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6" t="28148" r="22431" b="46979"/>
          <a:stretch/>
        </p:blipFill>
        <p:spPr bwMode="auto">
          <a:xfrm>
            <a:off x="323528" y="260648"/>
            <a:ext cx="8597900" cy="255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D:\Рабочий стол\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" y="260647"/>
            <a:ext cx="9134500" cy="4516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514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:\Загрузки\Cwgf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" y="0"/>
            <a:ext cx="9252520" cy="693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11202" y="1196752"/>
            <a:ext cx="624494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Всем спасибо!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967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:\Загрузки\Cwgf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D:\Рабочий стол\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8" y="4564"/>
            <a:ext cx="9134252" cy="402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Рабочий стол\6.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8" y="620688"/>
            <a:ext cx="9209159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24744"/>
            <a:ext cx="9217023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89" y="1575336"/>
            <a:ext cx="9098112" cy="487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757" y="2132855"/>
            <a:ext cx="8496944" cy="4779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582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Загрузки\Cwgf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D:\Рабочий стол\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45474" cy="481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8964488" cy="5042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54360"/>
            <a:ext cx="8879857" cy="4994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61" y="1412776"/>
            <a:ext cx="8448939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473" y="1844824"/>
            <a:ext cx="8423920" cy="4738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9" y="2176775"/>
            <a:ext cx="8322178" cy="468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9329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Загрузки\Cwgf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2876" y="1196752"/>
            <a:ext cx="37689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шпаргалка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57857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Загрузки\Cwgf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Рабочий стол\12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" y="404664"/>
            <a:ext cx="9134872" cy="547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3956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Загрузки\Cwgf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101767" y="1268760"/>
            <a:ext cx="29594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Задания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0641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Загрузки\Cwgf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Рабочий стол\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061"/>
          <a:stretch/>
        </p:blipFill>
        <p:spPr bwMode="auto">
          <a:xfrm>
            <a:off x="1619673" y="836712"/>
            <a:ext cx="5328592" cy="356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Рабочий стол\2.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" y="404664"/>
            <a:ext cx="9137644" cy="397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441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Загрузки\Cwgf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Рабочий стол\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844"/>
          <a:stretch/>
        </p:blipFill>
        <p:spPr bwMode="auto">
          <a:xfrm>
            <a:off x="1979712" y="692696"/>
            <a:ext cx="5254766" cy="456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Рабочий стол\1.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" y="447080"/>
            <a:ext cx="9107160" cy="5214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1938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Загрузки\Cwgf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Рабочий стол\5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589"/>
          <a:stretch/>
        </p:blipFill>
        <p:spPr bwMode="auto">
          <a:xfrm>
            <a:off x="1331641" y="692696"/>
            <a:ext cx="5450160" cy="430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:\Рабочий стол\1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6" y="692696"/>
            <a:ext cx="9153526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:\Загрузки\question.gif.crdownlo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37" y="2512901"/>
            <a:ext cx="4374530" cy="4374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2333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249</TotalTime>
  <Words>36</Words>
  <Application>Microsoft Office PowerPoint</Application>
  <PresentationFormat>Экран (4:3)</PresentationFormat>
  <Paragraphs>9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Иван</dc:creator>
  <cp:lastModifiedBy>Школа</cp:lastModifiedBy>
  <cp:revision>21</cp:revision>
  <dcterms:created xsi:type="dcterms:W3CDTF">2022-05-09T06:17:46Z</dcterms:created>
  <dcterms:modified xsi:type="dcterms:W3CDTF">2022-05-13T11:27:15Z</dcterms:modified>
</cp:coreProperties>
</file>