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</p:sldMasterIdLst>
  <p:notesMasterIdLst>
    <p:notesMasterId r:id="rId17"/>
  </p:notesMasterIdLst>
  <p:sldIdLst>
    <p:sldId id="287" r:id="rId4"/>
    <p:sldId id="288" r:id="rId5"/>
    <p:sldId id="291" r:id="rId6"/>
    <p:sldId id="272" r:id="rId7"/>
    <p:sldId id="296" r:id="rId8"/>
    <p:sldId id="298" r:id="rId9"/>
    <p:sldId id="276" r:id="rId10"/>
    <p:sldId id="302" r:id="rId11"/>
    <p:sldId id="299" r:id="rId12"/>
    <p:sldId id="313" r:id="rId13"/>
    <p:sldId id="314" r:id="rId14"/>
    <p:sldId id="308" r:id="rId15"/>
    <p:sldId id="312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3399"/>
    <a:srgbClr val="00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C9F3A-0BEE-4247-ABC7-0FF192363255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E309CF-F490-451D-9D16-8B514216C313}">
      <dgm:prSet phldrT="[Текст]"/>
      <dgm:spPr/>
      <dgm:t>
        <a:bodyPr/>
        <a:lstStyle/>
        <a:p>
          <a:r>
            <a:rPr lang="ru-RU" dirty="0"/>
            <a:t>По содержанию: </a:t>
          </a:r>
        </a:p>
      </dgm:t>
    </dgm:pt>
    <dgm:pt modelId="{ABC2CEF5-CE30-4429-BF57-AD0A122BEAF7}" type="parTrans" cxnId="{AF77A04E-C18A-4C9F-A474-262D89CAB5AE}">
      <dgm:prSet/>
      <dgm:spPr/>
      <dgm:t>
        <a:bodyPr/>
        <a:lstStyle/>
        <a:p>
          <a:endParaRPr lang="ru-RU"/>
        </a:p>
      </dgm:t>
    </dgm:pt>
    <dgm:pt modelId="{A57DF17F-63A8-41B4-A177-83B2B194DA64}" type="sibTrans" cxnId="{AF77A04E-C18A-4C9F-A474-262D89CAB5AE}">
      <dgm:prSet/>
      <dgm:spPr/>
      <dgm:t>
        <a:bodyPr/>
        <a:lstStyle/>
        <a:p>
          <a:endParaRPr lang="ru-RU"/>
        </a:p>
      </dgm:t>
    </dgm:pt>
    <dgm:pt modelId="{E4EFFDD5-FEE0-43B3-AC1D-3C09E3BB21FC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устная</a:t>
          </a:r>
        </a:p>
      </dgm:t>
    </dgm:pt>
    <dgm:pt modelId="{74BB080F-83F7-4FDE-ACB8-BC9F2E3A09CE}" type="parTrans" cxnId="{D8DE7BFB-5072-461E-84CD-FAC1DE15DC32}">
      <dgm:prSet/>
      <dgm:spPr/>
      <dgm:t>
        <a:bodyPr/>
        <a:lstStyle/>
        <a:p>
          <a:endParaRPr lang="ru-RU"/>
        </a:p>
      </dgm:t>
    </dgm:pt>
    <dgm:pt modelId="{40CF8172-736C-46DE-A32D-D12C44E65CDF}" type="sibTrans" cxnId="{D8DE7BFB-5072-461E-84CD-FAC1DE15DC32}">
      <dgm:prSet/>
      <dgm:spPr/>
      <dgm:t>
        <a:bodyPr/>
        <a:lstStyle/>
        <a:p>
          <a:endParaRPr lang="ru-RU"/>
        </a:p>
      </dgm:t>
    </dgm:pt>
    <dgm:pt modelId="{2A6A85AE-A2F7-4014-B54A-338369D69B51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письменная</a:t>
          </a:r>
        </a:p>
      </dgm:t>
    </dgm:pt>
    <dgm:pt modelId="{A3E8E870-59C7-4FA7-B107-570835F6A330}" type="parTrans" cxnId="{AFAF5B5B-5169-4D0E-B884-AA369BBC7C0C}">
      <dgm:prSet/>
      <dgm:spPr/>
      <dgm:t>
        <a:bodyPr/>
        <a:lstStyle/>
        <a:p>
          <a:endParaRPr lang="ru-RU"/>
        </a:p>
      </dgm:t>
    </dgm:pt>
    <dgm:pt modelId="{5205614F-BE04-4BC3-A4D3-A813DCDCDCE8}" type="sibTrans" cxnId="{AFAF5B5B-5169-4D0E-B884-AA369BBC7C0C}">
      <dgm:prSet/>
      <dgm:spPr/>
      <dgm:t>
        <a:bodyPr/>
        <a:lstStyle/>
        <a:p>
          <a:endParaRPr lang="ru-RU"/>
        </a:p>
      </dgm:t>
    </dgm:pt>
    <dgm:pt modelId="{6AB5A146-06E3-40A1-BE3C-154093F38B66}">
      <dgm:prSet phldrT="[Текст]"/>
      <dgm:spPr/>
      <dgm:t>
        <a:bodyPr/>
        <a:lstStyle/>
        <a:p>
          <a:r>
            <a:rPr lang="ru-RU" dirty="0"/>
            <a:t>По форме деятельности: </a:t>
          </a:r>
        </a:p>
      </dgm:t>
    </dgm:pt>
    <dgm:pt modelId="{E7ABA92E-351E-4238-9CC4-1FFE3A3B468D}" type="parTrans" cxnId="{C80D8816-E82D-4E31-98ED-285EF4D14667}">
      <dgm:prSet/>
      <dgm:spPr/>
      <dgm:t>
        <a:bodyPr/>
        <a:lstStyle/>
        <a:p>
          <a:endParaRPr lang="ru-RU"/>
        </a:p>
      </dgm:t>
    </dgm:pt>
    <dgm:pt modelId="{DF12C67C-9120-413E-B1E3-0029FFCB709F}" type="sibTrans" cxnId="{C80D8816-E82D-4E31-98ED-285EF4D14667}">
      <dgm:prSet/>
      <dgm:spPr/>
      <dgm:t>
        <a:bodyPr/>
        <a:lstStyle/>
        <a:p>
          <a:endParaRPr lang="ru-RU"/>
        </a:p>
      </dgm:t>
    </dgm:pt>
    <dgm:pt modelId="{D1BF6EB3-D04A-436B-A8C3-0E8700047825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индивидуальная </a:t>
          </a:r>
        </a:p>
      </dgm:t>
    </dgm:pt>
    <dgm:pt modelId="{58E86F3E-8D6F-4F86-9A4E-A3ADFA44A454}" type="parTrans" cxnId="{C70A7297-90FE-40AD-8748-8BC46AFFE56C}">
      <dgm:prSet/>
      <dgm:spPr/>
      <dgm:t>
        <a:bodyPr/>
        <a:lstStyle/>
        <a:p>
          <a:endParaRPr lang="ru-RU"/>
        </a:p>
      </dgm:t>
    </dgm:pt>
    <dgm:pt modelId="{8D9934A2-6CF2-4EF9-A297-80A118181D6D}" type="sibTrans" cxnId="{C70A7297-90FE-40AD-8748-8BC46AFFE56C}">
      <dgm:prSet/>
      <dgm:spPr/>
      <dgm:t>
        <a:bodyPr/>
        <a:lstStyle/>
        <a:p>
          <a:endParaRPr lang="ru-RU"/>
        </a:p>
      </dgm:t>
    </dgm:pt>
    <dgm:pt modelId="{845045ED-E41D-42BE-B21B-3187F8CDD588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групповая</a:t>
          </a:r>
        </a:p>
      </dgm:t>
    </dgm:pt>
    <dgm:pt modelId="{0106B4AA-AEB8-4609-AE72-0C7396039DCA}" type="parTrans" cxnId="{D7C3DF90-BA82-42B9-AAFD-710E9399669B}">
      <dgm:prSet/>
      <dgm:spPr/>
      <dgm:t>
        <a:bodyPr/>
        <a:lstStyle/>
        <a:p>
          <a:endParaRPr lang="ru-RU"/>
        </a:p>
      </dgm:t>
    </dgm:pt>
    <dgm:pt modelId="{E36D9FAF-F220-49C6-9250-F0F2BD994DC7}" type="sibTrans" cxnId="{D7C3DF90-BA82-42B9-AAFD-710E9399669B}">
      <dgm:prSet/>
      <dgm:spPr/>
      <dgm:t>
        <a:bodyPr/>
        <a:lstStyle/>
        <a:p>
          <a:endParaRPr lang="ru-RU"/>
        </a:p>
      </dgm:t>
    </dgm:pt>
    <dgm:pt modelId="{83C296E6-807A-467B-9C85-EAD5E771FAAF}">
      <dgm:prSet phldrT="[Текст]"/>
      <dgm:spPr/>
      <dgm:t>
        <a:bodyPr/>
        <a:lstStyle/>
        <a:p>
          <a:r>
            <a:rPr lang="ru-RU" dirty="0"/>
            <a:t>По способам проведения: </a:t>
          </a:r>
        </a:p>
      </dgm:t>
    </dgm:pt>
    <dgm:pt modelId="{B946DDFE-8334-45EB-A99F-E68D07D8AFCB}" type="parTrans" cxnId="{BE3A91D1-1A07-4CE5-92AB-A2F472DA9A81}">
      <dgm:prSet/>
      <dgm:spPr/>
      <dgm:t>
        <a:bodyPr/>
        <a:lstStyle/>
        <a:p>
          <a:endParaRPr lang="ru-RU"/>
        </a:p>
      </dgm:t>
    </dgm:pt>
    <dgm:pt modelId="{79DBB18F-F9EA-4439-BA3A-ED908624F1ED}" type="sibTrans" cxnId="{BE3A91D1-1A07-4CE5-92AB-A2F472DA9A81}">
      <dgm:prSet/>
      <dgm:spPr/>
      <dgm:t>
        <a:bodyPr/>
        <a:lstStyle/>
        <a:p>
          <a:endParaRPr lang="ru-RU"/>
        </a:p>
      </dgm:t>
    </dgm:pt>
    <dgm:pt modelId="{F766FA22-4874-40F9-AC22-A73EEA610FBF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анкетирование</a:t>
          </a:r>
        </a:p>
      </dgm:t>
    </dgm:pt>
    <dgm:pt modelId="{46BCF520-24F1-45F9-994D-E53EC3633736}" type="parTrans" cxnId="{3F8AB54F-C82E-404A-875E-A8F6DDDFA042}">
      <dgm:prSet/>
      <dgm:spPr/>
      <dgm:t>
        <a:bodyPr/>
        <a:lstStyle/>
        <a:p>
          <a:endParaRPr lang="ru-RU"/>
        </a:p>
      </dgm:t>
    </dgm:pt>
    <dgm:pt modelId="{D7EB3E41-377D-447D-B2D7-164B4EA901AF}" type="sibTrans" cxnId="{3F8AB54F-C82E-404A-875E-A8F6DDDFA042}">
      <dgm:prSet/>
      <dgm:spPr/>
      <dgm:t>
        <a:bodyPr/>
        <a:lstStyle/>
        <a:p>
          <a:endParaRPr lang="ru-RU"/>
        </a:p>
      </dgm:t>
    </dgm:pt>
    <dgm:pt modelId="{6C1AA1B5-7A51-4CB3-A65F-5AFA790FA386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опрос</a:t>
          </a:r>
        </a:p>
      </dgm:t>
    </dgm:pt>
    <dgm:pt modelId="{73B9BEE3-D46F-48E8-8B0A-3166CEF51FE5}" type="parTrans" cxnId="{6FCA5576-6C39-4730-9EEA-3A139645C45D}">
      <dgm:prSet/>
      <dgm:spPr/>
      <dgm:t>
        <a:bodyPr/>
        <a:lstStyle/>
        <a:p>
          <a:endParaRPr lang="ru-RU"/>
        </a:p>
      </dgm:t>
    </dgm:pt>
    <dgm:pt modelId="{785A23E1-2C3C-47DC-A2B6-22EE63E68F15}" type="sibTrans" cxnId="{6FCA5576-6C39-4730-9EEA-3A139645C45D}">
      <dgm:prSet/>
      <dgm:spPr/>
      <dgm:t>
        <a:bodyPr/>
        <a:lstStyle/>
        <a:p>
          <a:endParaRPr lang="ru-RU"/>
        </a:p>
      </dgm:t>
    </dgm:pt>
    <dgm:pt modelId="{60D25FFD-789B-4F31-8FDC-98F1EC33F557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коллективная</a:t>
          </a:r>
        </a:p>
      </dgm:t>
    </dgm:pt>
    <dgm:pt modelId="{194BE409-5438-4063-BD26-4893839DCEEF}" type="parTrans" cxnId="{9C257BBE-66D8-4C71-BA1B-94909B3B4BBB}">
      <dgm:prSet/>
      <dgm:spPr/>
      <dgm:t>
        <a:bodyPr/>
        <a:lstStyle/>
        <a:p>
          <a:endParaRPr lang="ru-RU"/>
        </a:p>
      </dgm:t>
    </dgm:pt>
    <dgm:pt modelId="{45FADE45-EE46-4C5F-8C21-B402FEB30317}" type="sibTrans" cxnId="{9C257BBE-66D8-4C71-BA1B-94909B3B4BBB}">
      <dgm:prSet/>
      <dgm:spPr/>
      <dgm:t>
        <a:bodyPr/>
        <a:lstStyle/>
        <a:p>
          <a:endParaRPr lang="ru-RU"/>
        </a:p>
      </dgm:t>
    </dgm:pt>
    <dgm:pt modelId="{6BF706F0-FC15-4943-A196-AF6CA4BFC65B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рисунок и т.п.</a:t>
          </a:r>
        </a:p>
      </dgm:t>
    </dgm:pt>
    <dgm:pt modelId="{A441BDF1-C11A-4D15-9A4B-9607FA60A629}" type="parTrans" cxnId="{11F81F92-916B-4727-A360-C26B70573F98}">
      <dgm:prSet/>
      <dgm:spPr/>
      <dgm:t>
        <a:bodyPr/>
        <a:lstStyle/>
        <a:p>
          <a:endParaRPr lang="ru-RU"/>
        </a:p>
      </dgm:t>
    </dgm:pt>
    <dgm:pt modelId="{3E8B4B8D-BCDD-4CA5-A528-58387FFE68E2}" type="sibTrans" cxnId="{11F81F92-916B-4727-A360-C26B70573F98}">
      <dgm:prSet/>
      <dgm:spPr/>
      <dgm:t>
        <a:bodyPr/>
        <a:lstStyle/>
        <a:p>
          <a:endParaRPr lang="ru-RU"/>
        </a:p>
      </dgm:t>
    </dgm:pt>
    <dgm:pt modelId="{8A55D3B8-8ABE-4F0B-BAF1-B2FCF574F6AC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физическая</a:t>
          </a:r>
        </a:p>
      </dgm:t>
    </dgm:pt>
    <dgm:pt modelId="{DBB69052-2021-4160-9BCC-E9AE0CAB2587}" type="parTrans" cxnId="{1D1CD5FC-4355-49A5-92D5-E8ACD3400EC0}">
      <dgm:prSet/>
      <dgm:spPr/>
      <dgm:t>
        <a:bodyPr/>
        <a:lstStyle/>
        <a:p>
          <a:endParaRPr lang="ru-RU"/>
        </a:p>
      </dgm:t>
    </dgm:pt>
    <dgm:pt modelId="{CC12E114-C9F1-4D9B-BE7A-970EB6E5A0AD}" type="sibTrans" cxnId="{1D1CD5FC-4355-49A5-92D5-E8ACD3400EC0}">
      <dgm:prSet/>
      <dgm:spPr/>
      <dgm:t>
        <a:bodyPr/>
        <a:lstStyle/>
        <a:p>
          <a:endParaRPr lang="ru-RU"/>
        </a:p>
      </dgm:t>
    </dgm:pt>
    <dgm:pt modelId="{473B97AE-A2B8-4011-8B19-57C2D41A8DF5}">
      <dgm:prSet/>
      <dgm:spPr/>
      <dgm:t>
        <a:bodyPr/>
        <a:lstStyle/>
        <a:p>
          <a:r>
            <a:rPr lang="ru-RU" dirty="0"/>
            <a:t>По назначению: </a:t>
          </a:r>
        </a:p>
      </dgm:t>
    </dgm:pt>
    <dgm:pt modelId="{5D5EECE5-2A54-4E08-8BEF-5F2D5FB2032C}" type="parTrans" cxnId="{1FA92E1F-D3E0-4F10-9CED-5AF91736B465}">
      <dgm:prSet/>
      <dgm:spPr/>
      <dgm:t>
        <a:bodyPr/>
        <a:lstStyle/>
        <a:p>
          <a:endParaRPr lang="ru-RU"/>
        </a:p>
      </dgm:t>
    </dgm:pt>
    <dgm:pt modelId="{4F2B529B-CE04-4069-B88D-8A97BE1A1F65}" type="sibTrans" cxnId="{1FA92E1F-D3E0-4F10-9CED-5AF91736B465}">
      <dgm:prSet/>
      <dgm:spPr/>
      <dgm:t>
        <a:bodyPr/>
        <a:lstStyle/>
        <a:p>
          <a:endParaRPr lang="ru-RU"/>
        </a:p>
      </dgm:t>
    </dgm:pt>
    <dgm:pt modelId="{E982DD51-EAF7-4111-A9B4-2D16A86E5969}">
      <dgm:prSet/>
      <dgm:spPr/>
      <dgm:t>
        <a:bodyPr/>
        <a:lstStyle/>
        <a:p>
          <a:r>
            <a:rPr lang="ru-RU" dirty="0"/>
            <a:t>По функциям:</a:t>
          </a:r>
        </a:p>
      </dgm:t>
    </dgm:pt>
    <dgm:pt modelId="{7F61DB16-DA24-4B73-AA30-DD367FE9C609}" type="sibTrans" cxnId="{EDEDC0FB-9B5A-41AF-B8AD-71786E5F5808}">
      <dgm:prSet/>
      <dgm:spPr/>
      <dgm:t>
        <a:bodyPr/>
        <a:lstStyle/>
        <a:p>
          <a:endParaRPr lang="ru-RU"/>
        </a:p>
      </dgm:t>
    </dgm:pt>
    <dgm:pt modelId="{59F51CF0-EDEF-4FA5-A27D-A3C689628EAC}" type="parTrans" cxnId="{EDEDC0FB-9B5A-41AF-B8AD-71786E5F5808}">
      <dgm:prSet/>
      <dgm:spPr/>
      <dgm:t>
        <a:bodyPr/>
        <a:lstStyle/>
        <a:p>
          <a:endParaRPr lang="ru-RU"/>
        </a:p>
      </dgm:t>
    </dgm:pt>
    <dgm:pt modelId="{D28B5042-C0E9-40C5-B02D-949944D30A32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сенсорная</a:t>
          </a:r>
        </a:p>
      </dgm:t>
    </dgm:pt>
    <dgm:pt modelId="{FA7B3AFB-D3CC-4FD8-B528-1A4D0CE2E06F}" type="parTrans" cxnId="{1B00DCA6-5BDC-4144-87D1-588A19BB252E}">
      <dgm:prSet/>
      <dgm:spPr/>
      <dgm:t>
        <a:bodyPr/>
        <a:lstStyle/>
        <a:p>
          <a:endParaRPr lang="ru-RU"/>
        </a:p>
      </dgm:t>
    </dgm:pt>
    <dgm:pt modelId="{CE3EFC08-F23E-4D96-BD1D-8EAF0EAEAC9F}" type="sibTrans" cxnId="{1B00DCA6-5BDC-4144-87D1-588A19BB252E}">
      <dgm:prSet/>
      <dgm:spPr/>
      <dgm:t>
        <a:bodyPr/>
        <a:lstStyle/>
        <a:p>
          <a:endParaRPr lang="ru-RU"/>
        </a:p>
      </dgm:t>
    </dgm:pt>
    <dgm:pt modelId="{B27CB1F5-6A81-415A-9EE4-D410B99F3D56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интеллектуальная</a:t>
          </a:r>
        </a:p>
      </dgm:t>
    </dgm:pt>
    <dgm:pt modelId="{F67FDE26-2C93-47E8-A89B-A1D04D260B72}" type="parTrans" cxnId="{4A03B112-C439-4FE5-A9DD-22AA3B496A37}">
      <dgm:prSet/>
      <dgm:spPr/>
      <dgm:t>
        <a:bodyPr/>
        <a:lstStyle/>
        <a:p>
          <a:endParaRPr lang="ru-RU"/>
        </a:p>
      </dgm:t>
    </dgm:pt>
    <dgm:pt modelId="{6E7059E5-3DB4-4CAB-9042-2CEC50A87299}" type="sibTrans" cxnId="{4A03B112-C439-4FE5-A9DD-22AA3B496A37}">
      <dgm:prSet/>
      <dgm:spPr/>
      <dgm:t>
        <a:bodyPr/>
        <a:lstStyle/>
        <a:p>
          <a:endParaRPr lang="ru-RU"/>
        </a:p>
      </dgm:t>
    </dgm:pt>
    <dgm:pt modelId="{B18DE344-8EC0-4A7B-A843-B443E3EE09E0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рефлексия настроения и эмоционального состояния</a:t>
          </a:r>
        </a:p>
      </dgm:t>
    </dgm:pt>
    <dgm:pt modelId="{5CB0AF32-8BA4-42C0-A71E-543B88FA1269}" type="parTrans" cxnId="{2E78CE1F-7857-437C-B0A1-376D98E5CEF0}">
      <dgm:prSet/>
      <dgm:spPr/>
      <dgm:t>
        <a:bodyPr/>
        <a:lstStyle/>
        <a:p>
          <a:endParaRPr lang="ru-RU"/>
        </a:p>
      </dgm:t>
    </dgm:pt>
    <dgm:pt modelId="{1B658340-2B47-4F04-90C5-2B918907E7E3}" type="sibTrans" cxnId="{2E78CE1F-7857-437C-B0A1-376D98E5CEF0}">
      <dgm:prSet/>
      <dgm:spPr/>
      <dgm:t>
        <a:bodyPr/>
        <a:lstStyle/>
        <a:p>
          <a:endParaRPr lang="ru-RU"/>
        </a:p>
      </dgm:t>
    </dgm:pt>
    <dgm:pt modelId="{EF11036B-49AB-4646-80A9-B12665A560BB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рефлексия деятельности</a:t>
          </a:r>
        </a:p>
      </dgm:t>
    </dgm:pt>
    <dgm:pt modelId="{BAF40132-A346-4970-8D91-96C74D2AA52D}" type="parTrans" cxnId="{3B8125E9-46B3-4F7C-B75E-EEFB8E01133B}">
      <dgm:prSet/>
      <dgm:spPr/>
      <dgm:t>
        <a:bodyPr/>
        <a:lstStyle/>
        <a:p>
          <a:endParaRPr lang="ru-RU"/>
        </a:p>
      </dgm:t>
    </dgm:pt>
    <dgm:pt modelId="{13EB46EE-9E85-497C-8D29-14BE28BEE018}" type="sibTrans" cxnId="{3B8125E9-46B3-4F7C-B75E-EEFB8E01133B}">
      <dgm:prSet/>
      <dgm:spPr/>
      <dgm:t>
        <a:bodyPr/>
        <a:lstStyle/>
        <a:p>
          <a:endParaRPr lang="ru-RU"/>
        </a:p>
      </dgm:t>
    </dgm:pt>
    <dgm:pt modelId="{7BDB00AA-538C-4BFE-BEF9-79994C06EC87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рефлексия содержания учебного предмета</a:t>
          </a:r>
        </a:p>
      </dgm:t>
    </dgm:pt>
    <dgm:pt modelId="{874DE9AF-BC87-4698-9052-3014EF4D8050}" type="parTrans" cxnId="{8F375443-76BE-4539-B26C-0306F39BF5A4}">
      <dgm:prSet/>
      <dgm:spPr/>
      <dgm:t>
        <a:bodyPr/>
        <a:lstStyle/>
        <a:p>
          <a:endParaRPr lang="ru-RU"/>
        </a:p>
      </dgm:t>
    </dgm:pt>
    <dgm:pt modelId="{1354A663-488A-4E4B-8E04-E8301A26D47F}" type="sibTrans" cxnId="{8F375443-76BE-4539-B26C-0306F39BF5A4}">
      <dgm:prSet/>
      <dgm:spPr/>
      <dgm:t>
        <a:bodyPr/>
        <a:lstStyle/>
        <a:p>
          <a:endParaRPr lang="ru-RU"/>
        </a:p>
      </dgm:t>
    </dgm:pt>
    <dgm:pt modelId="{FF2B25E3-E5D6-4BBD-85D4-CA2F3236CF29}" type="pres">
      <dgm:prSet presAssocID="{38DC9F3A-0BEE-4247-ABC7-0FF1923632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878C1-8438-47BD-A8EF-A7745C41AC16}" type="pres">
      <dgm:prSet presAssocID="{87E309CF-F490-451D-9D16-8B514216C313}" presName="linNode" presStyleCnt="0"/>
      <dgm:spPr/>
    </dgm:pt>
    <dgm:pt modelId="{6655E495-9059-4C3F-9E1B-80EF2C646F03}" type="pres">
      <dgm:prSet presAssocID="{87E309CF-F490-451D-9D16-8B514216C31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07D21-BE00-4E19-AF8F-D26D751E7C72}" type="pres">
      <dgm:prSet presAssocID="{87E309CF-F490-451D-9D16-8B514216C31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C9900-39E0-41E9-A2D0-757930B22234}" type="pres">
      <dgm:prSet presAssocID="{A57DF17F-63A8-41B4-A177-83B2B194DA64}" presName="sp" presStyleCnt="0"/>
      <dgm:spPr/>
    </dgm:pt>
    <dgm:pt modelId="{CECD452F-7FCA-44F5-B7AF-8DAEA2F99E9E}" type="pres">
      <dgm:prSet presAssocID="{6AB5A146-06E3-40A1-BE3C-154093F38B66}" presName="linNode" presStyleCnt="0"/>
      <dgm:spPr/>
    </dgm:pt>
    <dgm:pt modelId="{B53AD8CC-CA68-45DA-A2B6-FF99D9E70703}" type="pres">
      <dgm:prSet presAssocID="{6AB5A146-06E3-40A1-BE3C-154093F38B6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C56B7-2499-4E40-A9AF-1FA305B87890}" type="pres">
      <dgm:prSet presAssocID="{6AB5A146-06E3-40A1-BE3C-154093F38B6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E305F-638D-4988-AE40-528284DC05AB}" type="pres">
      <dgm:prSet presAssocID="{DF12C67C-9120-413E-B1E3-0029FFCB709F}" presName="sp" presStyleCnt="0"/>
      <dgm:spPr/>
    </dgm:pt>
    <dgm:pt modelId="{EFD6E003-BCA1-4DC3-9E7A-6466C61861CD}" type="pres">
      <dgm:prSet presAssocID="{83C296E6-807A-467B-9C85-EAD5E771FAAF}" presName="linNode" presStyleCnt="0"/>
      <dgm:spPr/>
    </dgm:pt>
    <dgm:pt modelId="{F8FF0646-79A8-4BD4-BB39-10AE5BB6F909}" type="pres">
      <dgm:prSet presAssocID="{83C296E6-807A-467B-9C85-EAD5E771FAA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E8A40-BD8D-403F-8F2C-4B874265D86D}" type="pres">
      <dgm:prSet presAssocID="{83C296E6-807A-467B-9C85-EAD5E771FAA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76392-0AA9-4160-A02C-2A06063330C5}" type="pres">
      <dgm:prSet presAssocID="{79DBB18F-F9EA-4439-BA3A-ED908624F1ED}" presName="sp" presStyleCnt="0"/>
      <dgm:spPr/>
    </dgm:pt>
    <dgm:pt modelId="{C5EAB634-2E26-402D-B8F4-ABDCE1906BB3}" type="pres">
      <dgm:prSet presAssocID="{E982DD51-EAF7-4111-A9B4-2D16A86E5969}" presName="linNode" presStyleCnt="0"/>
      <dgm:spPr/>
    </dgm:pt>
    <dgm:pt modelId="{53AB4C00-D482-4FE7-8B09-FF1B6BD118A8}" type="pres">
      <dgm:prSet presAssocID="{E982DD51-EAF7-4111-A9B4-2D16A86E596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EA193-C9E9-416B-9542-AAF4424FFF79}" type="pres">
      <dgm:prSet presAssocID="{E982DD51-EAF7-4111-A9B4-2D16A86E596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8D1BF-E92E-40FE-B527-6C4A0ECABFA6}" type="pres">
      <dgm:prSet presAssocID="{7F61DB16-DA24-4B73-AA30-DD367FE9C609}" presName="sp" presStyleCnt="0"/>
      <dgm:spPr/>
    </dgm:pt>
    <dgm:pt modelId="{A2AED2B8-5462-49CC-B0CF-F5FDAC0A53D4}" type="pres">
      <dgm:prSet presAssocID="{473B97AE-A2B8-4011-8B19-57C2D41A8DF5}" presName="linNode" presStyleCnt="0"/>
      <dgm:spPr/>
    </dgm:pt>
    <dgm:pt modelId="{FE2C139E-CBE6-4D6F-A9DB-1C67085C2F1D}" type="pres">
      <dgm:prSet presAssocID="{473B97AE-A2B8-4011-8B19-57C2D41A8DF5}" presName="parentText" presStyleLbl="node1" presStyleIdx="4" presStyleCnt="5" custScaleY="950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FF13D-7300-4A28-8536-446F0FD9261C}" type="pres">
      <dgm:prSet presAssocID="{473B97AE-A2B8-4011-8B19-57C2D41A8DF5}" presName="descendantText" presStyleLbl="alignAccFollowNode1" presStyleIdx="4" presStyleCnt="5" custScaleY="112330" custLinFactNeighborX="-349" custLinFactNeighborY="-10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8FE5DF-61DB-4F2F-BBDC-40C86CAAB8F6}" type="presOf" srcId="{83C296E6-807A-467B-9C85-EAD5E771FAAF}" destId="{F8FF0646-79A8-4BD4-BB39-10AE5BB6F909}" srcOrd="0" destOrd="0" presId="urn:microsoft.com/office/officeart/2005/8/layout/vList5"/>
    <dgm:cxn modelId="{3F8AB54F-C82E-404A-875E-A8F6DDDFA042}" srcId="{83C296E6-807A-467B-9C85-EAD5E771FAAF}" destId="{F766FA22-4874-40F9-AC22-A73EEA610FBF}" srcOrd="0" destOrd="0" parTransId="{46BCF520-24F1-45F9-994D-E53EC3633736}" sibTransId="{D7EB3E41-377D-447D-B2D7-164B4EA901AF}"/>
    <dgm:cxn modelId="{4A03B112-C439-4FE5-A9DD-22AA3B496A37}" srcId="{E982DD51-EAF7-4111-A9B4-2D16A86E5969}" destId="{B27CB1F5-6A81-415A-9EE4-D410B99F3D56}" srcOrd="2" destOrd="0" parTransId="{F67FDE26-2C93-47E8-A89B-A1D04D260B72}" sibTransId="{6E7059E5-3DB4-4CAB-9042-2CEC50A87299}"/>
    <dgm:cxn modelId="{DBE81075-0841-45D1-AAF1-E915B9EAAB18}" type="presOf" srcId="{EF11036B-49AB-4646-80A9-B12665A560BB}" destId="{5A8FF13D-7300-4A28-8536-446F0FD9261C}" srcOrd="0" destOrd="1" presId="urn:microsoft.com/office/officeart/2005/8/layout/vList5"/>
    <dgm:cxn modelId="{7B347AF9-7A80-402D-8965-3C9AE780CF3A}" type="presOf" srcId="{845045ED-E41D-42BE-B21B-3187F8CDD588}" destId="{F5CC56B7-2499-4E40-A9AF-1FA305B87890}" srcOrd="0" destOrd="1" presId="urn:microsoft.com/office/officeart/2005/8/layout/vList5"/>
    <dgm:cxn modelId="{0185E11F-6653-4705-99D9-768BFDB4D83E}" type="presOf" srcId="{D1BF6EB3-D04A-436B-A8C3-0E8700047825}" destId="{F5CC56B7-2499-4E40-A9AF-1FA305B87890}" srcOrd="0" destOrd="0" presId="urn:microsoft.com/office/officeart/2005/8/layout/vList5"/>
    <dgm:cxn modelId="{C70A7297-90FE-40AD-8748-8BC46AFFE56C}" srcId="{6AB5A146-06E3-40A1-BE3C-154093F38B66}" destId="{D1BF6EB3-D04A-436B-A8C3-0E8700047825}" srcOrd="0" destOrd="0" parTransId="{58E86F3E-8D6F-4F86-9A4E-A3ADFA44A454}" sibTransId="{8D9934A2-6CF2-4EF9-A297-80A118181D6D}"/>
    <dgm:cxn modelId="{E28580F2-1671-4C4F-8B97-16E4CF260EB9}" type="presOf" srcId="{38DC9F3A-0BEE-4247-ABC7-0FF192363255}" destId="{FF2B25E3-E5D6-4BBD-85D4-CA2F3236CF29}" srcOrd="0" destOrd="0" presId="urn:microsoft.com/office/officeart/2005/8/layout/vList5"/>
    <dgm:cxn modelId="{8DAFD953-D725-4902-AC5B-8FF7525F9BB3}" type="presOf" srcId="{6BF706F0-FC15-4943-A196-AF6CA4BFC65B}" destId="{FB2E8A40-BD8D-403F-8F2C-4B874265D86D}" srcOrd="0" destOrd="2" presId="urn:microsoft.com/office/officeart/2005/8/layout/vList5"/>
    <dgm:cxn modelId="{9C257BBE-66D8-4C71-BA1B-94909B3B4BBB}" srcId="{6AB5A146-06E3-40A1-BE3C-154093F38B66}" destId="{60D25FFD-789B-4F31-8FDC-98F1EC33F557}" srcOrd="2" destOrd="0" parTransId="{194BE409-5438-4063-BD26-4893839DCEEF}" sibTransId="{45FADE45-EE46-4C5F-8C21-B402FEB30317}"/>
    <dgm:cxn modelId="{3EF5FB53-7236-44A4-8AE3-B356B83E7170}" type="presOf" srcId="{6AB5A146-06E3-40A1-BE3C-154093F38B66}" destId="{B53AD8CC-CA68-45DA-A2B6-FF99D9E70703}" srcOrd="0" destOrd="0" presId="urn:microsoft.com/office/officeart/2005/8/layout/vList5"/>
    <dgm:cxn modelId="{19804FB3-D047-4B7D-A0B1-A747CF678F4C}" type="presOf" srcId="{7BDB00AA-538C-4BFE-BEF9-79994C06EC87}" destId="{5A8FF13D-7300-4A28-8536-446F0FD9261C}" srcOrd="0" destOrd="2" presId="urn:microsoft.com/office/officeart/2005/8/layout/vList5"/>
    <dgm:cxn modelId="{11F81F92-916B-4727-A360-C26B70573F98}" srcId="{83C296E6-807A-467B-9C85-EAD5E771FAAF}" destId="{6BF706F0-FC15-4943-A196-AF6CA4BFC65B}" srcOrd="2" destOrd="0" parTransId="{A441BDF1-C11A-4D15-9A4B-9607FA60A629}" sibTransId="{3E8B4B8D-BCDD-4CA5-A528-58387FFE68E2}"/>
    <dgm:cxn modelId="{00429F0A-6D1D-4EBB-AD36-5CECA6EA33E4}" type="presOf" srcId="{B18DE344-8EC0-4A7B-A843-B443E3EE09E0}" destId="{5A8FF13D-7300-4A28-8536-446F0FD9261C}" srcOrd="0" destOrd="0" presId="urn:microsoft.com/office/officeart/2005/8/layout/vList5"/>
    <dgm:cxn modelId="{16A2A907-341A-4CF5-B11D-7BAF9D10BD46}" type="presOf" srcId="{473B97AE-A2B8-4011-8B19-57C2D41A8DF5}" destId="{FE2C139E-CBE6-4D6F-A9DB-1C67085C2F1D}" srcOrd="0" destOrd="0" presId="urn:microsoft.com/office/officeart/2005/8/layout/vList5"/>
    <dgm:cxn modelId="{A0A2B8EA-7CEA-41B5-BAF6-2B7253845444}" type="presOf" srcId="{6C1AA1B5-7A51-4CB3-A65F-5AFA790FA386}" destId="{FB2E8A40-BD8D-403F-8F2C-4B874265D86D}" srcOrd="0" destOrd="1" presId="urn:microsoft.com/office/officeart/2005/8/layout/vList5"/>
    <dgm:cxn modelId="{3B8125E9-46B3-4F7C-B75E-EEFB8E01133B}" srcId="{473B97AE-A2B8-4011-8B19-57C2D41A8DF5}" destId="{EF11036B-49AB-4646-80A9-B12665A560BB}" srcOrd="1" destOrd="0" parTransId="{BAF40132-A346-4970-8D91-96C74D2AA52D}" sibTransId="{13EB46EE-9E85-497C-8D29-14BE28BEE018}"/>
    <dgm:cxn modelId="{6FCA5576-6C39-4730-9EEA-3A139645C45D}" srcId="{83C296E6-807A-467B-9C85-EAD5E771FAAF}" destId="{6C1AA1B5-7A51-4CB3-A65F-5AFA790FA386}" srcOrd="1" destOrd="0" parTransId="{73B9BEE3-D46F-48E8-8B0A-3166CEF51FE5}" sibTransId="{785A23E1-2C3C-47DC-A2B6-22EE63E68F15}"/>
    <dgm:cxn modelId="{C5E80412-D5FD-46D4-BA51-3D4FA6921C19}" type="presOf" srcId="{F766FA22-4874-40F9-AC22-A73EEA610FBF}" destId="{FB2E8A40-BD8D-403F-8F2C-4B874265D86D}" srcOrd="0" destOrd="0" presId="urn:microsoft.com/office/officeart/2005/8/layout/vList5"/>
    <dgm:cxn modelId="{4A496388-94E0-4C96-B807-174A6B35A61C}" type="presOf" srcId="{2A6A85AE-A2F7-4014-B54A-338369D69B51}" destId="{9C007D21-BE00-4E19-AF8F-D26D751E7C72}" srcOrd="0" destOrd="1" presId="urn:microsoft.com/office/officeart/2005/8/layout/vList5"/>
    <dgm:cxn modelId="{1D1CD5FC-4355-49A5-92D5-E8ACD3400EC0}" srcId="{E982DD51-EAF7-4111-A9B4-2D16A86E5969}" destId="{8A55D3B8-8ABE-4F0B-BAF1-B2FCF574F6AC}" srcOrd="0" destOrd="0" parTransId="{DBB69052-2021-4160-9BCC-E9AE0CAB2587}" sibTransId="{CC12E114-C9F1-4D9B-BE7A-970EB6E5A0AD}"/>
    <dgm:cxn modelId="{BE3A91D1-1A07-4CE5-92AB-A2F472DA9A81}" srcId="{38DC9F3A-0BEE-4247-ABC7-0FF192363255}" destId="{83C296E6-807A-467B-9C85-EAD5E771FAAF}" srcOrd="2" destOrd="0" parTransId="{B946DDFE-8334-45EB-A99F-E68D07D8AFCB}" sibTransId="{79DBB18F-F9EA-4439-BA3A-ED908624F1ED}"/>
    <dgm:cxn modelId="{EDEDC0FB-9B5A-41AF-B8AD-71786E5F5808}" srcId="{38DC9F3A-0BEE-4247-ABC7-0FF192363255}" destId="{E982DD51-EAF7-4111-A9B4-2D16A86E5969}" srcOrd="3" destOrd="0" parTransId="{59F51CF0-EDEF-4FA5-A27D-A3C689628EAC}" sibTransId="{7F61DB16-DA24-4B73-AA30-DD367FE9C609}"/>
    <dgm:cxn modelId="{E2B7A74B-B7EC-48A6-83EF-6D798FEA4997}" type="presOf" srcId="{E4EFFDD5-FEE0-43B3-AC1D-3C09E3BB21FC}" destId="{9C007D21-BE00-4E19-AF8F-D26D751E7C72}" srcOrd="0" destOrd="0" presId="urn:microsoft.com/office/officeart/2005/8/layout/vList5"/>
    <dgm:cxn modelId="{48D84D46-719B-41EC-A465-E46FE514F228}" type="presOf" srcId="{E982DD51-EAF7-4111-A9B4-2D16A86E5969}" destId="{53AB4C00-D482-4FE7-8B09-FF1B6BD118A8}" srcOrd="0" destOrd="0" presId="urn:microsoft.com/office/officeart/2005/8/layout/vList5"/>
    <dgm:cxn modelId="{C80D8816-E82D-4E31-98ED-285EF4D14667}" srcId="{38DC9F3A-0BEE-4247-ABC7-0FF192363255}" destId="{6AB5A146-06E3-40A1-BE3C-154093F38B66}" srcOrd="1" destOrd="0" parTransId="{E7ABA92E-351E-4238-9CC4-1FFE3A3B468D}" sibTransId="{DF12C67C-9120-413E-B1E3-0029FFCB709F}"/>
    <dgm:cxn modelId="{1B00DCA6-5BDC-4144-87D1-588A19BB252E}" srcId="{E982DD51-EAF7-4111-A9B4-2D16A86E5969}" destId="{D28B5042-C0E9-40C5-B02D-949944D30A32}" srcOrd="1" destOrd="0" parTransId="{FA7B3AFB-D3CC-4FD8-B528-1A4D0CE2E06F}" sibTransId="{CE3EFC08-F23E-4D96-BD1D-8EAF0EAEAC9F}"/>
    <dgm:cxn modelId="{94AC5B67-7A46-4FDF-A00D-927E6FCC623D}" type="presOf" srcId="{87E309CF-F490-451D-9D16-8B514216C313}" destId="{6655E495-9059-4C3F-9E1B-80EF2C646F03}" srcOrd="0" destOrd="0" presId="urn:microsoft.com/office/officeart/2005/8/layout/vList5"/>
    <dgm:cxn modelId="{0737B0DC-005A-45CD-80AA-75E10284908D}" type="presOf" srcId="{D28B5042-C0E9-40C5-B02D-949944D30A32}" destId="{BEDEA193-C9E9-416B-9542-AAF4424FFF79}" srcOrd="0" destOrd="1" presId="urn:microsoft.com/office/officeart/2005/8/layout/vList5"/>
    <dgm:cxn modelId="{AFAF5B5B-5169-4D0E-B884-AA369BBC7C0C}" srcId="{87E309CF-F490-451D-9D16-8B514216C313}" destId="{2A6A85AE-A2F7-4014-B54A-338369D69B51}" srcOrd="1" destOrd="0" parTransId="{A3E8E870-59C7-4FA7-B107-570835F6A330}" sibTransId="{5205614F-BE04-4BC3-A4D3-A813DCDCDCE8}"/>
    <dgm:cxn modelId="{1FA92E1F-D3E0-4F10-9CED-5AF91736B465}" srcId="{38DC9F3A-0BEE-4247-ABC7-0FF192363255}" destId="{473B97AE-A2B8-4011-8B19-57C2D41A8DF5}" srcOrd="4" destOrd="0" parTransId="{5D5EECE5-2A54-4E08-8BEF-5F2D5FB2032C}" sibTransId="{4F2B529B-CE04-4069-B88D-8A97BE1A1F65}"/>
    <dgm:cxn modelId="{2E78CE1F-7857-437C-B0A1-376D98E5CEF0}" srcId="{473B97AE-A2B8-4011-8B19-57C2D41A8DF5}" destId="{B18DE344-8EC0-4A7B-A843-B443E3EE09E0}" srcOrd="0" destOrd="0" parTransId="{5CB0AF32-8BA4-42C0-A71E-543B88FA1269}" sibTransId="{1B658340-2B47-4F04-90C5-2B918907E7E3}"/>
    <dgm:cxn modelId="{D8DE7BFB-5072-461E-84CD-FAC1DE15DC32}" srcId="{87E309CF-F490-451D-9D16-8B514216C313}" destId="{E4EFFDD5-FEE0-43B3-AC1D-3C09E3BB21FC}" srcOrd="0" destOrd="0" parTransId="{74BB080F-83F7-4FDE-ACB8-BC9F2E3A09CE}" sibTransId="{40CF8172-736C-46DE-A32D-D12C44E65CDF}"/>
    <dgm:cxn modelId="{600B290C-984D-40DF-8EA5-59454DD3C125}" type="presOf" srcId="{60D25FFD-789B-4F31-8FDC-98F1EC33F557}" destId="{F5CC56B7-2499-4E40-A9AF-1FA305B87890}" srcOrd="0" destOrd="2" presId="urn:microsoft.com/office/officeart/2005/8/layout/vList5"/>
    <dgm:cxn modelId="{7F8DECA1-4C76-4A47-B7E0-10FE2B842160}" type="presOf" srcId="{8A55D3B8-8ABE-4F0B-BAF1-B2FCF574F6AC}" destId="{BEDEA193-C9E9-416B-9542-AAF4424FFF79}" srcOrd="0" destOrd="0" presId="urn:microsoft.com/office/officeart/2005/8/layout/vList5"/>
    <dgm:cxn modelId="{BFB58B04-3397-4FF3-BAB9-9E3119EF04E4}" type="presOf" srcId="{B27CB1F5-6A81-415A-9EE4-D410B99F3D56}" destId="{BEDEA193-C9E9-416B-9542-AAF4424FFF79}" srcOrd="0" destOrd="2" presId="urn:microsoft.com/office/officeart/2005/8/layout/vList5"/>
    <dgm:cxn modelId="{D7C3DF90-BA82-42B9-AAFD-710E9399669B}" srcId="{6AB5A146-06E3-40A1-BE3C-154093F38B66}" destId="{845045ED-E41D-42BE-B21B-3187F8CDD588}" srcOrd="1" destOrd="0" parTransId="{0106B4AA-AEB8-4609-AE72-0C7396039DCA}" sibTransId="{E36D9FAF-F220-49C6-9250-F0F2BD994DC7}"/>
    <dgm:cxn modelId="{8F375443-76BE-4539-B26C-0306F39BF5A4}" srcId="{473B97AE-A2B8-4011-8B19-57C2D41A8DF5}" destId="{7BDB00AA-538C-4BFE-BEF9-79994C06EC87}" srcOrd="2" destOrd="0" parTransId="{874DE9AF-BC87-4698-9052-3014EF4D8050}" sibTransId="{1354A663-488A-4E4B-8E04-E8301A26D47F}"/>
    <dgm:cxn modelId="{AF77A04E-C18A-4C9F-A474-262D89CAB5AE}" srcId="{38DC9F3A-0BEE-4247-ABC7-0FF192363255}" destId="{87E309CF-F490-451D-9D16-8B514216C313}" srcOrd="0" destOrd="0" parTransId="{ABC2CEF5-CE30-4429-BF57-AD0A122BEAF7}" sibTransId="{A57DF17F-63A8-41B4-A177-83B2B194DA64}"/>
    <dgm:cxn modelId="{3484013E-2DD8-46F0-A06C-0A3CD5FB4960}" type="presParOf" srcId="{FF2B25E3-E5D6-4BBD-85D4-CA2F3236CF29}" destId="{F4D878C1-8438-47BD-A8EF-A7745C41AC16}" srcOrd="0" destOrd="0" presId="urn:microsoft.com/office/officeart/2005/8/layout/vList5"/>
    <dgm:cxn modelId="{BB406543-069A-4D7F-81B0-4CA9541F1A3D}" type="presParOf" srcId="{F4D878C1-8438-47BD-A8EF-A7745C41AC16}" destId="{6655E495-9059-4C3F-9E1B-80EF2C646F03}" srcOrd="0" destOrd="0" presId="urn:microsoft.com/office/officeart/2005/8/layout/vList5"/>
    <dgm:cxn modelId="{3A42B502-B288-43A8-9CC4-13FC3BAAAB5C}" type="presParOf" srcId="{F4D878C1-8438-47BD-A8EF-A7745C41AC16}" destId="{9C007D21-BE00-4E19-AF8F-D26D751E7C72}" srcOrd="1" destOrd="0" presId="urn:microsoft.com/office/officeart/2005/8/layout/vList5"/>
    <dgm:cxn modelId="{B235553B-9706-4727-8C69-7462983F1ACC}" type="presParOf" srcId="{FF2B25E3-E5D6-4BBD-85D4-CA2F3236CF29}" destId="{0C3C9900-39E0-41E9-A2D0-757930B22234}" srcOrd="1" destOrd="0" presId="urn:microsoft.com/office/officeart/2005/8/layout/vList5"/>
    <dgm:cxn modelId="{7423E219-75D6-4497-A2DE-F49E32568C58}" type="presParOf" srcId="{FF2B25E3-E5D6-4BBD-85D4-CA2F3236CF29}" destId="{CECD452F-7FCA-44F5-B7AF-8DAEA2F99E9E}" srcOrd="2" destOrd="0" presId="urn:microsoft.com/office/officeart/2005/8/layout/vList5"/>
    <dgm:cxn modelId="{EC74154C-0AA5-4467-8BD8-0D37A12A9C47}" type="presParOf" srcId="{CECD452F-7FCA-44F5-B7AF-8DAEA2F99E9E}" destId="{B53AD8CC-CA68-45DA-A2B6-FF99D9E70703}" srcOrd="0" destOrd="0" presId="urn:microsoft.com/office/officeart/2005/8/layout/vList5"/>
    <dgm:cxn modelId="{BB872111-5A4E-4225-9462-6F0E9BD617C0}" type="presParOf" srcId="{CECD452F-7FCA-44F5-B7AF-8DAEA2F99E9E}" destId="{F5CC56B7-2499-4E40-A9AF-1FA305B87890}" srcOrd="1" destOrd="0" presId="urn:microsoft.com/office/officeart/2005/8/layout/vList5"/>
    <dgm:cxn modelId="{3318F4E8-B6B2-4485-9A09-464617FC41D1}" type="presParOf" srcId="{FF2B25E3-E5D6-4BBD-85D4-CA2F3236CF29}" destId="{1DBE305F-638D-4988-AE40-528284DC05AB}" srcOrd="3" destOrd="0" presId="urn:microsoft.com/office/officeart/2005/8/layout/vList5"/>
    <dgm:cxn modelId="{C3E59FF1-0E0E-40CD-87AF-643E64EC8301}" type="presParOf" srcId="{FF2B25E3-E5D6-4BBD-85D4-CA2F3236CF29}" destId="{EFD6E003-BCA1-4DC3-9E7A-6466C61861CD}" srcOrd="4" destOrd="0" presId="urn:microsoft.com/office/officeart/2005/8/layout/vList5"/>
    <dgm:cxn modelId="{1B530153-F390-4FE1-9B5D-FCE06078BC30}" type="presParOf" srcId="{EFD6E003-BCA1-4DC3-9E7A-6466C61861CD}" destId="{F8FF0646-79A8-4BD4-BB39-10AE5BB6F909}" srcOrd="0" destOrd="0" presId="urn:microsoft.com/office/officeart/2005/8/layout/vList5"/>
    <dgm:cxn modelId="{69E6C17F-89A7-439D-BDD5-01B778568712}" type="presParOf" srcId="{EFD6E003-BCA1-4DC3-9E7A-6466C61861CD}" destId="{FB2E8A40-BD8D-403F-8F2C-4B874265D86D}" srcOrd="1" destOrd="0" presId="urn:microsoft.com/office/officeart/2005/8/layout/vList5"/>
    <dgm:cxn modelId="{3AA92610-0CE9-4351-AA1E-9CAA00C78C12}" type="presParOf" srcId="{FF2B25E3-E5D6-4BBD-85D4-CA2F3236CF29}" destId="{37F76392-0AA9-4160-A02C-2A06063330C5}" srcOrd="5" destOrd="0" presId="urn:microsoft.com/office/officeart/2005/8/layout/vList5"/>
    <dgm:cxn modelId="{22647002-140C-48B5-A214-5A82BF54A56E}" type="presParOf" srcId="{FF2B25E3-E5D6-4BBD-85D4-CA2F3236CF29}" destId="{C5EAB634-2E26-402D-B8F4-ABDCE1906BB3}" srcOrd="6" destOrd="0" presId="urn:microsoft.com/office/officeart/2005/8/layout/vList5"/>
    <dgm:cxn modelId="{D15C4F53-39EA-43AC-B4ED-759F4E0E69D4}" type="presParOf" srcId="{C5EAB634-2E26-402D-B8F4-ABDCE1906BB3}" destId="{53AB4C00-D482-4FE7-8B09-FF1B6BD118A8}" srcOrd="0" destOrd="0" presId="urn:microsoft.com/office/officeart/2005/8/layout/vList5"/>
    <dgm:cxn modelId="{648AFD39-B2A5-4688-A8D0-F5E49BCB18E2}" type="presParOf" srcId="{C5EAB634-2E26-402D-B8F4-ABDCE1906BB3}" destId="{BEDEA193-C9E9-416B-9542-AAF4424FFF79}" srcOrd="1" destOrd="0" presId="urn:microsoft.com/office/officeart/2005/8/layout/vList5"/>
    <dgm:cxn modelId="{C49F056A-3A75-456E-A341-18B68FD65FE8}" type="presParOf" srcId="{FF2B25E3-E5D6-4BBD-85D4-CA2F3236CF29}" destId="{3DC8D1BF-E92E-40FE-B527-6C4A0ECABFA6}" srcOrd="7" destOrd="0" presId="urn:microsoft.com/office/officeart/2005/8/layout/vList5"/>
    <dgm:cxn modelId="{0064D642-4DF2-4963-B7AD-5DD773EAC0D5}" type="presParOf" srcId="{FF2B25E3-E5D6-4BBD-85D4-CA2F3236CF29}" destId="{A2AED2B8-5462-49CC-B0CF-F5FDAC0A53D4}" srcOrd="8" destOrd="0" presId="urn:microsoft.com/office/officeart/2005/8/layout/vList5"/>
    <dgm:cxn modelId="{6991F0C9-34C7-49BF-98B7-B89248C462B2}" type="presParOf" srcId="{A2AED2B8-5462-49CC-B0CF-F5FDAC0A53D4}" destId="{FE2C139E-CBE6-4D6F-A9DB-1C67085C2F1D}" srcOrd="0" destOrd="0" presId="urn:microsoft.com/office/officeart/2005/8/layout/vList5"/>
    <dgm:cxn modelId="{F14EA5BB-8A91-44A7-B886-74D9981EEC2B}" type="presParOf" srcId="{A2AED2B8-5462-49CC-B0CF-F5FDAC0A53D4}" destId="{5A8FF13D-7300-4A28-8536-446F0FD926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A72D7-8627-4106-9EBB-2F493E85E5E1}" type="doc">
      <dgm:prSet loTypeId="urn:microsoft.com/office/officeart/2005/8/layout/radial5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5C607DC-D2BA-45AF-AE8E-177081C2CB7F}">
      <dgm:prSet phldrT="[Текст]" custT="1"/>
      <dgm:spPr/>
      <dgm:t>
        <a:bodyPr/>
        <a:lstStyle/>
        <a:p>
          <a:r>
            <a:rPr lang="en-US" sz="1800" dirty="0" smtClean="0"/>
            <a:t>Ways of travelling</a:t>
          </a:r>
          <a:endParaRPr lang="ru-RU" sz="1800" dirty="0"/>
        </a:p>
      </dgm:t>
    </dgm:pt>
    <dgm:pt modelId="{C58FD54F-C977-4CE6-83E4-AD1D256D7AE4}" type="parTrans" cxnId="{E88C5886-E498-41C0-B2C9-1FFF3324284B}">
      <dgm:prSet/>
      <dgm:spPr/>
      <dgm:t>
        <a:bodyPr/>
        <a:lstStyle/>
        <a:p>
          <a:endParaRPr lang="ru-RU"/>
        </a:p>
      </dgm:t>
    </dgm:pt>
    <dgm:pt modelId="{A8EF5EC9-767E-4666-A296-A26B09585BF9}" type="sibTrans" cxnId="{E88C5886-E498-41C0-B2C9-1FFF3324284B}">
      <dgm:prSet/>
      <dgm:spPr/>
      <dgm:t>
        <a:bodyPr/>
        <a:lstStyle/>
        <a:p>
          <a:endParaRPr lang="ru-RU"/>
        </a:p>
      </dgm:t>
    </dgm:pt>
    <dgm:pt modelId="{E210DB83-D9DA-4E7C-A6AE-6301346FE724}">
      <dgm:prSet phldrT="[Текст]" custT="1"/>
      <dgm:spPr/>
      <dgm:t>
        <a:bodyPr/>
        <a:lstStyle/>
        <a:p>
          <a:r>
            <a:rPr lang="en-US" sz="1600" dirty="0" smtClean="0"/>
            <a:t>by car</a:t>
          </a:r>
          <a:endParaRPr lang="ru-RU" sz="1600" dirty="0"/>
        </a:p>
      </dgm:t>
    </dgm:pt>
    <dgm:pt modelId="{45D4ECC1-1D75-4EAF-9F68-E7EC5A3C4581}" type="parTrans" cxnId="{03C31E69-5D9A-4B74-930D-9E252D89B24D}">
      <dgm:prSet/>
      <dgm:spPr/>
      <dgm:t>
        <a:bodyPr/>
        <a:lstStyle/>
        <a:p>
          <a:endParaRPr lang="ru-RU"/>
        </a:p>
      </dgm:t>
    </dgm:pt>
    <dgm:pt modelId="{C3662A6B-4831-423C-9C73-AB0768438AE7}" type="sibTrans" cxnId="{03C31E69-5D9A-4B74-930D-9E252D89B24D}">
      <dgm:prSet/>
      <dgm:spPr/>
      <dgm:t>
        <a:bodyPr/>
        <a:lstStyle/>
        <a:p>
          <a:endParaRPr lang="ru-RU"/>
        </a:p>
      </dgm:t>
    </dgm:pt>
    <dgm:pt modelId="{4547E39C-65D9-4DB2-903E-B79E324B27A0}">
      <dgm:prSet phldrT="[Текст]" custT="1"/>
      <dgm:spPr/>
      <dgm:t>
        <a:bodyPr/>
        <a:lstStyle/>
        <a:p>
          <a:r>
            <a:rPr lang="en-US" sz="1600" dirty="0" smtClean="0"/>
            <a:t>by plane</a:t>
          </a:r>
          <a:endParaRPr lang="ru-RU" sz="1600" dirty="0"/>
        </a:p>
      </dgm:t>
    </dgm:pt>
    <dgm:pt modelId="{2720ACA6-1862-4C9B-BA44-FEC504D09794}" type="parTrans" cxnId="{2D63C28B-7819-4639-BED4-C1D8A94360A6}">
      <dgm:prSet/>
      <dgm:spPr/>
      <dgm:t>
        <a:bodyPr/>
        <a:lstStyle/>
        <a:p>
          <a:endParaRPr lang="ru-RU"/>
        </a:p>
      </dgm:t>
    </dgm:pt>
    <dgm:pt modelId="{04A781DB-516F-4689-B85D-BF88926A12BB}" type="sibTrans" cxnId="{2D63C28B-7819-4639-BED4-C1D8A94360A6}">
      <dgm:prSet/>
      <dgm:spPr/>
      <dgm:t>
        <a:bodyPr/>
        <a:lstStyle/>
        <a:p>
          <a:endParaRPr lang="ru-RU"/>
        </a:p>
      </dgm:t>
    </dgm:pt>
    <dgm:pt modelId="{E54703DF-1312-4269-BB71-091E4A651AB6}">
      <dgm:prSet phldrT="[Текст]" custT="1"/>
      <dgm:spPr/>
      <dgm:t>
        <a:bodyPr/>
        <a:lstStyle/>
        <a:p>
          <a:r>
            <a:rPr lang="en-US" sz="1600" dirty="0" smtClean="0"/>
            <a:t>by bus</a:t>
          </a:r>
          <a:endParaRPr lang="ru-RU" sz="1600" dirty="0"/>
        </a:p>
      </dgm:t>
    </dgm:pt>
    <dgm:pt modelId="{FF74C997-68AC-4324-B647-27DE658494B3}" type="parTrans" cxnId="{5BAD1095-6DAE-4FF8-8786-A018144D33EB}">
      <dgm:prSet/>
      <dgm:spPr/>
      <dgm:t>
        <a:bodyPr/>
        <a:lstStyle/>
        <a:p>
          <a:endParaRPr lang="ru-RU"/>
        </a:p>
      </dgm:t>
    </dgm:pt>
    <dgm:pt modelId="{70FCC7C2-5237-42A5-B79A-6BB89D439FB4}" type="sibTrans" cxnId="{5BAD1095-6DAE-4FF8-8786-A018144D33EB}">
      <dgm:prSet/>
      <dgm:spPr/>
      <dgm:t>
        <a:bodyPr/>
        <a:lstStyle/>
        <a:p>
          <a:endParaRPr lang="ru-RU"/>
        </a:p>
      </dgm:t>
    </dgm:pt>
    <dgm:pt modelId="{F300E97D-78EB-4D3F-AB0D-2A24240D8C3F}">
      <dgm:prSet phldrT="[Текст]" custT="1"/>
      <dgm:spPr/>
      <dgm:t>
        <a:bodyPr/>
        <a:lstStyle/>
        <a:p>
          <a:r>
            <a:rPr lang="en-US" sz="1600" dirty="0" smtClean="0"/>
            <a:t>by train</a:t>
          </a:r>
          <a:endParaRPr lang="ru-RU" sz="1600" dirty="0"/>
        </a:p>
      </dgm:t>
    </dgm:pt>
    <dgm:pt modelId="{BDC17523-D856-4169-8FE9-81A6981902A4}" type="parTrans" cxnId="{BC079425-B261-4995-BA8A-473FC28A8E96}">
      <dgm:prSet/>
      <dgm:spPr/>
      <dgm:t>
        <a:bodyPr/>
        <a:lstStyle/>
        <a:p>
          <a:endParaRPr lang="ru-RU"/>
        </a:p>
      </dgm:t>
    </dgm:pt>
    <dgm:pt modelId="{FAC5015C-3B05-4176-A4A3-053E3F3B1C1B}" type="sibTrans" cxnId="{BC079425-B261-4995-BA8A-473FC28A8E96}">
      <dgm:prSet/>
      <dgm:spPr/>
      <dgm:t>
        <a:bodyPr/>
        <a:lstStyle/>
        <a:p>
          <a:endParaRPr lang="ru-RU"/>
        </a:p>
      </dgm:t>
    </dgm:pt>
    <dgm:pt modelId="{3757CDEB-448E-4DFF-8533-E6292789B64D}">
      <dgm:prSet phldrT="[Текст]"/>
      <dgm:spPr/>
      <dgm:t>
        <a:bodyPr/>
        <a:lstStyle/>
        <a:p>
          <a:endParaRPr lang="ru-RU" dirty="0"/>
        </a:p>
      </dgm:t>
    </dgm:pt>
    <dgm:pt modelId="{0A5A9956-D45A-4AB5-932C-F3ED531E6D59}" type="parTrans" cxnId="{C3A892DE-9B31-4C39-BBB6-B7447A541956}">
      <dgm:prSet/>
      <dgm:spPr/>
      <dgm:t>
        <a:bodyPr/>
        <a:lstStyle/>
        <a:p>
          <a:endParaRPr lang="ru-RU"/>
        </a:p>
      </dgm:t>
    </dgm:pt>
    <dgm:pt modelId="{09B535C3-D6CB-4929-B1A0-BEEF4541EFAF}" type="sibTrans" cxnId="{C3A892DE-9B31-4C39-BBB6-B7447A541956}">
      <dgm:prSet/>
      <dgm:spPr/>
      <dgm:t>
        <a:bodyPr/>
        <a:lstStyle/>
        <a:p>
          <a:endParaRPr lang="ru-RU"/>
        </a:p>
      </dgm:t>
    </dgm:pt>
    <dgm:pt modelId="{D259CBD1-D142-4823-A09E-71F43ECC5980}" type="pres">
      <dgm:prSet presAssocID="{F16A72D7-8627-4106-9EBB-2F493E85E5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070D8C-F0D8-450F-BB29-FDBB031510D2}" type="pres">
      <dgm:prSet presAssocID="{A5C607DC-D2BA-45AF-AE8E-177081C2CB7F}" presName="centerShape" presStyleLbl="node0" presStyleIdx="0" presStyleCnt="1" custScaleX="134772" custScaleY="134772"/>
      <dgm:spPr/>
      <dgm:t>
        <a:bodyPr/>
        <a:lstStyle/>
        <a:p>
          <a:endParaRPr lang="ru-RU"/>
        </a:p>
      </dgm:t>
    </dgm:pt>
    <dgm:pt modelId="{F311DB86-F2F0-46A1-BB69-7E0D3E70D27C}" type="pres">
      <dgm:prSet presAssocID="{45D4ECC1-1D75-4EAF-9F68-E7EC5A3C4581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AEC4139-83F9-472E-9E05-9A754CCD79CE}" type="pres">
      <dgm:prSet presAssocID="{45D4ECC1-1D75-4EAF-9F68-E7EC5A3C458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A38F94B-924F-4DE6-9BB4-7DF2DC972A50}" type="pres">
      <dgm:prSet presAssocID="{E210DB83-D9DA-4E7C-A6AE-6301346FE7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EB975-637C-4590-93BA-801808CAF7D6}" type="pres">
      <dgm:prSet presAssocID="{2720ACA6-1862-4C9B-BA44-FEC504D09794}" presName="parTrans" presStyleLbl="sibTrans2D1" presStyleIdx="1" presStyleCnt="4"/>
      <dgm:spPr/>
      <dgm:t>
        <a:bodyPr/>
        <a:lstStyle/>
        <a:p>
          <a:endParaRPr lang="ru-RU"/>
        </a:p>
      </dgm:t>
    </dgm:pt>
    <dgm:pt modelId="{F5DFC50F-FC39-4548-A1D9-86D704AC12A1}" type="pres">
      <dgm:prSet presAssocID="{2720ACA6-1862-4C9B-BA44-FEC504D0979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DE79D6E-B349-4A7A-B2E6-65FA59ADBFB4}" type="pres">
      <dgm:prSet presAssocID="{4547E39C-65D9-4DB2-903E-B79E324B27A0}" presName="node" presStyleLbl="node1" presStyleIdx="1" presStyleCnt="4" custScaleX="121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40447-D919-47B3-9272-9FDDCEC6A99C}" type="pres">
      <dgm:prSet presAssocID="{FF74C997-68AC-4324-B647-27DE658494B3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56A09C5-A042-437E-B61F-F7D86AE4ACFE}" type="pres">
      <dgm:prSet presAssocID="{FF74C997-68AC-4324-B647-27DE658494B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8F4D4FA-03BA-4166-A465-F07F328AC91D}" type="pres">
      <dgm:prSet presAssocID="{E54703DF-1312-4269-BB71-091E4A651AB6}" presName="node" presStyleLbl="node1" presStyleIdx="2" presStyleCnt="4" custRadScaleRad="96546" custRadScaleInc="-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8536F-D221-4C05-BC19-28A207105754}" type="pres">
      <dgm:prSet presAssocID="{BDC17523-D856-4169-8FE9-81A6981902A4}" presName="parTrans" presStyleLbl="sibTrans2D1" presStyleIdx="3" presStyleCnt="4" custLinFactNeighborX="-4263" custLinFactNeighborY="-9458"/>
      <dgm:spPr/>
      <dgm:t>
        <a:bodyPr/>
        <a:lstStyle/>
        <a:p>
          <a:endParaRPr lang="ru-RU"/>
        </a:p>
      </dgm:t>
    </dgm:pt>
    <dgm:pt modelId="{9D3D0F4F-1637-4FF8-87C3-CE4C949DD365}" type="pres">
      <dgm:prSet presAssocID="{BDC17523-D856-4169-8FE9-81A6981902A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1513666-8ECE-4793-AEC7-92D96B1A1F21}" type="pres">
      <dgm:prSet presAssocID="{F300E97D-78EB-4D3F-AB0D-2A24240D8C3F}" presName="node" presStyleLbl="node1" presStyleIdx="3" presStyleCnt="4" custScaleX="137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4891B9-2074-49E3-B37B-E5DEF1E54A0C}" type="presOf" srcId="{2720ACA6-1862-4C9B-BA44-FEC504D09794}" destId="{F5DFC50F-FC39-4548-A1D9-86D704AC12A1}" srcOrd="1" destOrd="0" presId="urn:microsoft.com/office/officeart/2005/8/layout/radial5"/>
    <dgm:cxn modelId="{2D63C28B-7819-4639-BED4-C1D8A94360A6}" srcId="{A5C607DC-D2BA-45AF-AE8E-177081C2CB7F}" destId="{4547E39C-65D9-4DB2-903E-B79E324B27A0}" srcOrd="1" destOrd="0" parTransId="{2720ACA6-1862-4C9B-BA44-FEC504D09794}" sibTransId="{04A781DB-516F-4689-B85D-BF88926A12BB}"/>
    <dgm:cxn modelId="{4B3269B7-320C-4B40-A437-9817BBF1BAF5}" type="presOf" srcId="{4547E39C-65D9-4DB2-903E-B79E324B27A0}" destId="{7DE79D6E-B349-4A7A-B2E6-65FA59ADBFB4}" srcOrd="0" destOrd="0" presId="urn:microsoft.com/office/officeart/2005/8/layout/radial5"/>
    <dgm:cxn modelId="{31BB3FF6-4183-4803-9D83-C8E9AD02FFF5}" type="presOf" srcId="{FF74C997-68AC-4324-B647-27DE658494B3}" destId="{E56A09C5-A042-437E-B61F-F7D86AE4ACFE}" srcOrd="1" destOrd="0" presId="urn:microsoft.com/office/officeart/2005/8/layout/radial5"/>
    <dgm:cxn modelId="{09BFB7C4-ADBC-4845-903B-8B75BCBEB619}" type="presOf" srcId="{E54703DF-1312-4269-BB71-091E4A651AB6}" destId="{88F4D4FA-03BA-4166-A465-F07F328AC91D}" srcOrd="0" destOrd="0" presId="urn:microsoft.com/office/officeart/2005/8/layout/radial5"/>
    <dgm:cxn modelId="{D6D9A697-9C46-439E-8217-1703A1DEE925}" type="presOf" srcId="{2720ACA6-1862-4C9B-BA44-FEC504D09794}" destId="{776EB975-637C-4590-93BA-801808CAF7D6}" srcOrd="0" destOrd="0" presId="urn:microsoft.com/office/officeart/2005/8/layout/radial5"/>
    <dgm:cxn modelId="{20910EBD-8A0E-4B12-8EEC-42D4619E98FE}" type="presOf" srcId="{FF74C997-68AC-4324-B647-27DE658494B3}" destId="{D5A40447-D919-47B3-9272-9FDDCEC6A99C}" srcOrd="0" destOrd="0" presId="urn:microsoft.com/office/officeart/2005/8/layout/radial5"/>
    <dgm:cxn modelId="{E5EDC4AD-ABE5-4751-B7BA-0C4A105C5CD1}" type="presOf" srcId="{A5C607DC-D2BA-45AF-AE8E-177081C2CB7F}" destId="{7D070D8C-F0D8-450F-BB29-FDBB031510D2}" srcOrd="0" destOrd="0" presId="urn:microsoft.com/office/officeart/2005/8/layout/radial5"/>
    <dgm:cxn modelId="{03C31E69-5D9A-4B74-930D-9E252D89B24D}" srcId="{A5C607DC-D2BA-45AF-AE8E-177081C2CB7F}" destId="{E210DB83-D9DA-4E7C-A6AE-6301346FE724}" srcOrd="0" destOrd="0" parTransId="{45D4ECC1-1D75-4EAF-9F68-E7EC5A3C4581}" sibTransId="{C3662A6B-4831-423C-9C73-AB0768438AE7}"/>
    <dgm:cxn modelId="{BC079425-B261-4995-BA8A-473FC28A8E96}" srcId="{A5C607DC-D2BA-45AF-AE8E-177081C2CB7F}" destId="{F300E97D-78EB-4D3F-AB0D-2A24240D8C3F}" srcOrd="3" destOrd="0" parTransId="{BDC17523-D856-4169-8FE9-81A6981902A4}" sibTransId="{FAC5015C-3B05-4176-A4A3-053E3F3B1C1B}"/>
    <dgm:cxn modelId="{521E3F85-BB58-428D-A21E-98AE9DAEB4E0}" type="presOf" srcId="{F300E97D-78EB-4D3F-AB0D-2A24240D8C3F}" destId="{41513666-8ECE-4793-AEC7-92D96B1A1F21}" srcOrd="0" destOrd="0" presId="urn:microsoft.com/office/officeart/2005/8/layout/radial5"/>
    <dgm:cxn modelId="{C2F25057-EBF5-4474-B463-2EB72212B083}" type="presOf" srcId="{45D4ECC1-1D75-4EAF-9F68-E7EC5A3C4581}" destId="{F311DB86-F2F0-46A1-BB69-7E0D3E70D27C}" srcOrd="0" destOrd="0" presId="urn:microsoft.com/office/officeart/2005/8/layout/radial5"/>
    <dgm:cxn modelId="{C3A892DE-9B31-4C39-BBB6-B7447A541956}" srcId="{F16A72D7-8627-4106-9EBB-2F493E85E5E1}" destId="{3757CDEB-448E-4DFF-8533-E6292789B64D}" srcOrd="1" destOrd="0" parTransId="{0A5A9956-D45A-4AB5-932C-F3ED531E6D59}" sibTransId="{09B535C3-D6CB-4929-B1A0-BEEF4541EFAF}"/>
    <dgm:cxn modelId="{4842015A-1A0D-44EE-9F5A-B050EE4D83D6}" type="presOf" srcId="{E210DB83-D9DA-4E7C-A6AE-6301346FE724}" destId="{FA38F94B-924F-4DE6-9BB4-7DF2DC972A50}" srcOrd="0" destOrd="0" presId="urn:microsoft.com/office/officeart/2005/8/layout/radial5"/>
    <dgm:cxn modelId="{5B5B6C62-700F-4F0D-8CEE-2DD4B5DDB992}" type="presOf" srcId="{45D4ECC1-1D75-4EAF-9F68-E7EC5A3C4581}" destId="{EAEC4139-83F9-472E-9E05-9A754CCD79CE}" srcOrd="1" destOrd="0" presId="urn:microsoft.com/office/officeart/2005/8/layout/radial5"/>
    <dgm:cxn modelId="{E88C5886-E498-41C0-B2C9-1FFF3324284B}" srcId="{F16A72D7-8627-4106-9EBB-2F493E85E5E1}" destId="{A5C607DC-D2BA-45AF-AE8E-177081C2CB7F}" srcOrd="0" destOrd="0" parTransId="{C58FD54F-C977-4CE6-83E4-AD1D256D7AE4}" sibTransId="{A8EF5EC9-767E-4666-A296-A26B09585BF9}"/>
    <dgm:cxn modelId="{5BAD1095-6DAE-4FF8-8786-A018144D33EB}" srcId="{A5C607DC-D2BA-45AF-AE8E-177081C2CB7F}" destId="{E54703DF-1312-4269-BB71-091E4A651AB6}" srcOrd="2" destOrd="0" parTransId="{FF74C997-68AC-4324-B647-27DE658494B3}" sibTransId="{70FCC7C2-5237-42A5-B79A-6BB89D439FB4}"/>
    <dgm:cxn modelId="{7931A875-E2F3-4CE5-A2FF-B48D2C808C96}" type="presOf" srcId="{BDC17523-D856-4169-8FE9-81A6981902A4}" destId="{D768536F-D221-4C05-BC19-28A207105754}" srcOrd="0" destOrd="0" presId="urn:microsoft.com/office/officeart/2005/8/layout/radial5"/>
    <dgm:cxn modelId="{60866EEB-8F6E-45B8-9EC2-2C6B53AD32FB}" type="presOf" srcId="{BDC17523-D856-4169-8FE9-81A6981902A4}" destId="{9D3D0F4F-1637-4FF8-87C3-CE4C949DD365}" srcOrd="1" destOrd="0" presId="urn:microsoft.com/office/officeart/2005/8/layout/radial5"/>
    <dgm:cxn modelId="{26A8BB05-98C5-4F0C-B3DB-EC0548E78999}" type="presOf" srcId="{F16A72D7-8627-4106-9EBB-2F493E85E5E1}" destId="{D259CBD1-D142-4823-A09E-71F43ECC5980}" srcOrd="0" destOrd="0" presId="urn:microsoft.com/office/officeart/2005/8/layout/radial5"/>
    <dgm:cxn modelId="{97593534-A1FF-427D-B132-0DB7DC67CFE6}" type="presParOf" srcId="{D259CBD1-D142-4823-A09E-71F43ECC5980}" destId="{7D070D8C-F0D8-450F-BB29-FDBB031510D2}" srcOrd="0" destOrd="0" presId="urn:microsoft.com/office/officeart/2005/8/layout/radial5"/>
    <dgm:cxn modelId="{E115D6E1-0801-4F28-AA3E-924B9CB5ECE4}" type="presParOf" srcId="{D259CBD1-D142-4823-A09E-71F43ECC5980}" destId="{F311DB86-F2F0-46A1-BB69-7E0D3E70D27C}" srcOrd="1" destOrd="0" presId="urn:microsoft.com/office/officeart/2005/8/layout/radial5"/>
    <dgm:cxn modelId="{58D22736-167E-431D-907D-704B331ED4B4}" type="presParOf" srcId="{F311DB86-F2F0-46A1-BB69-7E0D3E70D27C}" destId="{EAEC4139-83F9-472E-9E05-9A754CCD79CE}" srcOrd="0" destOrd="0" presId="urn:microsoft.com/office/officeart/2005/8/layout/radial5"/>
    <dgm:cxn modelId="{26ADB4BB-9B0E-470B-8F72-62A696BC5AC7}" type="presParOf" srcId="{D259CBD1-D142-4823-A09E-71F43ECC5980}" destId="{FA38F94B-924F-4DE6-9BB4-7DF2DC972A50}" srcOrd="2" destOrd="0" presId="urn:microsoft.com/office/officeart/2005/8/layout/radial5"/>
    <dgm:cxn modelId="{9F96CE61-B97E-4552-9416-D7E1EECE6B34}" type="presParOf" srcId="{D259CBD1-D142-4823-A09E-71F43ECC5980}" destId="{776EB975-637C-4590-93BA-801808CAF7D6}" srcOrd="3" destOrd="0" presId="urn:microsoft.com/office/officeart/2005/8/layout/radial5"/>
    <dgm:cxn modelId="{B6E48362-F276-428D-9C8C-771A18801E66}" type="presParOf" srcId="{776EB975-637C-4590-93BA-801808CAF7D6}" destId="{F5DFC50F-FC39-4548-A1D9-86D704AC12A1}" srcOrd="0" destOrd="0" presId="urn:microsoft.com/office/officeart/2005/8/layout/radial5"/>
    <dgm:cxn modelId="{5F7E6F55-984C-4DA0-800D-6EEBE714E2BA}" type="presParOf" srcId="{D259CBD1-D142-4823-A09E-71F43ECC5980}" destId="{7DE79D6E-B349-4A7A-B2E6-65FA59ADBFB4}" srcOrd="4" destOrd="0" presId="urn:microsoft.com/office/officeart/2005/8/layout/radial5"/>
    <dgm:cxn modelId="{5277D0B1-7154-4501-B560-5554FFB40E6B}" type="presParOf" srcId="{D259CBD1-D142-4823-A09E-71F43ECC5980}" destId="{D5A40447-D919-47B3-9272-9FDDCEC6A99C}" srcOrd="5" destOrd="0" presId="urn:microsoft.com/office/officeart/2005/8/layout/radial5"/>
    <dgm:cxn modelId="{BAC7BCA9-2B6B-4342-9B7E-9EE6ACE1400D}" type="presParOf" srcId="{D5A40447-D919-47B3-9272-9FDDCEC6A99C}" destId="{E56A09C5-A042-437E-B61F-F7D86AE4ACFE}" srcOrd="0" destOrd="0" presId="urn:microsoft.com/office/officeart/2005/8/layout/radial5"/>
    <dgm:cxn modelId="{4974DBE7-43A4-48E4-8D04-7D26CF2CC8D9}" type="presParOf" srcId="{D259CBD1-D142-4823-A09E-71F43ECC5980}" destId="{88F4D4FA-03BA-4166-A465-F07F328AC91D}" srcOrd="6" destOrd="0" presId="urn:microsoft.com/office/officeart/2005/8/layout/radial5"/>
    <dgm:cxn modelId="{6024DDE0-E677-451A-A556-9C047D96990F}" type="presParOf" srcId="{D259CBD1-D142-4823-A09E-71F43ECC5980}" destId="{D768536F-D221-4C05-BC19-28A207105754}" srcOrd="7" destOrd="0" presId="urn:microsoft.com/office/officeart/2005/8/layout/radial5"/>
    <dgm:cxn modelId="{21DF7A70-0A57-4899-8A82-A7CCECFB86DB}" type="presParOf" srcId="{D768536F-D221-4C05-BC19-28A207105754}" destId="{9D3D0F4F-1637-4FF8-87C3-CE4C949DD365}" srcOrd="0" destOrd="0" presId="urn:microsoft.com/office/officeart/2005/8/layout/radial5"/>
    <dgm:cxn modelId="{152A99FA-5FC8-406D-B3A5-6B59C2AADE1D}" type="presParOf" srcId="{D259CBD1-D142-4823-A09E-71F43ECC5980}" destId="{41513666-8ECE-4793-AEC7-92D96B1A1F2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07D21-BE00-4E19-AF8F-D26D751E7C72}">
      <dsp:nvSpPr>
        <dsp:cNvPr id="0" name=""/>
        <dsp:cNvSpPr/>
      </dsp:nvSpPr>
      <dsp:spPr>
        <a:xfrm rot="5400000">
          <a:off x="5157979" y="-2084925"/>
          <a:ext cx="87629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устная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письменная</a:t>
          </a:r>
        </a:p>
      </dsp:txBody>
      <dsp:txXfrm rot="-5400000">
        <a:off x="2962656" y="153175"/>
        <a:ext cx="5224167" cy="790743"/>
      </dsp:txXfrm>
    </dsp:sp>
    <dsp:sp modelId="{6655E495-9059-4C3F-9E1B-80EF2C646F03}">
      <dsp:nvSpPr>
        <dsp:cNvPr id="0" name=""/>
        <dsp:cNvSpPr/>
      </dsp:nvSpPr>
      <dsp:spPr>
        <a:xfrm>
          <a:off x="0" y="860"/>
          <a:ext cx="2962656" cy="10953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По содержанию: </a:t>
          </a:r>
        </a:p>
      </dsp:txBody>
      <dsp:txXfrm>
        <a:off x="53472" y="54332"/>
        <a:ext cx="2855712" cy="988428"/>
      </dsp:txXfrm>
    </dsp:sp>
    <dsp:sp modelId="{F5CC56B7-2499-4E40-A9AF-1FA305B87890}">
      <dsp:nvSpPr>
        <dsp:cNvPr id="0" name=""/>
        <dsp:cNvSpPr/>
      </dsp:nvSpPr>
      <dsp:spPr>
        <a:xfrm rot="5400000">
          <a:off x="5157979" y="-934784"/>
          <a:ext cx="876297" cy="5266944"/>
        </a:xfrm>
        <a:prstGeom prst="round2SameRect">
          <a:avLst/>
        </a:prstGeom>
        <a:solidFill>
          <a:schemeClr val="accent4">
            <a:tint val="40000"/>
            <a:alpha val="90000"/>
            <a:hueOff val="-986426"/>
            <a:satOff val="5539"/>
            <a:lumOff val="35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6"/>
              <a:satOff val="5539"/>
              <a:lumOff val="352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индивидуальная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групповая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коллективная</a:t>
          </a:r>
        </a:p>
      </dsp:txBody>
      <dsp:txXfrm rot="-5400000">
        <a:off x="2962656" y="1303316"/>
        <a:ext cx="5224167" cy="790743"/>
      </dsp:txXfrm>
    </dsp:sp>
    <dsp:sp modelId="{B53AD8CC-CA68-45DA-A2B6-FF99D9E70703}">
      <dsp:nvSpPr>
        <dsp:cNvPr id="0" name=""/>
        <dsp:cNvSpPr/>
      </dsp:nvSpPr>
      <dsp:spPr>
        <a:xfrm>
          <a:off x="0" y="1151001"/>
          <a:ext cx="2962656" cy="1095372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60000"/>
                <a:satMod val="160000"/>
              </a:schemeClr>
            </a:gs>
            <a:gs pos="46000">
              <a:schemeClr val="accent4">
                <a:hueOff val="-1116192"/>
                <a:satOff val="6725"/>
                <a:lumOff val="539"/>
                <a:alphaOff val="0"/>
                <a:tint val="86000"/>
                <a:satMod val="16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По форме деятельности: </a:t>
          </a:r>
        </a:p>
      </dsp:txBody>
      <dsp:txXfrm>
        <a:off x="53472" y="1204473"/>
        <a:ext cx="2855712" cy="988428"/>
      </dsp:txXfrm>
    </dsp:sp>
    <dsp:sp modelId="{FB2E8A40-BD8D-403F-8F2C-4B874265D86D}">
      <dsp:nvSpPr>
        <dsp:cNvPr id="0" name=""/>
        <dsp:cNvSpPr/>
      </dsp:nvSpPr>
      <dsp:spPr>
        <a:xfrm rot="5400000">
          <a:off x="5157979" y="215356"/>
          <a:ext cx="876297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анкетирование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опрос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рисунок и т.п.</a:t>
          </a:r>
        </a:p>
      </dsp:txBody>
      <dsp:txXfrm rot="-5400000">
        <a:off x="2962656" y="2453457"/>
        <a:ext cx="5224167" cy="790743"/>
      </dsp:txXfrm>
    </dsp:sp>
    <dsp:sp modelId="{F8FF0646-79A8-4BD4-BB39-10AE5BB6F909}">
      <dsp:nvSpPr>
        <dsp:cNvPr id="0" name=""/>
        <dsp:cNvSpPr/>
      </dsp:nvSpPr>
      <dsp:spPr>
        <a:xfrm>
          <a:off x="0" y="2301142"/>
          <a:ext cx="2962656" cy="109537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60000"/>
                <a:satMod val="160000"/>
              </a:schemeClr>
            </a:gs>
            <a:gs pos="46000">
              <a:schemeClr val="accent4">
                <a:hueOff val="-2232385"/>
                <a:satOff val="13449"/>
                <a:lumOff val="1078"/>
                <a:alphaOff val="0"/>
                <a:tint val="86000"/>
                <a:satMod val="16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По способам проведения: </a:t>
          </a:r>
        </a:p>
      </dsp:txBody>
      <dsp:txXfrm>
        <a:off x="53472" y="2354614"/>
        <a:ext cx="2855712" cy="988428"/>
      </dsp:txXfrm>
    </dsp:sp>
    <dsp:sp modelId="{BEDEA193-C9E9-416B-9542-AAF4424FFF79}">
      <dsp:nvSpPr>
        <dsp:cNvPr id="0" name=""/>
        <dsp:cNvSpPr/>
      </dsp:nvSpPr>
      <dsp:spPr>
        <a:xfrm rot="5400000">
          <a:off x="5157979" y="1365497"/>
          <a:ext cx="876297" cy="5266944"/>
        </a:xfrm>
        <a:prstGeom prst="round2SameRect">
          <a:avLst/>
        </a:prstGeom>
        <a:solidFill>
          <a:schemeClr val="accent4">
            <a:tint val="40000"/>
            <a:alpha val="90000"/>
            <a:hueOff val="-2959279"/>
            <a:satOff val="16618"/>
            <a:lumOff val="105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959279"/>
              <a:satOff val="16618"/>
              <a:lumOff val="1056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физическая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сенсорная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интеллектуальная</a:t>
          </a:r>
        </a:p>
      </dsp:txBody>
      <dsp:txXfrm rot="-5400000">
        <a:off x="2962656" y="3603598"/>
        <a:ext cx="5224167" cy="790743"/>
      </dsp:txXfrm>
    </dsp:sp>
    <dsp:sp modelId="{53AB4C00-D482-4FE7-8B09-FF1B6BD118A8}">
      <dsp:nvSpPr>
        <dsp:cNvPr id="0" name=""/>
        <dsp:cNvSpPr/>
      </dsp:nvSpPr>
      <dsp:spPr>
        <a:xfrm>
          <a:off x="0" y="3451282"/>
          <a:ext cx="2962656" cy="1095372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60000"/>
                <a:satMod val="160000"/>
              </a:schemeClr>
            </a:gs>
            <a:gs pos="46000">
              <a:schemeClr val="accent4">
                <a:hueOff val="-3348577"/>
                <a:satOff val="20174"/>
                <a:lumOff val="1617"/>
                <a:alphaOff val="0"/>
                <a:tint val="86000"/>
                <a:satMod val="16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По функциям:</a:t>
          </a:r>
        </a:p>
      </dsp:txBody>
      <dsp:txXfrm>
        <a:off x="53472" y="3504754"/>
        <a:ext cx="2855712" cy="988428"/>
      </dsp:txXfrm>
    </dsp:sp>
    <dsp:sp modelId="{5A8FF13D-7300-4A28-8536-446F0FD9261C}">
      <dsp:nvSpPr>
        <dsp:cNvPr id="0" name=""/>
        <dsp:cNvSpPr/>
      </dsp:nvSpPr>
      <dsp:spPr>
        <a:xfrm rot="5400000">
          <a:off x="5093615" y="2400267"/>
          <a:ext cx="984345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рефлексия настроения и эмоционального состояния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рефлексия деятельности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рефлексия содержания учебного предмета</a:t>
          </a:r>
        </a:p>
      </dsp:txBody>
      <dsp:txXfrm rot="-5400000">
        <a:off x="2952316" y="4589618"/>
        <a:ext cx="5218892" cy="888241"/>
      </dsp:txXfrm>
    </dsp:sp>
    <dsp:sp modelId="{FE2C139E-CBE6-4D6F-A9DB-1C67085C2F1D}">
      <dsp:nvSpPr>
        <dsp:cNvPr id="0" name=""/>
        <dsp:cNvSpPr/>
      </dsp:nvSpPr>
      <dsp:spPr>
        <a:xfrm>
          <a:off x="0" y="4601423"/>
          <a:ext cx="2962656" cy="104129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60000"/>
                <a:satMod val="160000"/>
              </a:schemeClr>
            </a:gs>
            <a:gs pos="46000">
              <a:schemeClr val="accent4">
                <a:hueOff val="-4464770"/>
                <a:satOff val="26899"/>
                <a:lumOff val="2156"/>
                <a:alphaOff val="0"/>
                <a:tint val="86000"/>
                <a:satMod val="16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По назначению: </a:t>
          </a:r>
        </a:p>
      </dsp:txBody>
      <dsp:txXfrm>
        <a:off x="50832" y="4652255"/>
        <a:ext cx="2860992" cy="939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70D8C-F0D8-450F-BB29-FDBB031510D2}">
      <dsp:nvSpPr>
        <dsp:cNvPr id="0" name=""/>
        <dsp:cNvSpPr/>
      </dsp:nvSpPr>
      <dsp:spPr>
        <a:xfrm>
          <a:off x="2371010" y="1311922"/>
          <a:ext cx="1440154" cy="1440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Ways of travelling</a:t>
          </a:r>
          <a:endParaRPr lang="ru-RU" sz="1800" kern="1200" dirty="0"/>
        </a:p>
      </dsp:txBody>
      <dsp:txXfrm>
        <a:off x="2581916" y="1522828"/>
        <a:ext cx="1018342" cy="1018342"/>
      </dsp:txXfrm>
    </dsp:sp>
    <dsp:sp modelId="{F311DB86-F2F0-46A1-BB69-7E0D3E70D27C}">
      <dsp:nvSpPr>
        <dsp:cNvPr id="0" name=""/>
        <dsp:cNvSpPr/>
      </dsp:nvSpPr>
      <dsp:spPr>
        <a:xfrm rot="16200000">
          <a:off x="3027198" y="1013332"/>
          <a:ext cx="127779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046365" y="1105163"/>
        <a:ext cx="89445" cy="217991"/>
      </dsp:txXfrm>
    </dsp:sp>
    <dsp:sp modelId="{FA38F94B-924F-4DE6-9BB4-7DF2DC972A50}">
      <dsp:nvSpPr>
        <dsp:cNvPr id="0" name=""/>
        <dsp:cNvSpPr/>
      </dsp:nvSpPr>
      <dsp:spPr>
        <a:xfrm>
          <a:off x="2556795" y="2243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by car</a:t>
          </a:r>
          <a:endParaRPr lang="ru-RU" sz="1600" kern="1200" dirty="0"/>
        </a:p>
      </dsp:txBody>
      <dsp:txXfrm>
        <a:off x="2713286" y="158734"/>
        <a:ext cx="755603" cy="755603"/>
      </dsp:txXfrm>
    </dsp:sp>
    <dsp:sp modelId="{776EB975-637C-4590-93BA-801808CAF7D6}">
      <dsp:nvSpPr>
        <dsp:cNvPr id="0" name=""/>
        <dsp:cNvSpPr/>
      </dsp:nvSpPr>
      <dsp:spPr>
        <a:xfrm>
          <a:off x="3839260" y="1850340"/>
          <a:ext cx="67684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839260" y="1923004"/>
        <a:ext cx="47379" cy="217991"/>
      </dsp:txXfrm>
    </dsp:sp>
    <dsp:sp modelId="{7DE79D6E-B349-4A7A-B2E6-65FA59ADBFB4}">
      <dsp:nvSpPr>
        <dsp:cNvPr id="0" name=""/>
        <dsp:cNvSpPr/>
      </dsp:nvSpPr>
      <dsp:spPr>
        <a:xfrm>
          <a:off x="3938871" y="1497707"/>
          <a:ext cx="1295361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by plane</a:t>
          </a:r>
          <a:endParaRPr lang="ru-RU" sz="1600" kern="1200" dirty="0"/>
        </a:p>
      </dsp:txBody>
      <dsp:txXfrm>
        <a:off x="4128572" y="1654198"/>
        <a:ext cx="915959" cy="755603"/>
      </dsp:txXfrm>
    </dsp:sp>
    <dsp:sp modelId="{D5A40447-D919-47B3-9272-9FDDCEC6A99C}">
      <dsp:nvSpPr>
        <dsp:cNvPr id="0" name=""/>
        <dsp:cNvSpPr/>
      </dsp:nvSpPr>
      <dsp:spPr>
        <a:xfrm rot="5310360">
          <a:off x="3062055" y="2662020"/>
          <a:ext cx="100403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076723" y="2719629"/>
        <a:ext cx="70282" cy="217991"/>
      </dsp:txXfrm>
    </dsp:sp>
    <dsp:sp modelId="{88F4D4FA-03BA-4166-A465-F07F328AC91D}">
      <dsp:nvSpPr>
        <dsp:cNvPr id="0" name=""/>
        <dsp:cNvSpPr/>
      </dsp:nvSpPr>
      <dsp:spPr>
        <a:xfrm>
          <a:off x="2594438" y="2941026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by bus</a:t>
          </a:r>
          <a:endParaRPr lang="ru-RU" sz="1600" kern="1200" dirty="0"/>
        </a:p>
      </dsp:txBody>
      <dsp:txXfrm>
        <a:off x="2750929" y="3097517"/>
        <a:ext cx="755603" cy="755603"/>
      </dsp:txXfrm>
    </dsp:sp>
    <dsp:sp modelId="{D768536F-D221-4C05-BC19-28A207105754}">
      <dsp:nvSpPr>
        <dsp:cNvPr id="0" name=""/>
        <dsp:cNvSpPr/>
      </dsp:nvSpPr>
      <dsp:spPr>
        <a:xfrm rot="10800000">
          <a:off x="2338924" y="1815977"/>
          <a:ext cx="22010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345527" y="1888641"/>
        <a:ext cx="15407" cy="217991"/>
      </dsp:txXfrm>
    </dsp:sp>
    <dsp:sp modelId="{41513666-8ECE-4793-AEC7-92D96B1A1F21}">
      <dsp:nvSpPr>
        <dsp:cNvPr id="0" name=""/>
        <dsp:cNvSpPr/>
      </dsp:nvSpPr>
      <dsp:spPr>
        <a:xfrm>
          <a:off x="861767" y="1497707"/>
          <a:ext cx="1467713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by train</a:t>
          </a:r>
          <a:endParaRPr lang="ru-RU" sz="1600" kern="1200" dirty="0"/>
        </a:p>
      </dsp:txBody>
      <dsp:txXfrm>
        <a:off x="1076709" y="1654198"/>
        <a:ext cx="1037829" cy="75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43B5-673D-4449-8AA2-3DED255B716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BF7ED-8635-42F0-A1E7-99466DCF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1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1F35668-AA57-4F5A-83F7-E6C660EBABD6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29FA-6D3B-42FE-A3D2-09760615A5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4536-E863-447B-A882-F170F278C7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8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D1D4-1C74-4144-9DC9-37282BCEC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D6CD-75E6-4EEC-A51B-7A3953738C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C39C-183F-45D0-ABA9-791A2B2659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C5F2-8068-4F96-9B74-A4E093080F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2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F6A2-A770-4074-B0F8-C5FC0F95EC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A04B-C722-4E9D-8A9E-C801E750A5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8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C91BF-68DF-47DD-89D2-DB9B7F06FD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E23F-AC73-4025-B641-0668038167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2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E18C-BDE7-4A87-AB7E-2C52189B68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1711-DB77-4ABD-AD22-DB74CB90B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54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23BAD-0556-49AC-A50D-68D392C7FC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F68A-0E21-44C9-8E6D-631F14338C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06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3AEA-F75B-43B4-BA88-6D520C91AC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D8D2-B50A-4A37-8649-2347283A52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2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715C-BC40-46DF-A319-D114D49111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0C50-2BC4-46A4-814B-10D2820371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38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6BD0-AF93-4A6C-AFF8-96359798D6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8F6B-941B-4665-85C0-00BB3D4C5B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19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6D1-066E-4BB6-88FE-C4A0242FE7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7783-7ABA-401E-92E0-8D6CEBE755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5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29FA-6D3B-42FE-A3D2-09760615A5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4536-E863-447B-A882-F170F278C7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58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D1D4-1C74-4144-9DC9-37282BCEC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D6CD-75E6-4EEC-A51B-7A3953738C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6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C39C-183F-45D0-ABA9-791A2B2659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C5F2-8068-4F96-9B74-A4E093080F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21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F6A2-A770-4074-B0F8-C5FC0F95EC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A04B-C722-4E9D-8A9E-C801E750A5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6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C91BF-68DF-47DD-89D2-DB9B7F06FD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E23F-AC73-4025-B641-0668038167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82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E18C-BDE7-4A87-AB7E-2C52189B68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1711-DB77-4ABD-AD22-DB74CB90B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55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23BAD-0556-49AC-A50D-68D392C7FC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F68A-0E21-44C9-8E6D-631F14338C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8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3AEA-F75B-43B4-BA88-6D520C91AC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D8D2-B50A-4A37-8649-2347283A52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97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715C-BC40-46DF-A319-D114D49111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0C50-2BC4-46A4-814B-10D2820371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78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6BD0-AF93-4A6C-AFF8-96359798D6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8F6B-941B-4665-85C0-00BB3D4C5B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99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6D1-066E-4BB6-88FE-C4A0242FE7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7783-7ABA-401E-92E0-8D6CEBE755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7342-9D23-421C-97D4-41FB69A36DD3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6989-9D88-4DA6-AF06-8D0F0E041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623C3-D099-4BEE-BFCF-E78CE8D976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327536-BB6D-4B43-8790-19B25C81DF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0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623C3-D099-4BEE-BFCF-E78CE8D976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327536-BB6D-4B43-8790-19B25C81DF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frame.html?q=%EF%F3%F2%E5%F8%E5%F1%F2%E2%E8%E5&amp;imsrc=http://world-atlas.ru/wp-content/204.jpg&amp;rch=e&amp;jsa=1&amp;sf=20&amp;cf=21&amp;is=0&amp;type=all" TargetMode="External"/><Relationship Id="rId13" Type="http://schemas.openxmlformats.org/officeDocument/2006/relationships/image" Target="../media/image12.jpeg"/><Relationship Id="rId18" Type="http://schemas.openxmlformats.org/officeDocument/2006/relationships/hyperlink" Target="http://go.mail.ru/frame.html?q=%F5%EE%E4%FC%E1%E0&amp;imsrc=http://www.baby-ivf.ru/i/lifeinmotion.jpg&amp;rch=e&amp;jsa=1&amp;sf=0&amp;cf=7&amp;is=0&amp;type=all" TargetMode="External"/><Relationship Id="rId3" Type="http://schemas.openxmlformats.org/officeDocument/2006/relationships/diagramData" Target="../diagrams/data2.xml"/><Relationship Id="rId21" Type="http://schemas.openxmlformats.org/officeDocument/2006/relationships/image" Target="../media/image16.jpeg"/><Relationship Id="rId7" Type="http://schemas.microsoft.com/office/2007/relationships/diagramDrawing" Target="../diagrams/drawing2.xml"/><Relationship Id="rId12" Type="http://schemas.openxmlformats.org/officeDocument/2006/relationships/hyperlink" Target="http://go.mail.ru/frame.html?q=%EF%F3%F2%E5%F8%E5%F1%F2%E2%E8%E5&amp;imsrc=http://sobiratelzvezd.ru/wallpapers/travelll.jpg&amp;rch=e&amp;jsa=1&amp;sf=0&amp;cf=0&amp;is=0&amp;type=all" TargetMode="External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go.mail.ru/frame.html?q=%EC%EE%F0%E5&amp;imsrc=http://prostir.museum/images/uploads/news/6731/%D0%BC%D0%BE%D1%80%D0%B5.jpg&amp;rch=e&amp;jsa=1&amp;sf=0&amp;cf=3&amp;is=0&amp;type=all" TargetMode="External"/><Relationship Id="rId20" Type="http://schemas.openxmlformats.org/officeDocument/2006/relationships/hyperlink" Target="http://go.mail.ru/frame.html?q=%E0%E2%F2%EE%E1%F3%F1&amp;imsrc=http://news4k.com/uploads/posts/2009-02/1234195585_20040717volzhanin.jpg&amp;rch=e&amp;jsa=1&amp;sf=0&amp;cf=17&amp;is=0&amp;type=all" TargetMode="Externa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3.jpeg"/><Relationship Id="rId23" Type="http://schemas.openxmlformats.org/officeDocument/2006/relationships/image" Target="../media/image17.jpeg"/><Relationship Id="rId10" Type="http://schemas.openxmlformats.org/officeDocument/2006/relationships/hyperlink" Target="http://go.mail.ru/frame.html?q=%EF%F3%F2%E5%F8%E5%F1%F2%E2%E8%E5&amp;imsrc=http://hiblogger.net/img/userfiles/2007/03/14/10659/train.jpg&amp;rch=e&amp;jsa=1&amp;sf=0&amp;cf=5&amp;is=0&amp;type=all" TargetMode="External"/><Relationship Id="rId19" Type="http://schemas.openxmlformats.org/officeDocument/2006/relationships/image" Target="../media/image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Relationship Id="rId14" Type="http://schemas.openxmlformats.org/officeDocument/2006/relationships/hyperlink" Target="http://go.mail.ru/frame.html?q=%EF%F3%F2%E5%F8%E5%F1%F2%E2%E8%E5&amp;imsrc=http://saloncars.com/catalog/images/09-Journey%20(1).jpg&amp;rch=e&amp;jsa=1&amp;sf=60&amp;cf=62&amp;is=0&amp;type=all" TargetMode="External"/><Relationship Id="rId22" Type="http://schemas.openxmlformats.org/officeDocument/2006/relationships/hyperlink" Target="http://go.mail.ru/frame.html?q=%E2%E5%EB%EE%F1%E8%EF%E5%E4&amp;imsrc=http://media.club4x4.ru/uploads/posts/1181140729_1.jpg&amp;rch=e&amp;jsa=1&amp;sf=60&amp;cf=70&amp;is=0&amp;type=al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958166" cy="4680519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Приёмы 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формирующего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оценивания на уроках английского языка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 Сазонова О.В.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учитель английского языка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76672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№16 имени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Ф.И.Кравченко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Унароково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образования Мостовский район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9"/>
            <a:ext cx="8208912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«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Cluster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– Кластер»</a:t>
            </a:r>
          </a:p>
          <a:p>
            <a:pPr marL="571500" indent="-571500"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графический приём систематизации </a:t>
            </a:r>
            <a:r>
              <a:rPr lang="ru-RU" sz="2000" b="1" dirty="0" smtClean="0"/>
              <a:t>материала</a:t>
            </a:r>
          </a:p>
          <a:p>
            <a:pPr marL="571500" indent="-571500"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Мысли </a:t>
            </a:r>
            <a:r>
              <a:rPr lang="ru-RU" sz="2000" dirty="0"/>
              <a:t>не громоздятся, а “гроздятся”, т. е. располагаются в определённом порядке</a:t>
            </a:r>
            <a:r>
              <a:rPr lang="ru-RU" sz="2000" dirty="0" smtClean="0"/>
              <a:t>.</a:t>
            </a:r>
          </a:p>
          <a:p>
            <a:pPr marL="571500" indent="-571500"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571500" lvl="0" indent="-5715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i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Технология составления:</a:t>
            </a:r>
            <a:endParaRPr lang="ru-RU" sz="3200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Ключевое слово; </a:t>
            </a:r>
          </a:p>
          <a:p>
            <a:pPr marL="571500" lvl="0" indent="-571500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Запись слов вокруг основного слова. Они обводятся и соединяются с основным словом; </a:t>
            </a:r>
          </a:p>
          <a:p>
            <a:pPr marL="571500" lvl="0" indent="-571500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Каждое новое слово образует собой новое ядро, которое вызывает дальнейшие ассоциации. Таким образом, создаются ассоциативные цепочки; </a:t>
            </a:r>
          </a:p>
          <a:p>
            <a:pPr marL="571500" lvl="0" indent="-571500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Взаимосвязанные понятия соединяются линиями.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504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Кластер по теме  </a:t>
            </a:r>
            <a:r>
              <a:rPr lang="ru-RU" sz="2400" b="1" dirty="0">
                <a:solidFill>
                  <a:srgbClr val="C0504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en-GB" sz="2400" b="1" dirty="0">
                <a:solidFill>
                  <a:srgbClr val="C0504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Shops</a:t>
            </a:r>
            <a:r>
              <a:rPr lang="ru-RU" sz="2400" b="1" dirty="0" smtClean="0">
                <a:solidFill>
                  <a:srgbClr val="C0504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   6 класс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3" descr="C:\Users\Людмила\Documents\разное\фото\урок\SDC12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829984"/>
            <a:ext cx="4464496" cy="46953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1988840"/>
            <a:ext cx="3816424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Возможности использования</a:t>
            </a:r>
            <a:r>
              <a:rPr lang="ru-RU" sz="16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систематизации, повторении материала;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работе с текстом;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повторении в начале урока;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введении в тему;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сборе необходимого языкового материала;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контроле. </a:t>
            </a:r>
          </a:p>
        </p:txBody>
      </p:sp>
    </p:spTree>
    <p:extLst>
      <p:ext uri="{BB962C8B-B14F-4D97-AF65-F5344CB8AC3E}">
        <p14:creationId xmlns:p14="http://schemas.microsoft.com/office/powerpoint/2010/main" val="17106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Блок-схема: узел 39"/>
          <p:cNvSpPr/>
          <p:nvPr/>
        </p:nvSpPr>
        <p:spPr>
          <a:xfrm>
            <a:off x="2500313" y="4357688"/>
            <a:ext cx="1143000" cy="6429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Блок-схема: узел 38"/>
          <p:cNvSpPr/>
          <p:nvPr/>
        </p:nvSpPr>
        <p:spPr>
          <a:xfrm>
            <a:off x="5429250" y="4286250"/>
            <a:ext cx="1214438" cy="6429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5357813" y="2000250"/>
            <a:ext cx="1285875" cy="6429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2571750" y="1928813"/>
            <a:ext cx="1285875" cy="7143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431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Кластер по теме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Travelling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 8 класс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0727" name="Группа 10"/>
          <p:cNvGrpSpPr>
            <a:grpSpLocks/>
          </p:cNvGrpSpPr>
          <p:nvPr/>
        </p:nvGrpSpPr>
        <p:grpSpPr bwMode="auto">
          <a:xfrm rot="3066625">
            <a:off x="3717925" y="3894138"/>
            <a:ext cx="363537" cy="198438"/>
            <a:chOff x="2885015" y="2648598"/>
            <a:chExt cx="363319" cy="198869"/>
          </a:xfrm>
        </p:grpSpPr>
        <p:sp>
          <p:nvSpPr>
            <p:cNvPr id="15" name="Стрелка вправо 14"/>
            <p:cNvSpPr/>
            <p:nvPr/>
          </p:nvSpPr>
          <p:spPr>
            <a:xfrm rot="5310360">
              <a:off x="2967240" y="2566372"/>
              <a:ext cx="198869" cy="36331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трелка вправо 4"/>
            <p:cNvSpPr/>
            <p:nvPr/>
          </p:nvSpPr>
          <p:spPr>
            <a:xfrm rot="5310360">
              <a:off x="2995679" y="2608119"/>
              <a:ext cx="140003" cy="218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600">
                <a:solidFill>
                  <a:prstClr val="white"/>
                </a:solidFill>
              </a:endParaRPr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1116013" y="5516563"/>
            <a:ext cx="2303462" cy="10668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ru-RU" sz="4000" dirty="0">
              <a:solidFill>
                <a:srgbClr val="1F497D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555875" y="4149725"/>
            <a:ext cx="1079500" cy="9350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solidFill>
                  <a:prstClr val="white"/>
                </a:solidFill>
              </a:rPr>
              <a:t>by sea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508625" y="4076700"/>
            <a:ext cx="1366838" cy="9366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solidFill>
                  <a:prstClr val="white"/>
                </a:solidFill>
              </a:rPr>
              <a:t>by bike</a:t>
            </a:r>
            <a:endParaRPr lang="ru-RU" sz="2400" dirty="0">
              <a:solidFill>
                <a:prstClr val="white"/>
              </a:solidFill>
            </a:endParaRPr>
          </a:p>
        </p:txBody>
      </p:sp>
      <p:grpSp>
        <p:nvGrpSpPr>
          <p:cNvPr id="30731" name="Группа 26"/>
          <p:cNvGrpSpPr>
            <a:grpSpLocks/>
          </p:cNvGrpSpPr>
          <p:nvPr/>
        </p:nvGrpSpPr>
        <p:grpSpPr bwMode="auto">
          <a:xfrm rot="-2487844">
            <a:off x="5024438" y="3884613"/>
            <a:ext cx="363537" cy="198437"/>
            <a:chOff x="2885015" y="2648598"/>
            <a:chExt cx="363319" cy="198869"/>
          </a:xfrm>
        </p:grpSpPr>
        <p:sp>
          <p:nvSpPr>
            <p:cNvPr id="28" name="Стрелка вправо 27"/>
            <p:cNvSpPr/>
            <p:nvPr/>
          </p:nvSpPr>
          <p:spPr>
            <a:xfrm rot="5310360">
              <a:off x="2967240" y="2566373"/>
              <a:ext cx="198869" cy="36331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трелка вправо 4"/>
            <p:cNvSpPr/>
            <p:nvPr/>
          </p:nvSpPr>
          <p:spPr>
            <a:xfrm rot="5310360">
              <a:off x="2994805" y="2608244"/>
              <a:ext cx="140004" cy="218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600">
                <a:solidFill>
                  <a:prstClr val="white"/>
                </a:solidFill>
              </a:endParaRPr>
            </a:p>
          </p:txBody>
        </p:sp>
      </p:grpSp>
      <p:sp>
        <p:nvSpPr>
          <p:cNvPr id="30" name="Заголовок 1"/>
          <p:cNvSpPr txBox="1">
            <a:spLocks/>
          </p:cNvSpPr>
          <p:nvPr/>
        </p:nvSpPr>
        <p:spPr>
          <a:xfrm>
            <a:off x="5292725" y="1773238"/>
            <a:ext cx="1366838" cy="9350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solidFill>
                  <a:prstClr val="white"/>
                </a:solidFill>
              </a:rPr>
              <a:t>on  foot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555875" y="1773238"/>
            <a:ext cx="1368425" cy="9350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solidFill>
                  <a:prstClr val="white"/>
                </a:solidFill>
              </a:rPr>
              <a:t>on a ship</a:t>
            </a:r>
            <a:endParaRPr lang="ru-RU" sz="2400" dirty="0">
              <a:solidFill>
                <a:prstClr val="white"/>
              </a:solidFill>
            </a:endParaRPr>
          </a:p>
        </p:txBody>
      </p:sp>
      <p:grpSp>
        <p:nvGrpSpPr>
          <p:cNvPr id="30734" name="Группа 31"/>
          <p:cNvGrpSpPr>
            <a:grpSpLocks/>
          </p:cNvGrpSpPr>
          <p:nvPr/>
        </p:nvGrpSpPr>
        <p:grpSpPr bwMode="auto">
          <a:xfrm rot="18081150" flipH="1">
            <a:off x="4959350" y="2647950"/>
            <a:ext cx="227013" cy="360363"/>
            <a:chOff x="2183903" y="1815977"/>
            <a:chExt cx="226245" cy="363319"/>
          </a:xfrm>
        </p:grpSpPr>
        <p:sp>
          <p:nvSpPr>
            <p:cNvPr id="33" name="Стрелка вправо 32"/>
            <p:cNvSpPr/>
            <p:nvPr/>
          </p:nvSpPr>
          <p:spPr>
            <a:xfrm rot="10800000">
              <a:off x="2183903" y="1815977"/>
              <a:ext cx="226245" cy="36331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трелка вправо 4"/>
            <p:cNvSpPr/>
            <p:nvPr/>
          </p:nvSpPr>
          <p:spPr>
            <a:xfrm rot="21600000">
              <a:off x="2252792" y="1887005"/>
              <a:ext cx="158213" cy="219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100">
                <a:solidFill>
                  <a:prstClr val="white"/>
                </a:solidFill>
              </a:endParaRPr>
            </a:p>
          </p:txBody>
        </p:sp>
      </p:grpSp>
      <p:grpSp>
        <p:nvGrpSpPr>
          <p:cNvPr id="30735" name="Группа 34"/>
          <p:cNvGrpSpPr>
            <a:grpSpLocks/>
          </p:cNvGrpSpPr>
          <p:nvPr/>
        </p:nvGrpSpPr>
        <p:grpSpPr bwMode="auto">
          <a:xfrm rot="8607829">
            <a:off x="3875088" y="2725738"/>
            <a:ext cx="363537" cy="198437"/>
            <a:chOff x="2885015" y="2648598"/>
            <a:chExt cx="363319" cy="198869"/>
          </a:xfrm>
        </p:grpSpPr>
        <p:sp>
          <p:nvSpPr>
            <p:cNvPr id="36" name="Стрелка вправо 35"/>
            <p:cNvSpPr/>
            <p:nvPr/>
          </p:nvSpPr>
          <p:spPr>
            <a:xfrm rot="5310360">
              <a:off x="2967240" y="2566373"/>
              <a:ext cx="198869" cy="36331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трелка вправо 4"/>
            <p:cNvSpPr/>
            <p:nvPr/>
          </p:nvSpPr>
          <p:spPr>
            <a:xfrm rot="5310360">
              <a:off x="2994432" y="2608186"/>
              <a:ext cx="140004" cy="218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600">
                <a:solidFill>
                  <a:prstClr val="white"/>
                </a:solidFill>
              </a:endParaRPr>
            </a:p>
          </p:txBody>
        </p:sp>
      </p:grpSp>
      <p:sp>
        <p:nvSpPr>
          <p:cNvPr id="38" name="Заголовок 1"/>
          <p:cNvSpPr txBox="1">
            <a:spLocks/>
          </p:cNvSpPr>
          <p:nvPr/>
        </p:nvSpPr>
        <p:spPr>
          <a:xfrm>
            <a:off x="684213" y="6237288"/>
            <a:ext cx="8229600" cy="419100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People can travel …………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7" name="Picture 2" descr="http://images-partners.google.com/images?q=tbn:titRzR2ohMN_jM::http%3A//world-atlas.ru/wp-content/20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1524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4" descr="http://images-partners.google.com/images?q=tbn:CzQWEtlL-Z488M::http%3A//hiblogger.net/img/userfiles/2007/03/14/10659/trai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14954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6" descr="http://images-partners.google.com/images?q=tbn:moks212YrPBGOM::http%3A//sobiratelzvezd.ru/wallpapers/travell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14859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8" descr="http://images-partners.google.com/images?q=tbn:86QChuMCUE1DbM::http%3A//saloncars.com/catalog/images/09-Journey%2520%281%29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1524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0" descr="http://images-partners.google.com/images?q=tbn:pTeP2qui9Pt0tM::http%3A//prostir.museum/images/uploads/news/6731/%25D0%25BC%25D0%25BE%25D1%2580%25D0%25B5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81525"/>
            <a:ext cx="152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2" descr="http://images-partners.google.com/images?q=tbn:v4zyHOcTDjylvM::http%3A//www.baby-ivf.ru/i/lifeinmotion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4" descr="http://images-partners.google.com/images?q=tbn:kQ6zMrxKVn3JCM::http%3A//news4k.com/uploads/posts/2009-02/1234195585%5F20040717volzhanin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1524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6" descr="http://images-partners.google.com/images?q=tbn:I-C7xabXU4FscM::http%3A//media.club4x4.ru/uploads/posts/1181140729%5F1.jp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21163"/>
            <a:ext cx="1095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362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526261"/>
              </p:ext>
            </p:extLst>
          </p:nvPr>
        </p:nvGraphicFramePr>
        <p:xfrm>
          <a:off x="827584" y="3075711"/>
          <a:ext cx="7560840" cy="3477655"/>
        </p:xfrm>
        <a:graphic>
          <a:graphicData uri="http://schemas.openxmlformats.org/drawingml/2006/table">
            <a:tbl>
              <a:tblPr firstRow="1" firstCol="1" bandRow="1"/>
              <a:tblGrid>
                <a:gridCol w="4203081"/>
                <a:gridCol w="658313"/>
                <a:gridCol w="544376"/>
                <a:gridCol w="658313"/>
                <a:gridCol w="1496757"/>
              </a:tblGrid>
              <a:tr h="649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Poor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Fair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Good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Excellent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Courier New"/>
                        <a:buChar char="o"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 can read and understand about .................................................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Calibri"/>
                          <a:cs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Courier New"/>
                        <a:buChar char="o"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 can understand what people say about ....................................................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Calibri"/>
                          <a:cs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Courier New"/>
                        <a:buChar char="o"/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6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can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tell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about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..............................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ask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people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about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...............................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explain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why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.......................................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Courier New"/>
                        <a:buChar char="o"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 can express my wishes in writing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  <a:cs typeface="Times New Roman"/>
                        </a:rPr>
                        <a:t>+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4" y="74889"/>
            <a:ext cx="776242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онтрольные листы самооценки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используются для определения общего уровня владения языком, уровня владения видами иноязычного речевого общения, степени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коммуникативных умени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SELF ASSESSMENT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 класс</a:t>
            </a:r>
            <a:endParaRPr kumimoji="0" lang="en-US" sz="4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размышление о своем внутреннем состоянии,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самоанализ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(Толковый словарь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С.И.Ожегова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Рефлексия должна осуществляться </a:t>
            </a:r>
            <a:r>
              <a:rPr lang="ru-RU" sz="3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только в конце урока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но и </a:t>
            </a:r>
            <a:r>
              <a:rPr lang="ru-RU" sz="3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любом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3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этапе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рефлексии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730525"/>
              </p:ext>
            </p:extLst>
          </p:nvPr>
        </p:nvGraphicFramePr>
        <p:xfrm>
          <a:off x="467544" y="1412776"/>
          <a:ext cx="82296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1"/>
            <a:ext cx="8229600" cy="5074709"/>
          </a:xfrm>
        </p:spPr>
        <p:txBody>
          <a:bodyPr>
            <a:normAutofit/>
          </a:bodyPr>
          <a:lstStyle/>
          <a:p>
            <a:r>
              <a:rPr lang="ru-RU" sz="4800" b="1" i="1" u="sng" dirty="0">
                <a:solidFill>
                  <a:srgbClr val="FF0000"/>
                </a:solidFill>
              </a:rPr>
              <a:t>Рефлексия настроения и эмоционального </a:t>
            </a:r>
            <a:r>
              <a:rPr lang="ru-RU" sz="4800" b="1" i="1" u="sng" dirty="0" smtClean="0">
                <a:solidFill>
                  <a:srgbClr val="FF0000"/>
                </a:solidFill>
              </a:rPr>
              <a:t>состояния</a:t>
            </a:r>
            <a:br>
              <a:rPr lang="ru-RU" sz="4800" b="1" i="1" u="sng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63888" y="4509120"/>
            <a:ext cx="1656184" cy="178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B237350-A09E-41B2-A9E5-97C208866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484784"/>
            <a:ext cx="8136903" cy="5112568"/>
          </a:xfrm>
          <a:noFill/>
        </p:spPr>
      </p:pic>
    </p:spTree>
    <p:extLst>
      <p:ext uri="{BB962C8B-B14F-4D97-AF65-F5344CB8AC3E}">
        <p14:creationId xmlns:p14="http://schemas.microsoft.com/office/powerpoint/2010/main" val="20653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E68BCDB-8578-4019-A979-8F7C4D814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" y="1772816"/>
            <a:ext cx="4120943" cy="4392488"/>
          </a:xfrm>
          <a:noFill/>
        </p:spPr>
      </p:pic>
      <p:pic>
        <p:nvPicPr>
          <p:cNvPr id="1026" name="Picture 2" descr="D:\Рабочий стол\IMG-20220421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31725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4800" b="1" i="1" u="sng" dirty="0">
                <a:solidFill>
                  <a:srgbClr val="FF0000"/>
                </a:solidFill>
              </a:rPr>
              <a:t>Рефлексия </a:t>
            </a:r>
            <a:r>
              <a:rPr lang="ru-RU" sz="4800" b="1" i="1" u="sng" dirty="0" smtClean="0">
                <a:solidFill>
                  <a:srgbClr val="FF0000"/>
                </a:solidFill>
              </a:rPr>
              <a:t>деятельности</a:t>
            </a:r>
            <a:r>
              <a:rPr lang="en-US" sz="4800" b="1" i="1" u="sng" dirty="0" smtClean="0">
                <a:solidFill>
                  <a:srgbClr val="FF0000"/>
                </a:solidFill>
              </a:rPr>
              <a:t/>
            </a:r>
            <a:br>
              <a:rPr lang="en-US" sz="4800" b="1" i="1" u="sng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35896" y="4221088"/>
            <a:ext cx="1656184" cy="178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«</a:t>
            </a:r>
            <a:r>
              <a:rPr lang="ru-RU" sz="4000" b="1" dirty="0" err="1" smtClean="0"/>
              <a:t>Синквейн</a:t>
            </a:r>
            <a:r>
              <a:rPr lang="ru-RU" sz="4000" b="1" dirty="0" smtClean="0"/>
              <a:t> - пятистишье»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Технология составления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 строка- существительное (тема)        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School!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строка – два прилагательных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Great, cool!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3 строка – три глагола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Read, sing, run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4 строка – фраза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I like my school!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5 строка – заключение в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It’s fun!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форме существительного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( ассоциация с первым словом)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0E1BF-B662-4AE9-9178-1B27EA0EE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0"/>
          <a:stretch/>
        </p:blipFill>
        <p:spPr>
          <a:xfrm>
            <a:off x="827583" y="1556792"/>
            <a:ext cx="3888433" cy="4896544"/>
          </a:xfrm>
          <a:noFill/>
        </p:spPr>
      </p:pic>
      <p:pic>
        <p:nvPicPr>
          <p:cNvPr id="2050" name="Picture 2" descr="D:\Рабочий стол\IMG-20220421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324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c37da6d8cf793ca9671c82538b8359ac8b2e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348</Words>
  <Application>Microsoft Office PowerPoint</Application>
  <PresentationFormat>Экран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3_Тема Office</vt:lpstr>
      <vt:lpstr>5_Тема Office</vt:lpstr>
      <vt:lpstr>Приёмы формирующего оценивания на уроках английского языка                                      Подготовила: Сазонова О.В.                                                                                                                             учитель английского языка</vt:lpstr>
      <vt:lpstr>Рефлексия - </vt:lpstr>
      <vt:lpstr>Классификация рефлексии</vt:lpstr>
      <vt:lpstr>Рефлексия настроения и эмоционального состояния </vt:lpstr>
      <vt:lpstr>Презентация PowerPoint</vt:lpstr>
      <vt:lpstr>Презентация PowerPoint</vt:lpstr>
      <vt:lpstr>Рефлексия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Кластер по теме  «Travelling»  8 класс 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Школа</cp:lastModifiedBy>
  <cp:revision>134</cp:revision>
  <dcterms:created xsi:type="dcterms:W3CDTF">2012-03-18T10:27:21Z</dcterms:created>
  <dcterms:modified xsi:type="dcterms:W3CDTF">2022-04-21T11:48:31Z</dcterms:modified>
</cp:coreProperties>
</file>