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3" r:id="rId1"/>
  </p:sldMasterIdLst>
  <p:notesMasterIdLst>
    <p:notesMasterId r:id="rId22"/>
  </p:notesMasterIdLst>
  <p:sldIdLst>
    <p:sldId id="279" r:id="rId2"/>
    <p:sldId id="256" r:id="rId3"/>
    <p:sldId id="257" r:id="rId4"/>
    <p:sldId id="258" r:id="rId5"/>
    <p:sldId id="259" r:id="rId6"/>
    <p:sldId id="260" r:id="rId7"/>
    <p:sldId id="271" r:id="rId8"/>
    <p:sldId id="272" r:id="rId9"/>
    <p:sldId id="261" r:id="rId10"/>
    <p:sldId id="262" r:id="rId11"/>
    <p:sldId id="263" r:id="rId12"/>
    <p:sldId id="277" r:id="rId13"/>
    <p:sldId id="265" r:id="rId14"/>
    <p:sldId id="278" r:id="rId15"/>
    <p:sldId id="264" r:id="rId16"/>
    <p:sldId id="267" r:id="rId17"/>
    <p:sldId id="270" r:id="rId18"/>
    <p:sldId id="273" r:id="rId19"/>
    <p:sldId id="276" r:id="rId20"/>
    <p:sldId id="274" r:id="rId21"/>
  </p:sldIdLst>
  <p:sldSz cx="9144000" cy="6858000" type="screen4x3"/>
  <p:notesSz cx="6858000" cy="973455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elegraphShodwn" pitchFamily="2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elegraphShodwn" pitchFamily="2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elegraphShodwn" pitchFamily="2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elegraphShodwn" pitchFamily="2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elegraphShodwn" pitchFamily="2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elegraphShodwn" pitchFamily="2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elegraphShodwn" pitchFamily="2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elegraphShodwn" pitchFamily="2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elegraphShodwn" pitchFamily="2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9" autoAdjust="0"/>
    <p:restoredTop sz="94689" autoAdjust="0"/>
  </p:normalViewPr>
  <p:slideViewPr>
    <p:cSldViewPr>
      <p:cViewPr>
        <p:scale>
          <a:sx n="77" d="100"/>
          <a:sy n="77" d="100"/>
        </p:scale>
        <p:origin x="-1176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873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873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F5CD18-69ED-4945-9C03-97752C856B8D}" type="datetimeFigureOut">
              <a:rPr lang="ru-RU" smtClean="0"/>
              <a:t>29.04.2022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96950" y="730250"/>
            <a:ext cx="4864100" cy="36496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624388"/>
            <a:ext cx="5486400" cy="43799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245600"/>
            <a:ext cx="2971800" cy="4873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245600"/>
            <a:ext cx="2971800" cy="4873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238C9F-E257-442F-A7DD-A9C67757E0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96012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238C9F-E257-442F-A7DD-A9C67757E006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42627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76400"/>
            <a:ext cx="7772400" cy="1828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</a:p>
        </p:txBody>
      </p:sp>
      <p:sp>
        <p:nvSpPr>
          <p:cNvPr id="64516" name="Rectangle 4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 dirty="0"/>
          </a:p>
        </p:txBody>
      </p:sp>
      <p:sp>
        <p:nvSpPr>
          <p:cNvPr id="64517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 dirty="0"/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D2851993-6A50-496F-97B9-7FE7A3CABFE7}" type="slidenum">
              <a:rPr lang="ru-RU" altLang="ru-RU"/>
              <a:pPr/>
              <a:t>‹#›</a:t>
            </a:fld>
            <a:endParaRPr lang="ru-RU" alt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4F29B7-35C4-4ADD-BD38-11DD4BE43EB5}" type="slidenum">
              <a:rPr lang="ru-RU" altLang="ru-RU"/>
              <a:pPr/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5978537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715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5715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38D03B-A1D7-451C-9D84-2B71CF00C360}" type="slidenum">
              <a:rPr lang="ru-RU" altLang="ru-RU"/>
              <a:pPr/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1334324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F0FC29-4AEA-49E5-841D-FEDB72530004}" type="slidenum">
              <a:rPr lang="ru-RU" altLang="ru-RU"/>
              <a:pPr/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7048146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B6862D-6528-4208-BB73-D1160ABE36B9}" type="slidenum">
              <a:rPr lang="ru-RU" altLang="ru-RU"/>
              <a:pPr/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5225408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B552B8-C13D-4E42-B668-6CA9175B90A9}" type="slidenum">
              <a:rPr lang="ru-RU" altLang="ru-RU"/>
              <a:pPr/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1963329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7A6AC4-47C1-4F77-A7C7-CF5CAA1B61F9}" type="slidenum">
              <a:rPr lang="ru-RU" altLang="ru-RU"/>
              <a:pPr/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6143609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E86FC8-CCF5-4877-9F09-5BC2035402FB}" type="slidenum">
              <a:rPr lang="ru-RU" altLang="ru-RU"/>
              <a:pPr/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6864009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3D34AE-264E-426A-ADC8-5AA650FFA97F}" type="slidenum">
              <a:rPr lang="ru-RU" altLang="ru-RU"/>
              <a:pPr/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8598309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69F803-5974-45BC-AE10-854D9769A798}" type="slidenum">
              <a:rPr lang="ru-RU" altLang="ru-RU"/>
              <a:pPr/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42687920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783057-9A13-42B0-AC5A-9FBDB5B56DBD}" type="slidenum">
              <a:rPr lang="ru-RU" altLang="ru-RU"/>
              <a:pPr/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23882269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6349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endParaRPr lang="ru-RU" altLang="ru-RU" dirty="0"/>
          </a:p>
        </p:txBody>
      </p:sp>
      <p:sp>
        <p:nvSpPr>
          <p:cNvPr id="634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endParaRPr lang="ru-RU" altLang="ru-RU" dirty="0"/>
          </a:p>
        </p:txBody>
      </p:sp>
      <p:sp>
        <p:nvSpPr>
          <p:cNvPr id="634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fld id="{65A27938-4D42-4604-AC62-7AA59D4B6C0D}" type="slidenum">
              <a:rPr lang="ru-RU" altLang="ru-RU"/>
              <a:pPr/>
              <a:t>‹#›</a:t>
            </a:fld>
            <a:endParaRPr lang="ru-RU" alt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5" r:id="rId2"/>
    <p:sldLayoutId id="2147483706" r:id="rId3"/>
    <p:sldLayoutId id="2147483707" r:id="rId4"/>
    <p:sldLayoutId id="2147483708" r:id="rId5"/>
    <p:sldLayoutId id="2147483709" r:id="rId6"/>
    <p:sldLayoutId id="2147483710" r:id="rId7"/>
    <p:sldLayoutId id="2147483711" r:id="rId8"/>
    <p:sldLayoutId id="2147483712" r:id="rId9"/>
    <p:sldLayoutId id="2147483713" r:id="rId10"/>
    <p:sldLayoutId id="2147483714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2101" y="2040196"/>
            <a:ext cx="8229600" cy="3048000"/>
          </a:xfrm>
        </p:spPr>
        <p:txBody>
          <a:bodyPr/>
          <a:lstStyle/>
          <a:p>
            <a:r>
              <a:rPr lang="ru-RU" sz="6000" smtClean="0">
                <a:solidFill>
                  <a:srgbClr val="0070C0"/>
                </a:solidFill>
                <a:latin typeface="Monotype Corsiva" panose="03010101010201010101" pitchFamily="66" charset="0"/>
              </a:rPr>
              <a:t>Самоанализ урока </a:t>
            </a:r>
            <a:r>
              <a:rPr lang="ru-RU" sz="6000" dirty="0" smtClean="0">
                <a:solidFill>
                  <a:srgbClr val="0070C0"/>
                </a:solidFill>
                <a:latin typeface="Monotype Corsiva" panose="03010101010201010101" pitchFamily="66" charset="0"/>
              </a:rPr>
              <a:t>математики </a:t>
            </a:r>
            <a:br>
              <a:rPr lang="ru-RU" sz="6000" dirty="0" smtClean="0">
                <a:solidFill>
                  <a:srgbClr val="0070C0"/>
                </a:solidFill>
                <a:latin typeface="Monotype Corsiva" panose="03010101010201010101" pitchFamily="66" charset="0"/>
              </a:rPr>
            </a:br>
            <a:r>
              <a:rPr lang="ru-RU" sz="6000" dirty="0" smtClean="0">
                <a:solidFill>
                  <a:srgbClr val="0070C0"/>
                </a:solidFill>
                <a:latin typeface="Monotype Corsiva" panose="03010101010201010101" pitchFamily="66" charset="0"/>
              </a:rPr>
              <a:t>во 2 классе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8-конечная звезда 2"/>
          <p:cNvSpPr/>
          <p:nvPr/>
        </p:nvSpPr>
        <p:spPr>
          <a:xfrm rot="20674243">
            <a:off x="1689093" y="609600"/>
            <a:ext cx="914400" cy="914400"/>
          </a:xfrm>
          <a:prstGeom prst="star8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4-конечная звезда 4"/>
          <p:cNvSpPr/>
          <p:nvPr/>
        </p:nvSpPr>
        <p:spPr>
          <a:xfrm rot="20672895">
            <a:off x="7644661" y="3657600"/>
            <a:ext cx="914400" cy="914400"/>
          </a:xfrm>
          <a:prstGeom prst="star4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люс 5"/>
          <p:cNvSpPr/>
          <p:nvPr/>
        </p:nvSpPr>
        <p:spPr>
          <a:xfrm rot="757668">
            <a:off x="685800" y="4876800"/>
            <a:ext cx="914400" cy="914400"/>
          </a:xfrm>
          <a:prstGeom prst="mathPl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Равно 6"/>
          <p:cNvSpPr/>
          <p:nvPr/>
        </p:nvSpPr>
        <p:spPr>
          <a:xfrm rot="703065">
            <a:off x="7104136" y="5036326"/>
            <a:ext cx="914400" cy="914400"/>
          </a:xfrm>
          <a:prstGeom prst="mathEqual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Минус 8"/>
          <p:cNvSpPr/>
          <p:nvPr/>
        </p:nvSpPr>
        <p:spPr>
          <a:xfrm rot="20720552">
            <a:off x="5053811" y="3937791"/>
            <a:ext cx="914400" cy="914400"/>
          </a:xfrm>
          <a:prstGeom prst="mathMin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Равнобедренный треугольник 9"/>
          <p:cNvSpPr/>
          <p:nvPr/>
        </p:nvSpPr>
        <p:spPr>
          <a:xfrm rot="1276094">
            <a:off x="7114309" y="780473"/>
            <a:ext cx="1060704" cy="914400"/>
          </a:xfrm>
          <a:prstGeom prst="triangle">
            <a:avLst/>
          </a:prstGeom>
          <a:solidFill>
            <a:srgbClr val="99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лыбающееся лицо 10"/>
          <p:cNvSpPr/>
          <p:nvPr/>
        </p:nvSpPr>
        <p:spPr>
          <a:xfrm rot="20181641">
            <a:off x="533400" y="2743200"/>
            <a:ext cx="914400" cy="914400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ятно 1 11"/>
          <p:cNvSpPr/>
          <p:nvPr/>
        </p:nvSpPr>
        <p:spPr>
          <a:xfrm>
            <a:off x="3124200" y="4932433"/>
            <a:ext cx="914400" cy="914400"/>
          </a:xfrm>
          <a:prstGeom prst="irregularSeal1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олнце 12"/>
          <p:cNvSpPr/>
          <p:nvPr/>
        </p:nvSpPr>
        <p:spPr>
          <a:xfrm>
            <a:off x="4179455" y="381000"/>
            <a:ext cx="914400" cy="914400"/>
          </a:xfrm>
          <a:prstGeom prst="su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8775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60" name="Rectangle 4"/>
          <p:cNvSpPr>
            <a:spLocks noChangeArrowheads="1"/>
          </p:cNvSpPr>
          <p:nvPr/>
        </p:nvSpPr>
        <p:spPr bwMode="auto">
          <a:xfrm rot="20732367">
            <a:off x="1775787" y="1909476"/>
            <a:ext cx="5334000" cy="28956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5" name="AutoShape 5"/>
          <p:cNvSpPr>
            <a:spLocks noChangeArrowheads="1"/>
          </p:cNvSpPr>
          <p:nvPr/>
        </p:nvSpPr>
        <p:spPr bwMode="auto">
          <a:xfrm rot="21352231">
            <a:off x="1295400" y="2286000"/>
            <a:ext cx="6400800" cy="3200400"/>
          </a:xfrm>
          <a:prstGeom prst="flowChartInputOutput">
            <a:avLst/>
          </a:prstGeom>
          <a:solidFill>
            <a:srgbClr val="7030A0"/>
          </a:solidFill>
          <a:ln w="9525">
            <a:solidFill>
              <a:srgbClr val="7030A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с двумя вырезанными соседними углами 2"/>
          <p:cNvSpPr/>
          <p:nvPr/>
        </p:nvSpPr>
        <p:spPr>
          <a:xfrm>
            <a:off x="2514600" y="1524000"/>
            <a:ext cx="3886200" cy="3200400"/>
          </a:xfrm>
          <a:prstGeom prst="snip2SameRect">
            <a:avLst/>
          </a:prstGeom>
          <a:solidFill>
            <a:schemeClr val="tx2">
              <a:lumMod val="50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11052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2" name="Rectangle 4"/>
          <p:cNvSpPr>
            <a:spLocks noChangeArrowheads="1"/>
          </p:cNvSpPr>
          <p:nvPr/>
        </p:nvSpPr>
        <p:spPr bwMode="auto">
          <a:xfrm rot="20214043">
            <a:off x="4038600" y="990600"/>
            <a:ext cx="1371600" cy="48006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рапеция 1"/>
          <p:cNvSpPr/>
          <p:nvPr/>
        </p:nvSpPr>
        <p:spPr>
          <a:xfrm rot="10800000">
            <a:off x="2438400" y="1371600"/>
            <a:ext cx="4191000" cy="3657600"/>
          </a:xfrm>
          <a:prstGeom prst="trapezoid">
            <a:avLst>
              <a:gd name="adj" fmla="val 17358"/>
            </a:avLst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96170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8" name="AutoShape 4"/>
          <p:cNvSpPr>
            <a:spLocks noChangeArrowheads="1"/>
          </p:cNvSpPr>
          <p:nvPr/>
        </p:nvSpPr>
        <p:spPr bwMode="auto">
          <a:xfrm rot="1697724">
            <a:off x="3066275" y="74345"/>
            <a:ext cx="3401822" cy="6714356"/>
          </a:xfrm>
          <a:prstGeom prst="flowChartDecision">
            <a:avLst/>
          </a:prstGeom>
          <a:solidFill>
            <a:srgbClr val="99FF33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80" name="Rectangle 4"/>
          <p:cNvSpPr>
            <a:spLocks noChangeArrowheads="1"/>
          </p:cNvSpPr>
          <p:nvPr/>
        </p:nvSpPr>
        <p:spPr bwMode="auto">
          <a:xfrm>
            <a:off x="991374" y="2045563"/>
            <a:ext cx="7010400" cy="2819400"/>
          </a:xfrm>
          <a:prstGeom prst="rect">
            <a:avLst/>
          </a:prstGeom>
          <a:solidFill>
            <a:srgbClr val="0070C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3" name="Rectangle 5"/>
          <p:cNvSpPr>
            <a:spLocks noChangeArrowheads="1"/>
          </p:cNvSpPr>
          <p:nvPr/>
        </p:nvSpPr>
        <p:spPr bwMode="auto">
          <a:xfrm>
            <a:off x="5638800" y="2209800"/>
            <a:ext cx="990600" cy="609600"/>
          </a:xfrm>
          <a:prstGeom prst="rect">
            <a:avLst/>
          </a:prstGeom>
          <a:solidFill>
            <a:schemeClr val="tx1">
              <a:lumMod val="6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78854" name="Rectangle 6"/>
          <p:cNvSpPr>
            <a:spLocks noChangeArrowheads="1"/>
          </p:cNvSpPr>
          <p:nvPr/>
        </p:nvSpPr>
        <p:spPr bwMode="auto">
          <a:xfrm rot="1598719">
            <a:off x="1608092" y="2003880"/>
            <a:ext cx="990600" cy="609600"/>
          </a:xfrm>
          <a:prstGeom prst="rect">
            <a:avLst/>
          </a:prstGeom>
          <a:solidFill>
            <a:schemeClr val="tx1">
              <a:lumMod val="6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78855" name="Rectangle 7"/>
          <p:cNvSpPr>
            <a:spLocks noChangeArrowheads="1"/>
          </p:cNvSpPr>
          <p:nvPr/>
        </p:nvSpPr>
        <p:spPr bwMode="auto">
          <a:xfrm rot="7168725">
            <a:off x="5129723" y="614939"/>
            <a:ext cx="990600" cy="609600"/>
          </a:xfrm>
          <a:prstGeom prst="rect">
            <a:avLst/>
          </a:prstGeom>
          <a:solidFill>
            <a:schemeClr val="tx1">
              <a:lumMod val="6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78856" name="Rectangle 8"/>
          <p:cNvSpPr>
            <a:spLocks noChangeArrowheads="1"/>
          </p:cNvSpPr>
          <p:nvPr/>
        </p:nvSpPr>
        <p:spPr bwMode="auto">
          <a:xfrm>
            <a:off x="6705600" y="1524000"/>
            <a:ext cx="990600" cy="609600"/>
          </a:xfrm>
          <a:prstGeom prst="rect">
            <a:avLst/>
          </a:prstGeom>
          <a:solidFill>
            <a:schemeClr val="tx1">
              <a:lumMod val="6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78857" name="Rectangle 9"/>
          <p:cNvSpPr>
            <a:spLocks noChangeArrowheads="1"/>
          </p:cNvSpPr>
          <p:nvPr/>
        </p:nvSpPr>
        <p:spPr bwMode="auto">
          <a:xfrm>
            <a:off x="6705600" y="2202872"/>
            <a:ext cx="990600" cy="609600"/>
          </a:xfrm>
          <a:prstGeom prst="rect">
            <a:avLst/>
          </a:prstGeom>
          <a:solidFill>
            <a:schemeClr val="tx1">
              <a:lumMod val="6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78858" name="Rectangle 10"/>
          <p:cNvSpPr>
            <a:spLocks noChangeArrowheads="1"/>
          </p:cNvSpPr>
          <p:nvPr/>
        </p:nvSpPr>
        <p:spPr bwMode="auto">
          <a:xfrm rot="5400000">
            <a:off x="4792518" y="4313382"/>
            <a:ext cx="990600" cy="609600"/>
          </a:xfrm>
          <a:prstGeom prst="rect">
            <a:avLst/>
          </a:prstGeom>
          <a:solidFill>
            <a:schemeClr val="tx1">
              <a:lumMod val="6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78859" name="Rectangle 11"/>
          <p:cNvSpPr>
            <a:spLocks noChangeArrowheads="1"/>
          </p:cNvSpPr>
          <p:nvPr/>
        </p:nvSpPr>
        <p:spPr bwMode="auto">
          <a:xfrm rot="5400000">
            <a:off x="2933700" y="4229100"/>
            <a:ext cx="990600" cy="609600"/>
          </a:xfrm>
          <a:prstGeom prst="rect">
            <a:avLst/>
          </a:prstGeom>
          <a:solidFill>
            <a:schemeClr val="tx1">
              <a:lumMod val="6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78860" name="Rectangle 12"/>
          <p:cNvSpPr>
            <a:spLocks noChangeArrowheads="1"/>
          </p:cNvSpPr>
          <p:nvPr/>
        </p:nvSpPr>
        <p:spPr bwMode="auto">
          <a:xfrm>
            <a:off x="2479963" y="3475182"/>
            <a:ext cx="990600" cy="609600"/>
          </a:xfrm>
          <a:prstGeom prst="rect">
            <a:avLst/>
          </a:prstGeom>
          <a:solidFill>
            <a:schemeClr val="tx1">
              <a:lumMod val="6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78861" name="Rectangle 13"/>
          <p:cNvSpPr>
            <a:spLocks noChangeArrowheads="1"/>
          </p:cNvSpPr>
          <p:nvPr/>
        </p:nvSpPr>
        <p:spPr bwMode="auto">
          <a:xfrm>
            <a:off x="2479963" y="2819400"/>
            <a:ext cx="990600" cy="609600"/>
          </a:xfrm>
          <a:prstGeom prst="rect">
            <a:avLst/>
          </a:prstGeom>
          <a:solidFill>
            <a:schemeClr val="tx1">
              <a:lumMod val="6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78862" name="Rectangle 14"/>
          <p:cNvSpPr>
            <a:spLocks noChangeArrowheads="1"/>
          </p:cNvSpPr>
          <p:nvPr/>
        </p:nvSpPr>
        <p:spPr bwMode="auto">
          <a:xfrm>
            <a:off x="3543300" y="3498273"/>
            <a:ext cx="990600" cy="609600"/>
          </a:xfrm>
          <a:prstGeom prst="rect">
            <a:avLst/>
          </a:prstGeom>
          <a:solidFill>
            <a:schemeClr val="tx1">
              <a:lumMod val="6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78863" name="Rectangle 15"/>
          <p:cNvSpPr>
            <a:spLocks noChangeArrowheads="1"/>
          </p:cNvSpPr>
          <p:nvPr/>
        </p:nvSpPr>
        <p:spPr bwMode="auto">
          <a:xfrm>
            <a:off x="3545609" y="2819400"/>
            <a:ext cx="990600" cy="609600"/>
          </a:xfrm>
          <a:prstGeom prst="rect">
            <a:avLst/>
          </a:prstGeom>
          <a:solidFill>
            <a:schemeClr val="tx1">
              <a:lumMod val="6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78864" name="Rectangle 16"/>
          <p:cNvSpPr>
            <a:spLocks noChangeArrowheads="1"/>
          </p:cNvSpPr>
          <p:nvPr/>
        </p:nvSpPr>
        <p:spPr bwMode="auto">
          <a:xfrm>
            <a:off x="4602018" y="2819400"/>
            <a:ext cx="990600" cy="609600"/>
          </a:xfrm>
          <a:prstGeom prst="rect">
            <a:avLst/>
          </a:prstGeom>
          <a:solidFill>
            <a:schemeClr val="tx1">
              <a:lumMod val="6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78865" name="Rectangle 17"/>
          <p:cNvSpPr>
            <a:spLocks noChangeArrowheads="1"/>
          </p:cNvSpPr>
          <p:nvPr/>
        </p:nvSpPr>
        <p:spPr bwMode="auto">
          <a:xfrm>
            <a:off x="4600864" y="3505200"/>
            <a:ext cx="990600" cy="609600"/>
          </a:xfrm>
          <a:prstGeom prst="rect">
            <a:avLst/>
          </a:prstGeom>
          <a:solidFill>
            <a:schemeClr val="tx1">
              <a:lumMod val="6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78866" name="Rectangle 18"/>
          <p:cNvSpPr>
            <a:spLocks noChangeArrowheads="1"/>
          </p:cNvSpPr>
          <p:nvPr/>
        </p:nvSpPr>
        <p:spPr bwMode="auto">
          <a:xfrm>
            <a:off x="5638800" y="1524000"/>
            <a:ext cx="990600" cy="609600"/>
          </a:xfrm>
          <a:prstGeom prst="rect">
            <a:avLst/>
          </a:prstGeom>
          <a:solidFill>
            <a:schemeClr val="tx1">
              <a:lumMod val="6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78867" name="Rectangle 19"/>
          <p:cNvSpPr>
            <a:spLocks noChangeArrowheads="1"/>
          </p:cNvSpPr>
          <p:nvPr/>
        </p:nvSpPr>
        <p:spPr bwMode="auto">
          <a:xfrm rot="5400000">
            <a:off x="2247900" y="4305300"/>
            <a:ext cx="990600" cy="609600"/>
          </a:xfrm>
          <a:prstGeom prst="rect">
            <a:avLst/>
          </a:prstGeom>
          <a:solidFill>
            <a:schemeClr val="tx1">
              <a:lumMod val="6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78868" name="Rectangle 20"/>
          <p:cNvSpPr>
            <a:spLocks noChangeArrowheads="1"/>
          </p:cNvSpPr>
          <p:nvPr/>
        </p:nvSpPr>
        <p:spPr bwMode="auto">
          <a:xfrm rot="5400000">
            <a:off x="4106718" y="4229100"/>
            <a:ext cx="990600" cy="609600"/>
          </a:xfrm>
          <a:prstGeom prst="rect">
            <a:avLst/>
          </a:prstGeom>
          <a:solidFill>
            <a:schemeClr val="tx1">
              <a:lumMod val="6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8" name="Rectangle 4"/>
          <p:cNvSpPr>
            <a:spLocks noChangeArrowheads="1"/>
          </p:cNvSpPr>
          <p:nvPr/>
        </p:nvSpPr>
        <p:spPr bwMode="auto">
          <a:xfrm rot="16200000">
            <a:off x="1905000" y="681178"/>
            <a:ext cx="1524000" cy="2286000"/>
          </a:xfrm>
          <a:prstGeom prst="rect">
            <a:avLst/>
          </a:prstGeom>
          <a:noFill/>
          <a:ln w="34925">
            <a:solidFill>
              <a:srgbClr val="FFFF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82949" name="Rectangle 5"/>
          <p:cNvSpPr>
            <a:spLocks noChangeArrowheads="1"/>
          </p:cNvSpPr>
          <p:nvPr/>
        </p:nvSpPr>
        <p:spPr bwMode="auto">
          <a:xfrm rot="5400000">
            <a:off x="3238500" y="1866900"/>
            <a:ext cx="1524000" cy="2209800"/>
          </a:xfrm>
          <a:prstGeom prst="rect">
            <a:avLst/>
          </a:prstGeom>
          <a:noFill/>
          <a:ln w="34925">
            <a:solidFill>
              <a:srgbClr val="00B0F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82951" name="Rectangle 7"/>
          <p:cNvSpPr>
            <a:spLocks noChangeArrowheads="1"/>
          </p:cNvSpPr>
          <p:nvPr/>
        </p:nvSpPr>
        <p:spPr bwMode="auto">
          <a:xfrm rot="16200000">
            <a:off x="5943600" y="4114800"/>
            <a:ext cx="1524000" cy="2286000"/>
          </a:xfrm>
          <a:prstGeom prst="rect">
            <a:avLst/>
          </a:prstGeom>
          <a:noFill/>
          <a:ln w="34925">
            <a:solidFill>
              <a:srgbClr val="92D05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82952" name="Rectangle 8"/>
          <p:cNvSpPr>
            <a:spLocks noChangeArrowheads="1"/>
          </p:cNvSpPr>
          <p:nvPr/>
        </p:nvSpPr>
        <p:spPr bwMode="auto">
          <a:xfrm rot="16200000">
            <a:off x="4533900" y="3009900"/>
            <a:ext cx="1524000" cy="2209800"/>
          </a:xfrm>
          <a:prstGeom prst="rect">
            <a:avLst/>
          </a:prstGeom>
          <a:noFill/>
          <a:ln w="349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6025" name="Group 9"/>
          <p:cNvGrpSpPr>
            <a:grpSpLocks/>
          </p:cNvGrpSpPr>
          <p:nvPr/>
        </p:nvGrpSpPr>
        <p:grpSpPr bwMode="auto">
          <a:xfrm>
            <a:off x="1828800" y="1295400"/>
            <a:ext cx="5105400" cy="3657600"/>
            <a:chOff x="1152" y="816"/>
            <a:chExt cx="3216" cy="2304"/>
          </a:xfrm>
        </p:grpSpPr>
        <p:sp>
          <p:nvSpPr>
            <p:cNvPr id="86022" name="Rectangle 6"/>
            <p:cNvSpPr>
              <a:spLocks noChangeArrowheads="1"/>
            </p:cNvSpPr>
            <p:nvPr/>
          </p:nvSpPr>
          <p:spPr bwMode="auto">
            <a:xfrm>
              <a:off x="1152" y="816"/>
              <a:ext cx="3216" cy="1152"/>
            </a:xfrm>
            <a:prstGeom prst="rect">
              <a:avLst/>
            </a:prstGeom>
            <a:solidFill>
              <a:srgbClr val="00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dirty="0"/>
            </a:p>
          </p:txBody>
        </p:sp>
        <p:sp>
          <p:nvSpPr>
            <p:cNvPr id="86023" name="Rectangle 7"/>
            <p:cNvSpPr>
              <a:spLocks noChangeArrowheads="1"/>
            </p:cNvSpPr>
            <p:nvPr/>
          </p:nvSpPr>
          <p:spPr bwMode="auto">
            <a:xfrm>
              <a:off x="1152" y="1968"/>
              <a:ext cx="3216" cy="1152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dirty="0"/>
            </a:p>
          </p:txBody>
        </p:sp>
      </p:grpSp>
      <p:sp>
        <p:nvSpPr>
          <p:cNvPr id="86024" name="WordArt 8"/>
          <p:cNvSpPr>
            <a:spLocks noChangeArrowheads="1" noChangeShapeType="1" noTextEdit="1"/>
          </p:cNvSpPr>
          <p:nvPr/>
        </p:nvSpPr>
        <p:spPr bwMode="auto">
          <a:xfrm>
            <a:off x="7620000" y="2133600"/>
            <a:ext cx="714375" cy="19812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CascadeUp">
              <a:avLst>
                <a:gd name="adj" fmla="val 50880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endParaRPr lang="ru-RU" sz="7200" kern="10" dirty="0">
              <a:ln w="9525">
                <a:round/>
                <a:headEnd/>
                <a:tailEnd/>
              </a:ln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60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60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6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60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60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2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3" name="AutoShape 9"/>
          <p:cNvSpPr>
            <a:spLocks noChangeArrowheads="1"/>
          </p:cNvSpPr>
          <p:nvPr/>
        </p:nvSpPr>
        <p:spPr bwMode="auto">
          <a:xfrm rot="2840743">
            <a:off x="6717085" y="4610099"/>
            <a:ext cx="2438400" cy="685800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00206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6154" name="Rectangle 10"/>
          <p:cNvSpPr>
            <a:spLocks noChangeArrowheads="1"/>
          </p:cNvSpPr>
          <p:nvPr/>
        </p:nvSpPr>
        <p:spPr bwMode="auto">
          <a:xfrm>
            <a:off x="7467600" y="1397807"/>
            <a:ext cx="762000" cy="2438400"/>
          </a:xfrm>
          <a:prstGeom prst="rect">
            <a:avLst/>
          </a:prstGeom>
          <a:solidFill>
            <a:srgbClr val="C00000"/>
          </a:solidFill>
          <a:ln w="9525">
            <a:solidFill>
              <a:srgbClr val="C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6155" name="Rectangle 11"/>
          <p:cNvSpPr>
            <a:spLocks noChangeArrowheads="1"/>
          </p:cNvSpPr>
          <p:nvPr/>
        </p:nvSpPr>
        <p:spPr bwMode="auto">
          <a:xfrm>
            <a:off x="1081726" y="2982011"/>
            <a:ext cx="1447800" cy="25908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6156" name="Rectangle 12"/>
          <p:cNvSpPr>
            <a:spLocks noChangeArrowheads="1"/>
          </p:cNvSpPr>
          <p:nvPr/>
        </p:nvSpPr>
        <p:spPr bwMode="auto">
          <a:xfrm>
            <a:off x="4229100" y="1409700"/>
            <a:ext cx="1447800" cy="838200"/>
          </a:xfrm>
          <a:prstGeom prst="rect">
            <a:avLst/>
          </a:prstGeom>
          <a:solidFill>
            <a:srgbClr val="7030A0"/>
          </a:solidFill>
          <a:ln w="9525">
            <a:solidFill>
              <a:srgbClr val="7030A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6157" name="AutoShape 13"/>
          <p:cNvSpPr>
            <a:spLocks noChangeArrowheads="1"/>
          </p:cNvSpPr>
          <p:nvPr/>
        </p:nvSpPr>
        <p:spPr bwMode="auto">
          <a:xfrm>
            <a:off x="5410200" y="3248710"/>
            <a:ext cx="1447800" cy="2057400"/>
          </a:xfrm>
          <a:prstGeom prst="flowChartDecision">
            <a:avLst/>
          </a:prstGeom>
          <a:solidFill>
            <a:srgbClr val="FFC000"/>
          </a:solidFill>
          <a:ln w="9525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6158" name="AutoShape 14"/>
          <p:cNvSpPr>
            <a:spLocks noChangeArrowheads="1"/>
          </p:cNvSpPr>
          <p:nvPr/>
        </p:nvSpPr>
        <p:spPr bwMode="auto">
          <a:xfrm>
            <a:off x="3503053" y="2514600"/>
            <a:ext cx="2895600" cy="762000"/>
          </a:xfrm>
          <a:prstGeom prst="flowChartInputOutput">
            <a:avLst/>
          </a:prstGeom>
          <a:solidFill>
            <a:srgbClr val="99FF33"/>
          </a:solidFill>
          <a:ln w="9525">
            <a:solidFill>
              <a:srgbClr val="92D05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>
              <a:solidFill>
                <a:srgbClr val="99FF33"/>
              </a:solidFill>
            </a:endParaRPr>
          </a:p>
        </p:txBody>
      </p:sp>
      <p:sp>
        <p:nvSpPr>
          <p:cNvPr id="6159" name="AutoShape 15"/>
          <p:cNvSpPr>
            <a:spLocks noChangeArrowheads="1"/>
          </p:cNvSpPr>
          <p:nvPr/>
        </p:nvSpPr>
        <p:spPr bwMode="auto">
          <a:xfrm rot="14991350">
            <a:off x="1272226" y="1080045"/>
            <a:ext cx="1066800" cy="2133600"/>
          </a:xfrm>
          <a:prstGeom prst="flowChartManualInpu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bg2">
                <a:lumMod val="7500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6161" name="Text Box 17"/>
          <p:cNvSpPr txBox="1">
            <a:spLocks noChangeArrowheads="1"/>
          </p:cNvSpPr>
          <p:nvPr/>
        </p:nvSpPr>
        <p:spPr bwMode="auto">
          <a:xfrm>
            <a:off x="2681141" y="214745"/>
            <a:ext cx="45720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4000" dirty="0">
                <a:latin typeface="Times New Roman" pitchFamily="18" charset="0"/>
              </a:rPr>
              <a:t>Четырёхугольники</a:t>
            </a:r>
          </a:p>
        </p:txBody>
      </p:sp>
      <p:sp>
        <p:nvSpPr>
          <p:cNvPr id="6162" name="Text Box 18"/>
          <p:cNvSpPr txBox="1">
            <a:spLocks noChangeArrowheads="1"/>
          </p:cNvSpPr>
          <p:nvPr/>
        </p:nvSpPr>
        <p:spPr bwMode="auto">
          <a:xfrm>
            <a:off x="381000" y="5943600"/>
            <a:ext cx="34290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3200" dirty="0">
                <a:latin typeface="Times New Roman" pitchFamily="18" charset="0"/>
              </a:rPr>
              <a:t>Прямоугольники</a:t>
            </a:r>
          </a:p>
        </p:txBody>
      </p:sp>
      <p:sp>
        <p:nvSpPr>
          <p:cNvPr id="6163" name="Text Box 19"/>
          <p:cNvSpPr txBox="1">
            <a:spLocks noChangeArrowheads="1"/>
          </p:cNvSpPr>
          <p:nvPr/>
        </p:nvSpPr>
        <p:spPr bwMode="auto">
          <a:xfrm>
            <a:off x="4572000" y="5943600"/>
            <a:ext cx="38100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Четырёхугольники</a:t>
            </a:r>
          </a:p>
        </p:txBody>
      </p:sp>
      <p:sp>
        <p:nvSpPr>
          <p:cNvPr id="2" name="Прямоугольник 1"/>
          <p:cNvSpPr/>
          <p:nvPr/>
        </p:nvSpPr>
        <p:spPr>
          <a:xfrm rot="19364382">
            <a:off x="3215515" y="3858310"/>
            <a:ext cx="1668125" cy="838200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61" grpId="0"/>
      <p:bldP spid="6162" grpId="0"/>
      <p:bldP spid="616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3" name="WordArt 5"/>
          <p:cNvSpPr>
            <a:spLocks noChangeArrowheads="1" noChangeShapeType="1" noTextEdit="1"/>
          </p:cNvSpPr>
          <p:nvPr/>
        </p:nvSpPr>
        <p:spPr bwMode="auto">
          <a:xfrm rot="330750">
            <a:off x="945901" y="2232890"/>
            <a:ext cx="7239000" cy="25908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Спасибо   за   урок!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40" name="Line 4"/>
          <p:cNvSpPr>
            <a:spLocks noChangeShapeType="1"/>
          </p:cNvSpPr>
          <p:nvPr/>
        </p:nvSpPr>
        <p:spPr bwMode="auto">
          <a:xfrm>
            <a:off x="228600" y="1124527"/>
            <a:ext cx="609600" cy="1219200"/>
          </a:xfrm>
          <a:prstGeom prst="line">
            <a:avLst/>
          </a:prstGeom>
          <a:noFill/>
          <a:ln w="76200">
            <a:solidFill>
              <a:srgbClr val="FFC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 dirty="0"/>
          </a:p>
        </p:txBody>
      </p:sp>
      <p:sp>
        <p:nvSpPr>
          <p:cNvPr id="65541" name="Line 5"/>
          <p:cNvSpPr>
            <a:spLocks noChangeShapeType="1"/>
          </p:cNvSpPr>
          <p:nvPr/>
        </p:nvSpPr>
        <p:spPr bwMode="auto">
          <a:xfrm>
            <a:off x="838200" y="2362200"/>
            <a:ext cx="1447800" cy="0"/>
          </a:xfrm>
          <a:prstGeom prst="line">
            <a:avLst/>
          </a:prstGeom>
          <a:noFill/>
          <a:ln w="76200">
            <a:solidFill>
              <a:srgbClr val="FFC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 dirty="0"/>
          </a:p>
        </p:txBody>
      </p:sp>
      <p:sp>
        <p:nvSpPr>
          <p:cNvPr id="65542" name="Line 6"/>
          <p:cNvSpPr>
            <a:spLocks noChangeShapeType="1"/>
          </p:cNvSpPr>
          <p:nvPr/>
        </p:nvSpPr>
        <p:spPr bwMode="auto">
          <a:xfrm flipV="1">
            <a:off x="2895600" y="1143000"/>
            <a:ext cx="609600" cy="1219200"/>
          </a:xfrm>
          <a:prstGeom prst="line">
            <a:avLst/>
          </a:prstGeom>
          <a:noFill/>
          <a:ln w="76200">
            <a:solidFill>
              <a:srgbClr val="FFC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 dirty="0"/>
          </a:p>
        </p:txBody>
      </p:sp>
      <p:sp>
        <p:nvSpPr>
          <p:cNvPr id="65543" name="Line 7"/>
          <p:cNvSpPr>
            <a:spLocks noChangeShapeType="1"/>
          </p:cNvSpPr>
          <p:nvPr/>
        </p:nvSpPr>
        <p:spPr bwMode="auto">
          <a:xfrm>
            <a:off x="3505200" y="1143000"/>
            <a:ext cx="152400" cy="1295400"/>
          </a:xfrm>
          <a:prstGeom prst="line">
            <a:avLst/>
          </a:prstGeom>
          <a:noFill/>
          <a:ln w="76200">
            <a:solidFill>
              <a:srgbClr val="FFC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 dirty="0"/>
          </a:p>
        </p:txBody>
      </p:sp>
      <p:sp>
        <p:nvSpPr>
          <p:cNvPr id="65544" name="Line 8"/>
          <p:cNvSpPr>
            <a:spLocks noChangeShapeType="1"/>
          </p:cNvSpPr>
          <p:nvPr/>
        </p:nvSpPr>
        <p:spPr bwMode="auto">
          <a:xfrm>
            <a:off x="4800600" y="1066800"/>
            <a:ext cx="0" cy="1295400"/>
          </a:xfrm>
          <a:prstGeom prst="line">
            <a:avLst/>
          </a:prstGeom>
          <a:noFill/>
          <a:ln w="76200">
            <a:solidFill>
              <a:srgbClr val="FFC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 dirty="0"/>
          </a:p>
        </p:txBody>
      </p:sp>
      <p:sp>
        <p:nvSpPr>
          <p:cNvPr id="65545" name="Line 9"/>
          <p:cNvSpPr>
            <a:spLocks noChangeShapeType="1"/>
          </p:cNvSpPr>
          <p:nvPr/>
        </p:nvSpPr>
        <p:spPr bwMode="auto">
          <a:xfrm>
            <a:off x="4800600" y="2362200"/>
            <a:ext cx="1295400" cy="0"/>
          </a:xfrm>
          <a:prstGeom prst="line">
            <a:avLst/>
          </a:prstGeom>
          <a:noFill/>
          <a:ln w="76200">
            <a:solidFill>
              <a:srgbClr val="FFC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 dirty="0"/>
          </a:p>
        </p:txBody>
      </p:sp>
      <p:sp>
        <p:nvSpPr>
          <p:cNvPr id="65546" name="Line 10"/>
          <p:cNvSpPr>
            <a:spLocks noChangeShapeType="1"/>
          </p:cNvSpPr>
          <p:nvPr/>
        </p:nvSpPr>
        <p:spPr bwMode="auto">
          <a:xfrm flipV="1">
            <a:off x="7010400" y="1066800"/>
            <a:ext cx="685800" cy="990600"/>
          </a:xfrm>
          <a:prstGeom prst="line">
            <a:avLst/>
          </a:prstGeom>
          <a:noFill/>
          <a:ln w="76200">
            <a:solidFill>
              <a:srgbClr val="FFC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 dirty="0"/>
          </a:p>
        </p:txBody>
      </p:sp>
      <p:sp>
        <p:nvSpPr>
          <p:cNvPr id="65547" name="Line 11"/>
          <p:cNvSpPr>
            <a:spLocks noChangeShapeType="1"/>
          </p:cNvSpPr>
          <p:nvPr/>
        </p:nvSpPr>
        <p:spPr bwMode="auto">
          <a:xfrm>
            <a:off x="7696200" y="1066800"/>
            <a:ext cx="914400" cy="838200"/>
          </a:xfrm>
          <a:prstGeom prst="line">
            <a:avLst/>
          </a:prstGeom>
          <a:noFill/>
          <a:ln w="76200">
            <a:solidFill>
              <a:srgbClr val="FFC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 dirty="0"/>
          </a:p>
        </p:txBody>
      </p:sp>
      <p:sp>
        <p:nvSpPr>
          <p:cNvPr id="65548" name="Line 12"/>
          <p:cNvSpPr>
            <a:spLocks noChangeShapeType="1"/>
          </p:cNvSpPr>
          <p:nvPr/>
        </p:nvSpPr>
        <p:spPr bwMode="auto">
          <a:xfrm flipH="1">
            <a:off x="762000" y="4114800"/>
            <a:ext cx="838200" cy="1143000"/>
          </a:xfrm>
          <a:prstGeom prst="line">
            <a:avLst/>
          </a:prstGeom>
          <a:noFill/>
          <a:ln w="76200">
            <a:solidFill>
              <a:srgbClr val="FFC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 dirty="0"/>
          </a:p>
        </p:txBody>
      </p:sp>
      <p:sp>
        <p:nvSpPr>
          <p:cNvPr id="65549" name="Line 13"/>
          <p:cNvSpPr>
            <a:spLocks noChangeShapeType="1"/>
          </p:cNvSpPr>
          <p:nvPr/>
        </p:nvSpPr>
        <p:spPr bwMode="auto">
          <a:xfrm>
            <a:off x="762000" y="5257800"/>
            <a:ext cx="1295400" cy="0"/>
          </a:xfrm>
          <a:prstGeom prst="line">
            <a:avLst/>
          </a:prstGeom>
          <a:noFill/>
          <a:ln w="76200">
            <a:solidFill>
              <a:srgbClr val="FFC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 dirty="0"/>
          </a:p>
        </p:txBody>
      </p:sp>
      <p:sp>
        <p:nvSpPr>
          <p:cNvPr id="65550" name="Line 14"/>
          <p:cNvSpPr>
            <a:spLocks noChangeShapeType="1"/>
          </p:cNvSpPr>
          <p:nvPr/>
        </p:nvSpPr>
        <p:spPr bwMode="auto">
          <a:xfrm flipV="1">
            <a:off x="3505200" y="4038600"/>
            <a:ext cx="0" cy="1295400"/>
          </a:xfrm>
          <a:prstGeom prst="line">
            <a:avLst/>
          </a:prstGeom>
          <a:noFill/>
          <a:ln w="76200">
            <a:solidFill>
              <a:srgbClr val="FFC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 dirty="0"/>
          </a:p>
        </p:txBody>
      </p:sp>
      <p:sp>
        <p:nvSpPr>
          <p:cNvPr id="65551" name="Line 15"/>
          <p:cNvSpPr>
            <a:spLocks noChangeShapeType="1"/>
          </p:cNvSpPr>
          <p:nvPr/>
        </p:nvSpPr>
        <p:spPr bwMode="auto">
          <a:xfrm>
            <a:off x="3505200" y="4038600"/>
            <a:ext cx="1219200" cy="0"/>
          </a:xfrm>
          <a:prstGeom prst="line">
            <a:avLst/>
          </a:prstGeom>
          <a:noFill/>
          <a:ln w="76200">
            <a:solidFill>
              <a:srgbClr val="FFC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 dirty="0"/>
          </a:p>
        </p:txBody>
      </p:sp>
      <p:sp>
        <p:nvSpPr>
          <p:cNvPr id="65552" name="Line 16"/>
          <p:cNvSpPr>
            <a:spLocks noChangeShapeType="1"/>
          </p:cNvSpPr>
          <p:nvPr/>
        </p:nvSpPr>
        <p:spPr bwMode="auto">
          <a:xfrm flipH="1">
            <a:off x="5562600" y="4114800"/>
            <a:ext cx="1219200" cy="1219200"/>
          </a:xfrm>
          <a:prstGeom prst="line">
            <a:avLst/>
          </a:prstGeom>
          <a:noFill/>
          <a:ln w="76200">
            <a:solidFill>
              <a:srgbClr val="FFC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 dirty="0"/>
          </a:p>
        </p:txBody>
      </p:sp>
      <p:sp>
        <p:nvSpPr>
          <p:cNvPr id="65553" name="Line 17"/>
          <p:cNvSpPr>
            <a:spLocks noChangeShapeType="1"/>
          </p:cNvSpPr>
          <p:nvPr/>
        </p:nvSpPr>
        <p:spPr bwMode="auto">
          <a:xfrm>
            <a:off x="5562600" y="5334000"/>
            <a:ext cx="1676400" cy="0"/>
          </a:xfrm>
          <a:prstGeom prst="line">
            <a:avLst/>
          </a:prstGeom>
          <a:noFill/>
          <a:ln w="76200">
            <a:solidFill>
              <a:srgbClr val="FFC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 dirty="0"/>
          </a:p>
        </p:txBody>
      </p:sp>
      <p:sp>
        <p:nvSpPr>
          <p:cNvPr id="65554" name="Text Box 18"/>
          <p:cNvSpPr txBox="1">
            <a:spLocks noChangeArrowheads="1"/>
          </p:cNvSpPr>
          <p:nvPr/>
        </p:nvSpPr>
        <p:spPr bwMode="auto">
          <a:xfrm>
            <a:off x="990600" y="2819400"/>
            <a:ext cx="5334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65555" name="Text Box 19"/>
          <p:cNvSpPr txBox="1">
            <a:spLocks noChangeArrowheads="1"/>
          </p:cNvSpPr>
          <p:nvPr/>
        </p:nvSpPr>
        <p:spPr bwMode="auto">
          <a:xfrm>
            <a:off x="3188855" y="2704883"/>
            <a:ext cx="6858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65556" name="Text Box 20"/>
          <p:cNvSpPr txBox="1">
            <a:spLocks noChangeArrowheads="1"/>
          </p:cNvSpPr>
          <p:nvPr/>
        </p:nvSpPr>
        <p:spPr bwMode="auto">
          <a:xfrm>
            <a:off x="5334000" y="2819400"/>
            <a:ext cx="5334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65557" name="Text Box 21"/>
          <p:cNvSpPr txBox="1">
            <a:spLocks noChangeArrowheads="1"/>
          </p:cNvSpPr>
          <p:nvPr/>
        </p:nvSpPr>
        <p:spPr bwMode="auto">
          <a:xfrm>
            <a:off x="7239000" y="2704882"/>
            <a:ext cx="6858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65558" name="Text Box 22"/>
          <p:cNvSpPr txBox="1">
            <a:spLocks noChangeArrowheads="1"/>
          </p:cNvSpPr>
          <p:nvPr/>
        </p:nvSpPr>
        <p:spPr bwMode="auto">
          <a:xfrm>
            <a:off x="1066800" y="5715000"/>
            <a:ext cx="6858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p:sp>
        <p:nvSpPr>
          <p:cNvPr id="65559" name="Text Box 23"/>
          <p:cNvSpPr txBox="1">
            <a:spLocks noChangeArrowheads="1"/>
          </p:cNvSpPr>
          <p:nvPr/>
        </p:nvSpPr>
        <p:spPr bwMode="auto">
          <a:xfrm>
            <a:off x="3352800" y="5715000"/>
            <a:ext cx="609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65560" name="Text Box 24"/>
          <p:cNvSpPr txBox="1">
            <a:spLocks noChangeArrowheads="1"/>
          </p:cNvSpPr>
          <p:nvPr/>
        </p:nvSpPr>
        <p:spPr bwMode="auto">
          <a:xfrm>
            <a:off x="6019800" y="5715000"/>
            <a:ext cx="6858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  <p:sp>
        <p:nvSpPr>
          <p:cNvPr id="65561" name="Text Box 25"/>
          <p:cNvSpPr txBox="1">
            <a:spLocks noChangeArrowheads="1"/>
          </p:cNvSpPr>
          <p:nvPr/>
        </p:nvSpPr>
        <p:spPr bwMode="auto">
          <a:xfrm>
            <a:off x="2133600" y="152400"/>
            <a:ext cx="52578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Г Л Ы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55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55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55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55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4" name="Rectangle 4"/>
          <p:cNvSpPr>
            <a:spLocks noChangeArrowheads="1"/>
          </p:cNvSpPr>
          <p:nvPr/>
        </p:nvSpPr>
        <p:spPr bwMode="auto">
          <a:xfrm>
            <a:off x="685800" y="2286000"/>
            <a:ext cx="2590800" cy="1752600"/>
          </a:xfrm>
          <a:prstGeom prst="rect">
            <a:avLst/>
          </a:prstGeom>
          <a:solidFill>
            <a:srgbClr val="FFFF00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66565" name="Oval 5"/>
          <p:cNvSpPr>
            <a:spLocks noChangeArrowheads="1"/>
          </p:cNvSpPr>
          <p:nvPr/>
        </p:nvSpPr>
        <p:spPr bwMode="auto">
          <a:xfrm>
            <a:off x="3962400" y="2133600"/>
            <a:ext cx="2133600" cy="2057400"/>
          </a:xfrm>
          <a:prstGeom prst="ellipse">
            <a:avLst/>
          </a:prstGeom>
          <a:solidFill>
            <a:srgbClr val="7030A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66566" name="AutoShape 6"/>
          <p:cNvSpPr>
            <a:spLocks noChangeArrowheads="1"/>
          </p:cNvSpPr>
          <p:nvPr/>
        </p:nvSpPr>
        <p:spPr bwMode="auto">
          <a:xfrm>
            <a:off x="6400800" y="2209800"/>
            <a:ext cx="2362200" cy="1676400"/>
          </a:xfrm>
          <a:prstGeom prst="triangle">
            <a:avLst>
              <a:gd name="adj" fmla="val 50000"/>
            </a:avLst>
          </a:prstGeom>
          <a:solidFill>
            <a:srgbClr val="0000FF"/>
          </a:solidFill>
          <a:ln w="9525">
            <a:solidFill>
              <a:srgbClr val="00B05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9" name="Rectangle 5"/>
          <p:cNvSpPr>
            <a:spLocks noChangeArrowheads="1"/>
          </p:cNvSpPr>
          <p:nvPr/>
        </p:nvSpPr>
        <p:spPr bwMode="auto">
          <a:xfrm>
            <a:off x="5029200" y="2423391"/>
            <a:ext cx="3048000" cy="2057400"/>
          </a:xfrm>
          <a:prstGeom prst="rect">
            <a:avLst/>
          </a:prstGeom>
          <a:solidFill>
            <a:srgbClr val="00B050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67590" name="AutoShape 6"/>
          <p:cNvSpPr>
            <a:spLocks noChangeArrowheads="1"/>
          </p:cNvSpPr>
          <p:nvPr/>
        </p:nvSpPr>
        <p:spPr bwMode="auto">
          <a:xfrm rot="5400000">
            <a:off x="1402195" y="1706996"/>
            <a:ext cx="2072409" cy="3505200"/>
          </a:xfrm>
          <a:prstGeom prst="flowChartManualInput">
            <a:avLst/>
          </a:prstGeom>
          <a:solidFill>
            <a:srgbClr val="FFFF00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2" name="Text Box 4"/>
          <p:cNvSpPr txBox="1">
            <a:spLocks noChangeArrowheads="1"/>
          </p:cNvSpPr>
          <p:nvPr/>
        </p:nvSpPr>
        <p:spPr bwMode="auto">
          <a:xfrm>
            <a:off x="533400" y="2971800"/>
            <a:ext cx="7924800" cy="3046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4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Прямоугольником называется  четырёхугольник, у которого четыре прямых угла .</a:t>
            </a:r>
          </a:p>
        </p:txBody>
      </p:sp>
      <p:sp>
        <p:nvSpPr>
          <p:cNvPr id="68613" name="Rectangle 5"/>
          <p:cNvSpPr>
            <a:spLocks noChangeArrowheads="1"/>
          </p:cNvSpPr>
          <p:nvPr/>
        </p:nvSpPr>
        <p:spPr bwMode="auto">
          <a:xfrm>
            <a:off x="2209800" y="685800"/>
            <a:ext cx="4267200" cy="1905000"/>
          </a:xfrm>
          <a:prstGeom prst="rect">
            <a:avLst/>
          </a:prstGeom>
          <a:solidFill>
            <a:srgbClr val="FFFF00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86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86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86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86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86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86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86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86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86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86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86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Text Box 2"/>
          <p:cNvSpPr txBox="1">
            <a:spLocks noChangeArrowheads="1"/>
          </p:cNvSpPr>
          <p:nvPr/>
        </p:nvSpPr>
        <p:spPr bwMode="auto">
          <a:xfrm>
            <a:off x="2057400" y="533400"/>
            <a:ext cx="43434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 А Д А Ч </a:t>
            </a:r>
            <a:r>
              <a:rPr lang="ru-RU" altLang="ru-RU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№1</a:t>
            </a:r>
            <a:endParaRPr lang="ru-RU" altLang="ru-RU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9875" name="Text Box 3"/>
          <p:cNvSpPr txBox="1">
            <a:spLocks noChangeArrowheads="1"/>
          </p:cNvSpPr>
          <p:nvPr/>
        </p:nvSpPr>
        <p:spPr bwMode="auto">
          <a:xfrm>
            <a:off x="152400" y="1981200"/>
            <a:ext cx="9220200" cy="2554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Начертите </a:t>
            </a:r>
            <a:r>
              <a:rPr lang="ru-RU" alt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прямоугольник. Длина прямоугольника равна 7</a:t>
            </a:r>
            <a:r>
              <a:rPr lang="ru-RU" alt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см, а ширина на </a:t>
            </a:r>
            <a:r>
              <a:rPr lang="ru-RU" alt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alt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см меньше. Чему равна ширина прямоугольника?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Text Box 2"/>
          <p:cNvSpPr txBox="1">
            <a:spLocks noChangeArrowheads="1"/>
          </p:cNvSpPr>
          <p:nvPr/>
        </p:nvSpPr>
        <p:spPr bwMode="auto">
          <a:xfrm>
            <a:off x="2362200" y="457200"/>
            <a:ext cx="4038600" cy="144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ru-RU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 А Д А Ч </a:t>
            </a:r>
            <a:r>
              <a:rPr lang="ru-RU" altLang="ru-RU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№2</a:t>
            </a:r>
            <a:endParaRPr lang="ru-RU" altLang="ru-RU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50000"/>
              </a:spcBef>
            </a:pPr>
            <a:endParaRPr lang="ru-RU" alt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0903" name="Line 7"/>
          <p:cNvSpPr>
            <a:spLocks noChangeShapeType="1"/>
          </p:cNvSpPr>
          <p:nvPr/>
        </p:nvSpPr>
        <p:spPr bwMode="auto">
          <a:xfrm>
            <a:off x="685800" y="2133600"/>
            <a:ext cx="3810000" cy="0"/>
          </a:xfrm>
          <a:prstGeom prst="line">
            <a:avLst/>
          </a:prstGeom>
          <a:noFill/>
          <a:ln w="38100">
            <a:solidFill>
              <a:srgbClr val="00B05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 dirty="0"/>
          </a:p>
        </p:txBody>
      </p:sp>
      <p:sp>
        <p:nvSpPr>
          <p:cNvPr id="80905" name="Text Box 9"/>
          <p:cNvSpPr txBox="1">
            <a:spLocks noChangeArrowheads="1"/>
          </p:cNvSpPr>
          <p:nvPr/>
        </p:nvSpPr>
        <p:spPr bwMode="auto">
          <a:xfrm>
            <a:off x="1676400" y="1524000"/>
            <a:ext cx="1905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см</a:t>
            </a:r>
          </a:p>
        </p:txBody>
      </p:sp>
      <p:sp>
        <p:nvSpPr>
          <p:cNvPr id="80906" name="Line 10"/>
          <p:cNvSpPr>
            <a:spLocks noChangeShapeType="1"/>
          </p:cNvSpPr>
          <p:nvPr/>
        </p:nvSpPr>
        <p:spPr bwMode="auto">
          <a:xfrm>
            <a:off x="685800" y="3581400"/>
            <a:ext cx="28956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 dirty="0"/>
          </a:p>
        </p:txBody>
      </p:sp>
      <p:sp>
        <p:nvSpPr>
          <p:cNvPr id="80907" name="Line 11"/>
          <p:cNvSpPr>
            <a:spLocks noChangeShapeType="1"/>
          </p:cNvSpPr>
          <p:nvPr/>
        </p:nvSpPr>
        <p:spPr bwMode="auto">
          <a:xfrm>
            <a:off x="685800" y="1981200"/>
            <a:ext cx="0" cy="304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 dirty="0"/>
          </a:p>
        </p:txBody>
      </p:sp>
      <p:sp>
        <p:nvSpPr>
          <p:cNvPr id="80908" name="Line 12"/>
          <p:cNvSpPr>
            <a:spLocks noChangeShapeType="1"/>
          </p:cNvSpPr>
          <p:nvPr/>
        </p:nvSpPr>
        <p:spPr bwMode="auto">
          <a:xfrm>
            <a:off x="685800" y="3429000"/>
            <a:ext cx="0" cy="304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 dirty="0"/>
          </a:p>
        </p:txBody>
      </p:sp>
      <p:sp>
        <p:nvSpPr>
          <p:cNvPr id="80909" name="Line 13"/>
          <p:cNvSpPr>
            <a:spLocks noChangeShapeType="1"/>
          </p:cNvSpPr>
          <p:nvPr/>
        </p:nvSpPr>
        <p:spPr bwMode="auto">
          <a:xfrm flipH="1">
            <a:off x="3505200" y="3429000"/>
            <a:ext cx="0" cy="304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 dirty="0"/>
          </a:p>
        </p:txBody>
      </p:sp>
      <p:sp>
        <p:nvSpPr>
          <p:cNvPr id="80910" name="Line 14"/>
          <p:cNvSpPr>
            <a:spLocks noChangeShapeType="1"/>
          </p:cNvSpPr>
          <p:nvPr/>
        </p:nvSpPr>
        <p:spPr bwMode="auto">
          <a:xfrm>
            <a:off x="4495800" y="1981200"/>
            <a:ext cx="0" cy="304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 dirty="0"/>
          </a:p>
        </p:txBody>
      </p:sp>
      <p:sp>
        <p:nvSpPr>
          <p:cNvPr id="80911" name="Line 15"/>
          <p:cNvSpPr>
            <a:spLocks noChangeShapeType="1"/>
          </p:cNvSpPr>
          <p:nvPr/>
        </p:nvSpPr>
        <p:spPr bwMode="auto">
          <a:xfrm>
            <a:off x="685800" y="2286000"/>
            <a:ext cx="0" cy="11430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 dirty="0"/>
          </a:p>
        </p:txBody>
      </p:sp>
      <p:sp>
        <p:nvSpPr>
          <p:cNvPr id="80912" name="Line 16"/>
          <p:cNvSpPr>
            <a:spLocks noChangeShapeType="1"/>
          </p:cNvSpPr>
          <p:nvPr/>
        </p:nvSpPr>
        <p:spPr bwMode="auto">
          <a:xfrm flipV="1">
            <a:off x="3505200" y="2165350"/>
            <a:ext cx="0" cy="141605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 dirty="0"/>
          </a:p>
        </p:txBody>
      </p:sp>
      <p:sp>
        <p:nvSpPr>
          <p:cNvPr id="80913" name="Text Box 17"/>
          <p:cNvSpPr txBox="1">
            <a:spLocks noChangeArrowheads="1"/>
          </p:cNvSpPr>
          <p:nvPr/>
        </p:nvSpPr>
        <p:spPr bwMode="auto">
          <a:xfrm>
            <a:off x="3810000" y="2787650"/>
            <a:ext cx="4038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3 см </a:t>
            </a:r>
            <a:r>
              <a:rPr lang="ru-RU" alt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меньше</a:t>
            </a:r>
          </a:p>
        </p:txBody>
      </p:sp>
      <p:sp>
        <p:nvSpPr>
          <p:cNvPr id="80914" name="Text Box 18"/>
          <p:cNvSpPr txBox="1">
            <a:spLocks noChangeArrowheads="1"/>
          </p:cNvSpPr>
          <p:nvPr/>
        </p:nvSpPr>
        <p:spPr bwMode="auto">
          <a:xfrm>
            <a:off x="1676400" y="2971800"/>
            <a:ext cx="6858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80918" name="Freeform 22"/>
          <p:cNvSpPr>
            <a:spLocks/>
          </p:cNvSpPr>
          <p:nvPr/>
        </p:nvSpPr>
        <p:spPr bwMode="auto">
          <a:xfrm>
            <a:off x="3532909" y="2133600"/>
            <a:ext cx="914400" cy="228600"/>
          </a:xfrm>
          <a:custGeom>
            <a:avLst/>
            <a:gdLst>
              <a:gd name="T0" fmla="*/ 0 w 576"/>
              <a:gd name="T1" fmla="*/ 48 h 200"/>
              <a:gd name="T2" fmla="*/ 336 w 576"/>
              <a:gd name="T3" fmla="*/ 192 h 200"/>
              <a:gd name="T4" fmla="*/ 576 w 576"/>
              <a:gd name="T5" fmla="*/ 0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76" h="200">
                <a:moveTo>
                  <a:pt x="0" y="48"/>
                </a:moveTo>
                <a:cubicBezTo>
                  <a:pt x="120" y="124"/>
                  <a:pt x="240" y="200"/>
                  <a:pt x="336" y="192"/>
                </a:cubicBezTo>
                <a:cubicBezTo>
                  <a:pt x="432" y="184"/>
                  <a:pt x="528" y="0"/>
                  <a:pt x="576" y="0"/>
                </a:cubicBezTo>
              </a:path>
            </a:pathLst>
          </a:custGeom>
          <a:noFill/>
          <a:ln w="28575" cmpd="sng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6" name="AutoShape 4"/>
          <p:cNvSpPr>
            <a:spLocks noChangeArrowheads="1"/>
          </p:cNvSpPr>
          <p:nvPr/>
        </p:nvSpPr>
        <p:spPr bwMode="auto">
          <a:xfrm rot="10800000">
            <a:off x="1219199" y="1828800"/>
            <a:ext cx="6400801" cy="3124200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00B0F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кстура">
  <a:themeElements>
    <a:clrScheme name="Текстура 5">
      <a:dk1>
        <a:srgbClr val="003366"/>
      </a:dk1>
      <a:lt1>
        <a:srgbClr val="FFFFFF"/>
      </a:lt1>
      <a:dk2>
        <a:srgbClr val="2B5481"/>
      </a:dk2>
      <a:lt2>
        <a:srgbClr val="E5FFFF"/>
      </a:lt2>
      <a:accent1>
        <a:srgbClr val="009999"/>
      </a:accent1>
      <a:accent2>
        <a:srgbClr val="336699"/>
      </a:accent2>
      <a:accent3>
        <a:srgbClr val="ACB3C1"/>
      </a:accent3>
      <a:accent4>
        <a:srgbClr val="DADADA"/>
      </a:accent4>
      <a:accent5>
        <a:srgbClr val="AACACA"/>
      </a:accent5>
      <a:accent6>
        <a:srgbClr val="2D5C8A"/>
      </a:accent6>
      <a:hlink>
        <a:srgbClr val="00CCFF"/>
      </a:hlink>
      <a:folHlink>
        <a:srgbClr val="FFCC00"/>
      </a:folHlink>
    </a:clrScheme>
    <a:fontScheme name="Стандартная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кстура 1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CC66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B95C00"/>
        </a:accent6>
        <a:hlink>
          <a:srgbClr val="FFCC66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2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33CC33"/>
        </a:accent1>
        <a:accent2>
          <a:srgbClr val="46562A"/>
        </a:accent2>
        <a:accent3>
          <a:srgbClr val="B2B9AC"/>
        </a:accent3>
        <a:accent4>
          <a:srgbClr val="DADADA"/>
        </a:accent4>
        <a:accent5>
          <a:srgbClr val="ADE2AD"/>
        </a:accent5>
        <a:accent6>
          <a:srgbClr val="3F4D25"/>
        </a:accent6>
        <a:hlink>
          <a:srgbClr val="0099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3">
        <a:dk1>
          <a:srgbClr val="4E4E74"/>
        </a:dk1>
        <a:lt1>
          <a:srgbClr val="FFFFFF"/>
        </a:lt1>
        <a:dk2>
          <a:srgbClr val="666699"/>
        </a:dk2>
        <a:lt2>
          <a:srgbClr val="FFFFCC"/>
        </a:lt2>
        <a:accent1>
          <a:srgbClr val="5E5884"/>
        </a:accent1>
        <a:accent2>
          <a:srgbClr val="8AB29D"/>
        </a:accent2>
        <a:accent3>
          <a:srgbClr val="B8B8CA"/>
        </a:accent3>
        <a:accent4>
          <a:srgbClr val="DADADA"/>
        </a:accent4>
        <a:accent5>
          <a:srgbClr val="B6B4C2"/>
        </a:accent5>
        <a:accent6>
          <a:srgbClr val="7DA18E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4">
        <a:dk1>
          <a:srgbClr val="004E4C"/>
        </a:dk1>
        <a:lt1>
          <a:srgbClr val="FFFFFF"/>
        </a:lt1>
        <a:dk2>
          <a:srgbClr val="006666"/>
        </a:dk2>
        <a:lt2>
          <a:srgbClr val="FFFFCC"/>
        </a:lt2>
        <a:accent1>
          <a:srgbClr val="FFCC00"/>
        </a:accent1>
        <a:accent2>
          <a:srgbClr val="00B0AC"/>
        </a:accent2>
        <a:accent3>
          <a:srgbClr val="AAB8B8"/>
        </a:accent3>
        <a:accent4>
          <a:srgbClr val="DADADA"/>
        </a:accent4>
        <a:accent5>
          <a:srgbClr val="FFE2AA"/>
        </a:accent5>
        <a:accent6>
          <a:srgbClr val="009F9B"/>
        </a:accent6>
        <a:hlink>
          <a:srgbClr val="BA7C3E"/>
        </a:hlink>
        <a:folHlink>
          <a:srgbClr val="724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ACB3C1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6">
        <a:dk1>
          <a:srgbClr val="080808"/>
        </a:dk1>
        <a:lt1>
          <a:srgbClr val="FFFFFF"/>
        </a:lt1>
        <a:dk2>
          <a:srgbClr val="4D4D4D"/>
        </a:dk2>
        <a:lt2>
          <a:srgbClr val="FFFFFF"/>
        </a:lt2>
        <a:accent1>
          <a:srgbClr val="666699"/>
        </a:accent1>
        <a:accent2>
          <a:srgbClr val="3366CC"/>
        </a:accent2>
        <a:accent3>
          <a:srgbClr val="B2B2B2"/>
        </a:accent3>
        <a:accent4>
          <a:srgbClr val="DADADA"/>
        </a:accent4>
        <a:accent5>
          <a:srgbClr val="B8B8CA"/>
        </a:accent5>
        <a:accent6>
          <a:srgbClr val="2D5CB9"/>
        </a:accent6>
        <a:hlink>
          <a:srgbClr val="00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7">
        <a:dk1>
          <a:srgbClr val="000000"/>
        </a:dk1>
        <a:lt1>
          <a:srgbClr val="DBDAC2"/>
        </a:lt1>
        <a:dk2>
          <a:srgbClr val="827F4C"/>
        </a:dk2>
        <a:lt2>
          <a:srgbClr val="C0BC94"/>
        </a:lt2>
        <a:accent1>
          <a:srgbClr val="AAA578"/>
        </a:accent1>
        <a:accent2>
          <a:srgbClr val="A2A4AC"/>
        </a:accent2>
        <a:accent3>
          <a:srgbClr val="EAEADD"/>
        </a:accent3>
        <a:accent4>
          <a:srgbClr val="000000"/>
        </a:accent4>
        <a:accent5>
          <a:srgbClr val="D2CFBE"/>
        </a:accent5>
        <a:accent6>
          <a:srgbClr val="92949B"/>
        </a:accent6>
        <a:hlink>
          <a:srgbClr val="5B8800"/>
        </a:hlink>
        <a:folHlink>
          <a:srgbClr val="68653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ура 8">
        <a:dk1>
          <a:srgbClr val="000000"/>
        </a:dk1>
        <a:lt1>
          <a:srgbClr val="DCE8F4"/>
        </a:lt1>
        <a:dk2>
          <a:srgbClr val="7B9CB5"/>
        </a:dk2>
        <a:lt2>
          <a:srgbClr val="969696"/>
        </a:lt2>
        <a:accent1>
          <a:srgbClr val="FFFFFF"/>
        </a:accent1>
        <a:accent2>
          <a:srgbClr val="00BAB6"/>
        </a:accent2>
        <a:accent3>
          <a:srgbClr val="EBF2F8"/>
        </a:accent3>
        <a:accent4>
          <a:srgbClr val="000000"/>
        </a:accent4>
        <a:accent5>
          <a:srgbClr val="FFFFFF"/>
        </a:accent5>
        <a:accent6>
          <a:srgbClr val="00A8A5"/>
        </a:accent6>
        <a:hlink>
          <a:srgbClr val="8A8AD8"/>
        </a:hlink>
        <a:folHlink>
          <a:srgbClr val="2424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Textured</Template>
  <TotalTime>456</TotalTime>
  <Words>76</Words>
  <Application>Microsoft Office PowerPoint</Application>
  <PresentationFormat>Экран (4:3)</PresentationFormat>
  <Paragraphs>21</Paragraphs>
  <Slides>20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Текстура</vt:lpstr>
      <vt:lpstr>Самоанализ урока математики  во 2 классе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виктор</dc:creator>
  <cp:lastModifiedBy>Школа</cp:lastModifiedBy>
  <cp:revision>22</cp:revision>
  <cp:lastPrinted>1601-01-01T00:00:00Z</cp:lastPrinted>
  <dcterms:created xsi:type="dcterms:W3CDTF">1601-01-01T00:00:00Z</dcterms:created>
  <dcterms:modified xsi:type="dcterms:W3CDTF">2022-04-29T08:56:39Z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