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  <p:sldMasterId id="2147483721" r:id="rId4"/>
    <p:sldMasterId id="2147483745" r:id="rId5"/>
    <p:sldMasterId id="2147483757" r:id="rId6"/>
    <p:sldMasterId id="2147483793" r:id="rId7"/>
    <p:sldMasterId id="2147483805" r:id="rId8"/>
  </p:sldMasterIdLst>
  <p:sldIdLst>
    <p:sldId id="256" r:id="rId9"/>
    <p:sldId id="260" r:id="rId10"/>
    <p:sldId id="262" r:id="rId11"/>
    <p:sldId id="276" r:id="rId12"/>
    <p:sldId id="258" r:id="rId13"/>
    <p:sldId id="257" r:id="rId14"/>
    <p:sldId id="259" r:id="rId15"/>
    <p:sldId id="278" r:id="rId16"/>
    <p:sldId id="266" r:id="rId17"/>
    <p:sldId id="267" r:id="rId18"/>
    <p:sldId id="268" r:id="rId19"/>
    <p:sldId id="269" r:id="rId20"/>
    <p:sldId id="270" r:id="rId21"/>
    <p:sldId id="273" r:id="rId22"/>
    <p:sldId id="271" r:id="rId23"/>
    <p:sldId id="275" r:id="rId24"/>
    <p:sldId id="264" r:id="rId25"/>
    <p:sldId id="26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94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4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9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2D8D31-6201-4F94-8A5C-FEE2A6286C94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E31399-73B8-4A30-B6E1-FF49EA87C4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2101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320E8-24A8-4B15-857B-2701BB92461A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611A8-D422-40F9-83C0-8114AF5B18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8954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052CE-1BCF-42F7-A54A-294960AA4A3F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A4BD3-253A-4EE4-ACE9-1BF520B5F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3963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94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4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9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2D8D31-6201-4F94-8A5C-FEE2A6286C94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E31399-73B8-4A30-B6E1-FF49EA87C4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9575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FD15E-C09F-4915-A7E4-A016F6CB1C4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3DB4-5130-473D-8C1C-6430821616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3589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7F74A-15B5-4A89-9F5F-E4DA113A473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0CA3-59E9-468E-9CCD-5C839E3CBC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6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EA22F-F579-4CEE-80C2-210622696C7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EEB80-8730-4B0A-A842-BEB6BF6C15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8077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4AB63-01D6-4D20-9B1D-F0FB193B9B18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59E2-436F-4D0F-BA2C-8DEF2EAE2A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6640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0CBAF-A416-42FA-8C96-4240F10CBBE1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1737-B915-4C30-9C81-50FA11C858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3951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ECD06-2074-4F15-A8F2-DF7BF7DC54F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2302F-96A4-4ABE-9D3E-09C4638140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0270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11D42-41DD-4C48-B505-C08504ADFD6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D7A0-8F41-4A82-8074-2FB287C662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22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FD15E-C09F-4915-A7E4-A016F6CB1C4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3DB4-5130-473D-8C1C-6430821616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66985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0AC8D-FBF7-4B9C-9BFF-A5DB9913022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AD96-A407-4130-97F2-02A45DBE7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1727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320E8-24A8-4B15-857B-2701BB92461A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611A8-D422-40F9-83C0-8114AF5B18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3293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052CE-1BCF-42F7-A54A-294960AA4A3F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A4BD3-253A-4EE4-ACE9-1BF520B5F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26870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94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4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9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2D8D31-6201-4F94-8A5C-FEE2A6286C94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E31399-73B8-4A30-B6E1-FF49EA87C4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5949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FD15E-C09F-4915-A7E4-A016F6CB1C4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3DB4-5130-473D-8C1C-6430821616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06653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7F74A-15B5-4A89-9F5F-E4DA113A473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0CA3-59E9-468E-9CCD-5C839E3CBC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44029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EA22F-F579-4CEE-80C2-210622696C7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EEB80-8730-4B0A-A842-BEB6BF6C15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6534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4AB63-01D6-4D20-9B1D-F0FB193B9B18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59E2-436F-4D0F-BA2C-8DEF2EAE2A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7508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0CBAF-A416-42FA-8C96-4240F10CBBE1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1737-B915-4C30-9C81-50FA11C858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4034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ECD06-2074-4F15-A8F2-DF7BF7DC54F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2302F-96A4-4ABE-9D3E-09C4638140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723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7F74A-15B5-4A89-9F5F-E4DA113A473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0CA3-59E9-468E-9CCD-5C839E3CBC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4832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11D42-41DD-4C48-B505-C08504ADFD6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D7A0-8F41-4A82-8074-2FB287C662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3839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0AC8D-FBF7-4B9C-9BFF-A5DB9913022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AD96-A407-4130-97F2-02A45DBE7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34583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320E8-24A8-4B15-857B-2701BB92461A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611A8-D422-40F9-83C0-8114AF5B18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41192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052CE-1BCF-42F7-A54A-294960AA4A3F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A4BD3-253A-4EE4-ACE9-1BF520B5F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2964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94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4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9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2D8D31-6201-4F94-8A5C-FEE2A6286C94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E31399-73B8-4A30-B6E1-FF49EA87C4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71730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FD15E-C09F-4915-A7E4-A016F6CB1C4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3DB4-5130-473D-8C1C-6430821616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1166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7F74A-15B5-4A89-9F5F-E4DA113A473B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0CA3-59E9-468E-9CCD-5C839E3CBC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46758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EA22F-F579-4CEE-80C2-210622696C7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EEB80-8730-4B0A-A842-BEB6BF6C15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6024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4AB63-01D6-4D20-9B1D-F0FB193B9B18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59E2-436F-4D0F-BA2C-8DEF2EAE2A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24760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0CBAF-A416-42FA-8C96-4240F10CBBE1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1737-B915-4C30-9C81-50FA11C858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020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08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EA22F-F579-4CEE-80C2-210622696C7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EEB80-8730-4B0A-A842-BEB6BF6C15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1502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ECD06-2074-4F15-A8F2-DF7BF7DC54F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2302F-96A4-4ABE-9D3E-09C4638140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2479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11D42-41DD-4C48-B505-C08504ADFD6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D7A0-8F41-4A82-8074-2FB287C662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74003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0AC8D-FBF7-4B9C-9BFF-A5DB9913022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AD96-A407-4130-97F2-02A45DBE7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78203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320E8-24A8-4B15-857B-2701BB92461A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611A8-D422-40F9-83C0-8114AF5B18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89722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052CE-1BCF-42F7-A54A-294960AA4A3F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A4BD3-253A-4EE4-ACE9-1BF520B5FD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12402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7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3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4AB63-01D6-4D20-9B1D-F0FB193B9B18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59E2-436F-4D0F-BA2C-8DEF2EAE2A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41612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16" y="220983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0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5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73" y="731552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DF9-6E0E-4E7A-A6DE-2EAA523B7FE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27.04.2022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B633-88D5-4D80-83CE-DE61B65E4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6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23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0CBAF-A416-42FA-8C96-4240F10CBBE1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1737-B915-4C30-9C81-50FA11C858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92127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09" y="220982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02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4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66" y="731542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27.04.2022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2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3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ECD06-2074-4F15-A8F2-DF7BF7DC54F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2302F-96A4-4ABE-9D3E-09C4638140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5772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8" y="2209807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2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4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6" y="731526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82B9-5AE3-4F04-99C1-537A15EAB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47F-4FDA-4B01-989D-6DCCEFC5C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11D42-41DD-4C48-B505-C08504ADFD6E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D7A0-8F41-4A82-8074-2FB287C662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78475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531-66BC-44FC-A2B4-5BD90CB3B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3794-4E26-45BD-8522-921ADA35B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EAA2-4DF9-4B6A-A2E3-16AA9BD42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51E6-2027-490E-94CE-C88F6DBAA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FCF8-F91F-42AB-9C35-E094CB7E4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19CD-F2D6-4490-93A6-2DFCE1CE7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A4D2-B7E7-4D0F-B85D-18296ED50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F7D6-DAD4-4F7D-841E-869D0B640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4FED-749F-4B72-A685-C5E26AF70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3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0AC8D-FBF7-4B9C-9BFF-A5DB99130220}" type="datetimeFigureOut">
              <a:rPr lang="ru-RU">
                <a:solidFill>
                  <a:srgbClr val="000000"/>
                </a:solidFill>
              </a:rPr>
              <a:pPr/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AD96-A407-4130-97F2-02A45DBE7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090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6"/>
            <a:ext cx="1036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080824-F79E-4CF3-96F1-87B53AA24443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D432FD-F7D4-4F87-BE00-24C9F08677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6"/>
            <a:ext cx="1036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080824-F79E-4CF3-96F1-87B53AA24443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D432FD-F7D4-4F87-BE00-24C9F08677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6"/>
            <a:ext cx="1036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080824-F79E-4CF3-96F1-87B53AA24443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D432FD-F7D4-4F87-BE00-24C9F08677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6"/>
            <a:ext cx="1036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080824-F79E-4CF3-96F1-87B53AA24443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27.04.2022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D432FD-F7D4-4F87-BE00-24C9F08677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9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3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21" y="617223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3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2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9A0A55-1B85-42AF-B788-8EA0493BC211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14" y="617222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2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E3A30D-8484-41A2-AEDC-2F532E8B82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7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6172207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C172E3-EF42-4316-B36D-8E8CB2776302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C172E3-EF42-4316-B36D-8E8CB2776302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847" y="2037157"/>
            <a:ext cx="113003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is the 28</a:t>
            </a:r>
            <a:r>
              <a:rPr lang="en-US" sz="40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Seasons and Months </a:t>
            </a:r>
            <a:endParaRPr lang="en-US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267078" y="225427"/>
            <a:ext cx="7035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</a:rPr>
              <a:t>What are winter months?</a:t>
            </a:r>
            <a:endParaRPr lang="ru-RU" sz="4800" dirty="0">
              <a:solidFill>
                <a:srgbClr val="000000"/>
              </a:solidFill>
            </a:endParaRPr>
          </a:p>
        </p:txBody>
      </p:sp>
      <p:grpSp>
        <p:nvGrpSpPr>
          <p:cNvPr id="59437" name="Group 45"/>
          <p:cNvGrpSpPr>
            <a:grpSpLocks/>
          </p:cNvGrpSpPr>
          <p:nvPr/>
        </p:nvGrpSpPr>
        <p:grpSpPr bwMode="auto">
          <a:xfrm>
            <a:off x="7535883" y="5518150"/>
            <a:ext cx="2519363" cy="647700"/>
            <a:chOff x="3288" y="2387"/>
            <a:chExt cx="1587" cy="408"/>
          </a:xfrm>
        </p:grpSpPr>
        <p:sp>
          <p:nvSpPr>
            <p:cNvPr id="59410" name="AutoShape 18"/>
            <p:cNvSpPr>
              <a:spLocks noChangeArrowheads="1"/>
            </p:cNvSpPr>
            <p:nvPr/>
          </p:nvSpPr>
          <p:spPr bwMode="auto">
            <a:xfrm>
              <a:off x="3288" y="2387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11" name="Text Box 19"/>
            <p:cNvSpPr txBox="1">
              <a:spLocks noChangeArrowheads="1"/>
            </p:cNvSpPr>
            <p:nvPr/>
          </p:nvSpPr>
          <p:spPr bwMode="auto">
            <a:xfrm>
              <a:off x="3379" y="2387"/>
              <a:ext cx="145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December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7321573" y="1989138"/>
            <a:ext cx="2519363" cy="647700"/>
            <a:chOff x="3560" y="1389"/>
            <a:chExt cx="1587" cy="408"/>
          </a:xfrm>
        </p:grpSpPr>
        <p:sp>
          <p:nvSpPr>
            <p:cNvPr id="59419" name="AutoShape 27"/>
            <p:cNvSpPr>
              <a:spLocks noChangeArrowheads="1"/>
            </p:cNvSpPr>
            <p:nvPr/>
          </p:nvSpPr>
          <p:spPr bwMode="auto">
            <a:xfrm>
              <a:off x="3560" y="1389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3606" y="1389"/>
              <a:ext cx="15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September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9423" name="Group 31"/>
          <p:cNvGrpSpPr>
            <a:grpSpLocks/>
          </p:cNvGrpSpPr>
          <p:nvPr/>
        </p:nvGrpSpPr>
        <p:grpSpPr bwMode="auto">
          <a:xfrm>
            <a:off x="4656158" y="1196975"/>
            <a:ext cx="2519363" cy="647700"/>
            <a:chOff x="3560" y="799"/>
            <a:chExt cx="1587" cy="408"/>
          </a:xfrm>
        </p:grpSpPr>
        <p:sp>
          <p:nvSpPr>
            <p:cNvPr id="59418" name="AutoShape 26"/>
            <p:cNvSpPr>
              <a:spLocks noChangeArrowheads="1"/>
            </p:cNvSpPr>
            <p:nvPr/>
          </p:nvSpPr>
          <p:spPr bwMode="auto">
            <a:xfrm>
              <a:off x="3560" y="799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22" name="Text Box 30"/>
            <p:cNvSpPr txBox="1">
              <a:spLocks noChangeArrowheads="1"/>
            </p:cNvSpPr>
            <p:nvPr/>
          </p:nvSpPr>
          <p:spPr bwMode="auto">
            <a:xfrm>
              <a:off x="3787" y="799"/>
              <a:ext cx="11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October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9426" name="Group 34"/>
          <p:cNvGrpSpPr>
            <a:grpSpLocks/>
          </p:cNvGrpSpPr>
          <p:nvPr/>
        </p:nvGrpSpPr>
        <p:grpSpPr bwMode="auto">
          <a:xfrm>
            <a:off x="2135189" y="5445125"/>
            <a:ext cx="2519363" cy="647700"/>
            <a:chOff x="1429" y="3339"/>
            <a:chExt cx="1587" cy="408"/>
          </a:xfrm>
        </p:grpSpPr>
        <p:sp>
          <p:nvSpPr>
            <p:cNvPr id="59417" name="AutoShape 25"/>
            <p:cNvSpPr>
              <a:spLocks noChangeArrowheads="1"/>
            </p:cNvSpPr>
            <p:nvPr/>
          </p:nvSpPr>
          <p:spPr bwMode="auto">
            <a:xfrm>
              <a:off x="1429" y="3339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25" name="Text Box 33"/>
            <p:cNvSpPr txBox="1">
              <a:spLocks noChangeArrowheads="1"/>
            </p:cNvSpPr>
            <p:nvPr/>
          </p:nvSpPr>
          <p:spPr bwMode="auto">
            <a:xfrm>
              <a:off x="1837" y="3339"/>
              <a:ext cx="6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July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9428" name="Group 36"/>
          <p:cNvGrpSpPr>
            <a:grpSpLocks/>
          </p:cNvGrpSpPr>
          <p:nvPr/>
        </p:nvGrpSpPr>
        <p:grpSpPr bwMode="auto">
          <a:xfrm>
            <a:off x="7464447" y="3716338"/>
            <a:ext cx="2519363" cy="647700"/>
            <a:chOff x="3424" y="3566"/>
            <a:chExt cx="1587" cy="408"/>
          </a:xfrm>
        </p:grpSpPr>
        <p:sp>
          <p:nvSpPr>
            <p:cNvPr id="59416" name="AutoShape 24"/>
            <p:cNvSpPr>
              <a:spLocks noChangeArrowheads="1"/>
            </p:cNvSpPr>
            <p:nvPr/>
          </p:nvSpPr>
          <p:spPr bwMode="auto">
            <a:xfrm>
              <a:off x="3424" y="3566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27" name="Text Box 35"/>
            <p:cNvSpPr txBox="1">
              <a:spLocks noChangeArrowheads="1"/>
            </p:cNvSpPr>
            <p:nvPr/>
          </p:nvSpPr>
          <p:spPr bwMode="auto">
            <a:xfrm>
              <a:off x="3560" y="3566"/>
              <a:ext cx="12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February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9430" name="Group 38"/>
          <p:cNvGrpSpPr>
            <a:grpSpLocks/>
          </p:cNvGrpSpPr>
          <p:nvPr/>
        </p:nvGrpSpPr>
        <p:grpSpPr bwMode="auto">
          <a:xfrm>
            <a:off x="4800622" y="4652963"/>
            <a:ext cx="2519363" cy="647700"/>
            <a:chOff x="703" y="2659"/>
            <a:chExt cx="1587" cy="408"/>
          </a:xfrm>
        </p:grpSpPr>
        <p:sp>
          <p:nvSpPr>
            <p:cNvPr id="59415" name="AutoShape 23"/>
            <p:cNvSpPr>
              <a:spLocks noChangeArrowheads="1"/>
            </p:cNvSpPr>
            <p:nvPr/>
          </p:nvSpPr>
          <p:spPr bwMode="auto">
            <a:xfrm>
              <a:off x="703" y="2659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29" name="Text Box 37"/>
            <p:cNvSpPr txBox="1">
              <a:spLocks noChangeArrowheads="1"/>
            </p:cNvSpPr>
            <p:nvPr/>
          </p:nvSpPr>
          <p:spPr bwMode="auto">
            <a:xfrm>
              <a:off x="748" y="2659"/>
              <a:ext cx="145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November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2135189" y="3716338"/>
            <a:ext cx="2519363" cy="647700"/>
            <a:chOff x="1701" y="1661"/>
            <a:chExt cx="1587" cy="408"/>
          </a:xfrm>
        </p:grpSpPr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1701" y="1661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31" name="Text Box 39"/>
            <p:cNvSpPr txBox="1">
              <a:spLocks noChangeArrowheads="1"/>
            </p:cNvSpPr>
            <p:nvPr/>
          </p:nvSpPr>
          <p:spPr bwMode="auto">
            <a:xfrm>
              <a:off x="2018" y="1661"/>
              <a:ext cx="7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000000"/>
                  </a:solidFill>
                </a:rPr>
                <a:t>June</a:t>
              </a:r>
              <a:endParaRPr lang="ru-RU" sz="3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9434" name="Group 42"/>
          <p:cNvGrpSpPr>
            <a:grpSpLocks/>
          </p:cNvGrpSpPr>
          <p:nvPr/>
        </p:nvGrpSpPr>
        <p:grpSpPr bwMode="auto">
          <a:xfrm>
            <a:off x="4727577" y="2924175"/>
            <a:ext cx="2519363" cy="647700"/>
            <a:chOff x="1701" y="1434"/>
            <a:chExt cx="1587" cy="408"/>
          </a:xfrm>
        </p:grpSpPr>
        <p:sp>
          <p:nvSpPr>
            <p:cNvPr id="59413" name="AutoShape 21"/>
            <p:cNvSpPr>
              <a:spLocks noChangeArrowheads="1"/>
            </p:cNvSpPr>
            <p:nvPr/>
          </p:nvSpPr>
          <p:spPr bwMode="auto">
            <a:xfrm>
              <a:off x="1701" y="1434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33" name="Text Box 41"/>
            <p:cNvSpPr txBox="1">
              <a:spLocks noChangeArrowheads="1"/>
            </p:cNvSpPr>
            <p:nvPr/>
          </p:nvSpPr>
          <p:spPr bwMode="auto">
            <a:xfrm>
              <a:off x="1973" y="1434"/>
              <a:ext cx="92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March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9436" name="Group 44"/>
          <p:cNvGrpSpPr>
            <a:grpSpLocks/>
          </p:cNvGrpSpPr>
          <p:nvPr/>
        </p:nvGrpSpPr>
        <p:grpSpPr bwMode="auto">
          <a:xfrm>
            <a:off x="2135209" y="1989138"/>
            <a:ext cx="2519363" cy="647700"/>
            <a:chOff x="158" y="1344"/>
            <a:chExt cx="1587" cy="408"/>
          </a:xfrm>
        </p:grpSpPr>
        <p:sp>
          <p:nvSpPr>
            <p:cNvPr id="59412" name="AutoShape 20"/>
            <p:cNvSpPr>
              <a:spLocks noChangeArrowheads="1"/>
            </p:cNvSpPr>
            <p:nvPr/>
          </p:nvSpPr>
          <p:spPr bwMode="auto">
            <a:xfrm>
              <a:off x="158" y="1344"/>
              <a:ext cx="1587" cy="4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435" name="Text Box 43"/>
            <p:cNvSpPr txBox="1">
              <a:spLocks noChangeArrowheads="1"/>
            </p:cNvSpPr>
            <p:nvPr/>
          </p:nvSpPr>
          <p:spPr bwMode="auto">
            <a:xfrm>
              <a:off x="385" y="1344"/>
              <a:ext cx="11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January</a:t>
              </a:r>
              <a:endParaRPr lang="ru-RU" sz="3600">
                <a:solidFill>
                  <a:srgbClr val="000000"/>
                </a:solidFill>
              </a:endParaRPr>
            </a:p>
          </p:txBody>
        </p:sp>
      </p:grpSp>
      <p:sp>
        <p:nvSpPr>
          <p:cNvPr id="59438" name="AutoShape 4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75275" y="6381750"/>
            <a:ext cx="827088" cy="476250"/>
          </a:xfrm>
          <a:prstGeom prst="actionButtonBackPrevious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9439" name="AutoShape 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67439" y="6381750"/>
            <a:ext cx="863600" cy="476250"/>
          </a:xfrm>
          <a:prstGeom prst="actionButtonForwardNex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9440" name="AutoShape 4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409115" y="6381750"/>
            <a:ext cx="647700" cy="476250"/>
          </a:xfrm>
          <a:prstGeom prst="actionButtonHom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9441" name="AutoShape 4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0056817" y="6381750"/>
            <a:ext cx="611187" cy="476250"/>
          </a:xfrm>
          <a:prstGeom prst="actionButtonInformation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815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9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9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9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9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9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9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9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0" name="Picture 4" descr="85396654_large_84195929_1_mart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17521" y="188915"/>
            <a:ext cx="74858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990033"/>
                </a:solidFill>
              </a:rPr>
              <a:t>What are spring months?</a:t>
            </a:r>
            <a:endParaRPr lang="ru-RU" sz="4800" dirty="0">
              <a:solidFill>
                <a:srgbClr val="990033"/>
              </a:solidFill>
            </a:endParaRPr>
          </a:p>
        </p:txBody>
      </p:sp>
      <p:grpSp>
        <p:nvGrpSpPr>
          <p:cNvPr id="60445" name="Group 29"/>
          <p:cNvGrpSpPr>
            <a:grpSpLocks/>
          </p:cNvGrpSpPr>
          <p:nvPr/>
        </p:nvGrpSpPr>
        <p:grpSpPr bwMode="auto">
          <a:xfrm>
            <a:off x="6240495" y="5300663"/>
            <a:ext cx="2303463" cy="1079500"/>
            <a:chOff x="2971" y="3339"/>
            <a:chExt cx="1451" cy="680"/>
          </a:xfrm>
        </p:grpSpPr>
        <p:sp>
          <p:nvSpPr>
            <p:cNvPr id="60428" name="AutoShape 12"/>
            <p:cNvSpPr>
              <a:spLocks noChangeArrowheads="1"/>
            </p:cNvSpPr>
            <p:nvPr/>
          </p:nvSpPr>
          <p:spPr bwMode="auto">
            <a:xfrm>
              <a:off x="2971" y="3339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3198" y="3475"/>
              <a:ext cx="10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October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3287734" y="5300663"/>
            <a:ext cx="2303463" cy="1079500"/>
            <a:chOff x="1111" y="3339"/>
            <a:chExt cx="1451" cy="680"/>
          </a:xfrm>
        </p:grpSpPr>
        <p:sp>
          <p:nvSpPr>
            <p:cNvPr id="60427" name="AutoShape 11"/>
            <p:cNvSpPr>
              <a:spLocks noChangeArrowheads="1"/>
            </p:cNvSpPr>
            <p:nvPr/>
          </p:nvSpPr>
          <p:spPr bwMode="auto">
            <a:xfrm>
              <a:off x="1111" y="3339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1338" y="3475"/>
              <a:ext cx="10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January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1992334" y="3860800"/>
            <a:ext cx="2303463" cy="1079500"/>
            <a:chOff x="295" y="2432"/>
            <a:chExt cx="1451" cy="680"/>
          </a:xfrm>
        </p:grpSpPr>
        <p:sp>
          <p:nvSpPr>
            <p:cNvPr id="60426" name="AutoShape 10"/>
            <p:cNvSpPr>
              <a:spLocks noChangeArrowheads="1"/>
            </p:cNvSpPr>
            <p:nvPr/>
          </p:nvSpPr>
          <p:spPr bwMode="auto">
            <a:xfrm>
              <a:off x="295" y="2432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567" y="2568"/>
              <a:ext cx="9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August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7" name="Group 31"/>
          <p:cNvGrpSpPr>
            <a:grpSpLocks/>
          </p:cNvGrpSpPr>
          <p:nvPr/>
        </p:nvGrpSpPr>
        <p:grpSpPr bwMode="auto">
          <a:xfrm>
            <a:off x="7751783" y="3860800"/>
            <a:ext cx="2303463" cy="1079500"/>
            <a:chOff x="3969" y="1661"/>
            <a:chExt cx="1451" cy="680"/>
          </a:xfrm>
        </p:grpSpPr>
        <p:sp>
          <p:nvSpPr>
            <p:cNvPr id="60430" name="AutoShape 14"/>
            <p:cNvSpPr>
              <a:spLocks noChangeArrowheads="1"/>
            </p:cNvSpPr>
            <p:nvPr/>
          </p:nvSpPr>
          <p:spPr bwMode="auto">
            <a:xfrm>
              <a:off x="3969" y="1661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4396" y="1797"/>
              <a:ext cx="5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July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2208234" y="1196975"/>
            <a:ext cx="2303463" cy="1079500"/>
            <a:chOff x="431" y="754"/>
            <a:chExt cx="1451" cy="680"/>
          </a:xfrm>
        </p:grpSpPr>
        <p:sp>
          <p:nvSpPr>
            <p:cNvPr id="60423" name="AutoShape 7"/>
            <p:cNvSpPr>
              <a:spLocks noChangeArrowheads="1"/>
            </p:cNvSpPr>
            <p:nvPr/>
          </p:nvSpPr>
          <p:spPr bwMode="auto">
            <a:xfrm>
              <a:off x="431" y="754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793" y="890"/>
              <a:ext cx="6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June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8" name="Group 32"/>
          <p:cNvGrpSpPr>
            <a:grpSpLocks/>
          </p:cNvGrpSpPr>
          <p:nvPr/>
        </p:nvGrpSpPr>
        <p:grpSpPr bwMode="auto">
          <a:xfrm>
            <a:off x="7464458" y="1125538"/>
            <a:ext cx="2303463" cy="1079500"/>
            <a:chOff x="3742" y="709"/>
            <a:chExt cx="1451" cy="680"/>
          </a:xfrm>
        </p:grpSpPr>
        <p:sp>
          <p:nvSpPr>
            <p:cNvPr id="60431" name="AutoShape 15"/>
            <p:cNvSpPr>
              <a:spLocks noChangeArrowheads="1"/>
            </p:cNvSpPr>
            <p:nvPr/>
          </p:nvSpPr>
          <p:spPr bwMode="auto">
            <a:xfrm>
              <a:off x="3742" y="709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3923" y="845"/>
              <a:ext cx="11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February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1703409" y="2492375"/>
            <a:ext cx="2303463" cy="1079500"/>
            <a:chOff x="113" y="1570"/>
            <a:chExt cx="1451" cy="680"/>
          </a:xfrm>
        </p:grpSpPr>
        <p:sp>
          <p:nvSpPr>
            <p:cNvPr id="60425" name="AutoShape 9"/>
            <p:cNvSpPr>
              <a:spLocks noChangeArrowheads="1"/>
            </p:cNvSpPr>
            <p:nvPr/>
          </p:nvSpPr>
          <p:spPr bwMode="auto">
            <a:xfrm>
              <a:off x="113" y="1570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521" y="1706"/>
              <a:ext cx="60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May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4872058" y="981075"/>
            <a:ext cx="2303463" cy="1079500"/>
            <a:chOff x="2109" y="618"/>
            <a:chExt cx="1451" cy="680"/>
          </a:xfrm>
        </p:grpSpPr>
        <p:sp>
          <p:nvSpPr>
            <p:cNvPr id="60424" name="AutoShape 8"/>
            <p:cNvSpPr>
              <a:spLocks noChangeArrowheads="1"/>
            </p:cNvSpPr>
            <p:nvPr/>
          </p:nvSpPr>
          <p:spPr bwMode="auto">
            <a:xfrm>
              <a:off x="2109" y="618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39" name="Text Box 23"/>
            <p:cNvSpPr txBox="1">
              <a:spLocks noChangeArrowheads="1"/>
            </p:cNvSpPr>
            <p:nvPr/>
          </p:nvSpPr>
          <p:spPr bwMode="auto">
            <a:xfrm>
              <a:off x="2472" y="754"/>
              <a:ext cx="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April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7969273" y="2492375"/>
            <a:ext cx="2303463" cy="1079500"/>
            <a:chOff x="3923" y="2523"/>
            <a:chExt cx="1451" cy="680"/>
          </a:xfrm>
        </p:grpSpPr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>
              <a:off x="3923" y="2523"/>
              <a:ext cx="1451" cy="680"/>
            </a:xfrm>
            <a:prstGeom prst="star8">
              <a:avLst>
                <a:gd name="adj" fmla="val 3825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4241" y="2659"/>
              <a:ext cx="8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March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sp>
        <p:nvSpPr>
          <p:cNvPr id="60450" name="AutoShape 3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053013" y="6453188"/>
            <a:ext cx="755651" cy="404812"/>
          </a:xfrm>
          <a:prstGeom prst="actionButtonBackPrevious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0451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808665" y="6453188"/>
            <a:ext cx="792163" cy="404812"/>
          </a:xfrm>
          <a:prstGeom prst="actionButtonForwardNext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0452" name="AutoShape 3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552009" y="6381750"/>
            <a:ext cx="576263" cy="476250"/>
          </a:xfrm>
          <a:prstGeom prst="actionButtonHome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0453" name="AutoShape 3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0163197" y="6381750"/>
            <a:ext cx="504825" cy="476250"/>
          </a:xfrm>
          <a:prstGeom prst="actionButtonInformation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73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0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0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0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0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0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0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063752" y="260381"/>
            <a:ext cx="91291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E1"/>
                </a:solidFill>
              </a:rPr>
              <a:t>What are summer months?</a:t>
            </a:r>
            <a:endParaRPr lang="ru-RU" sz="4800" dirty="0">
              <a:solidFill>
                <a:srgbClr val="FFFFE1"/>
              </a:solidFill>
            </a:endParaRPr>
          </a:p>
        </p:txBody>
      </p:sp>
      <p:grpSp>
        <p:nvGrpSpPr>
          <p:cNvPr id="61473" name="Group 33"/>
          <p:cNvGrpSpPr>
            <a:grpSpLocks/>
          </p:cNvGrpSpPr>
          <p:nvPr/>
        </p:nvGrpSpPr>
        <p:grpSpPr bwMode="auto">
          <a:xfrm>
            <a:off x="3071836" y="2060575"/>
            <a:ext cx="2232025" cy="647700"/>
            <a:chOff x="975" y="1298"/>
            <a:chExt cx="1406" cy="408"/>
          </a:xfrm>
        </p:grpSpPr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975" y="1298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1247" y="1298"/>
              <a:ext cx="8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March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1992320" y="3068638"/>
            <a:ext cx="2232025" cy="647700"/>
            <a:chOff x="113" y="1933"/>
            <a:chExt cx="1406" cy="408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13" y="1933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385" y="1933"/>
              <a:ext cx="9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August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>
            <a:off x="1919289" y="1125538"/>
            <a:ext cx="2232025" cy="647700"/>
            <a:chOff x="249" y="709"/>
            <a:chExt cx="1406" cy="408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249" y="709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1" name="Text Box 21"/>
            <p:cNvSpPr txBox="1">
              <a:spLocks noChangeArrowheads="1"/>
            </p:cNvSpPr>
            <p:nvPr/>
          </p:nvSpPr>
          <p:spPr bwMode="auto">
            <a:xfrm>
              <a:off x="340" y="709"/>
              <a:ext cx="130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November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75" name="Group 35"/>
          <p:cNvGrpSpPr>
            <a:grpSpLocks/>
          </p:cNvGrpSpPr>
          <p:nvPr/>
        </p:nvGrpSpPr>
        <p:grpSpPr bwMode="auto">
          <a:xfrm>
            <a:off x="4368822" y="3068638"/>
            <a:ext cx="2232025" cy="647700"/>
            <a:chOff x="1655" y="1933"/>
            <a:chExt cx="1406" cy="408"/>
          </a:xfrm>
        </p:grpSpPr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655" y="1933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2" name="Text Box 22"/>
            <p:cNvSpPr txBox="1">
              <a:spLocks noChangeArrowheads="1"/>
            </p:cNvSpPr>
            <p:nvPr/>
          </p:nvSpPr>
          <p:spPr bwMode="auto">
            <a:xfrm>
              <a:off x="2018" y="1933"/>
              <a:ext cx="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April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72" name="Group 32"/>
          <p:cNvGrpSpPr>
            <a:grpSpLocks/>
          </p:cNvGrpSpPr>
          <p:nvPr/>
        </p:nvGrpSpPr>
        <p:grpSpPr bwMode="auto">
          <a:xfrm>
            <a:off x="5592785" y="2060575"/>
            <a:ext cx="2232025" cy="647700"/>
            <a:chOff x="2563" y="1298"/>
            <a:chExt cx="1406" cy="408"/>
          </a:xfrm>
        </p:grpSpPr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2563" y="1298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3" name="Text Box 23"/>
            <p:cNvSpPr txBox="1">
              <a:spLocks noChangeArrowheads="1"/>
            </p:cNvSpPr>
            <p:nvPr/>
          </p:nvSpPr>
          <p:spPr bwMode="auto">
            <a:xfrm>
              <a:off x="2961" y="1298"/>
              <a:ext cx="60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May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69" name="Group 29"/>
          <p:cNvGrpSpPr>
            <a:grpSpLocks/>
          </p:cNvGrpSpPr>
          <p:nvPr/>
        </p:nvGrpSpPr>
        <p:grpSpPr bwMode="auto">
          <a:xfrm>
            <a:off x="4295797" y="1125538"/>
            <a:ext cx="2232025" cy="647700"/>
            <a:chOff x="1746" y="709"/>
            <a:chExt cx="1406" cy="408"/>
          </a:xfrm>
        </p:grpSpPr>
        <p:sp>
          <p:nvSpPr>
            <p:cNvPr id="61451" name="Oval 11">
              <a:hlinkClick r:id="" action="ppaction://noaction">
                <a:snd r:embed="rId2" name="applause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746" y="709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4" name="Text Box 24"/>
            <p:cNvSpPr txBox="1">
              <a:spLocks noChangeArrowheads="1"/>
            </p:cNvSpPr>
            <p:nvPr/>
          </p:nvSpPr>
          <p:spPr bwMode="auto">
            <a:xfrm>
              <a:off x="2109" y="709"/>
              <a:ext cx="6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June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70" name="Group 30"/>
          <p:cNvGrpSpPr>
            <a:grpSpLocks/>
          </p:cNvGrpSpPr>
          <p:nvPr/>
        </p:nvGrpSpPr>
        <p:grpSpPr bwMode="auto">
          <a:xfrm>
            <a:off x="6816732" y="1125538"/>
            <a:ext cx="2232025" cy="647700"/>
            <a:chOff x="3334" y="709"/>
            <a:chExt cx="1406" cy="408"/>
          </a:xfrm>
        </p:grpSpPr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3334" y="709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auto">
            <a:xfrm>
              <a:off x="3560" y="709"/>
              <a:ext cx="10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October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>
            <a:off x="8112159" y="2060575"/>
            <a:ext cx="2252663" cy="647700"/>
            <a:chOff x="4150" y="1298"/>
            <a:chExt cx="1419" cy="408"/>
          </a:xfrm>
        </p:grpSpPr>
        <p:sp>
          <p:nvSpPr>
            <p:cNvPr id="61456" name="Oval 16"/>
            <p:cNvSpPr>
              <a:spLocks noChangeArrowheads="1"/>
            </p:cNvSpPr>
            <p:nvPr/>
          </p:nvSpPr>
          <p:spPr bwMode="auto">
            <a:xfrm>
              <a:off x="4150" y="1298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auto">
            <a:xfrm>
              <a:off x="4190" y="1298"/>
              <a:ext cx="137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September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1476" name="Group 36"/>
          <p:cNvGrpSpPr>
            <a:grpSpLocks/>
          </p:cNvGrpSpPr>
          <p:nvPr/>
        </p:nvGrpSpPr>
        <p:grpSpPr bwMode="auto">
          <a:xfrm>
            <a:off x="6743719" y="3068638"/>
            <a:ext cx="2232025" cy="647700"/>
            <a:chOff x="3198" y="1933"/>
            <a:chExt cx="1406" cy="408"/>
          </a:xfrm>
        </p:grpSpPr>
        <p:sp>
          <p:nvSpPr>
            <p:cNvPr id="61458" name="Oval 18"/>
            <p:cNvSpPr>
              <a:spLocks noChangeArrowheads="1"/>
            </p:cNvSpPr>
            <p:nvPr/>
          </p:nvSpPr>
          <p:spPr bwMode="auto">
            <a:xfrm>
              <a:off x="3198" y="1933"/>
              <a:ext cx="1406" cy="40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467" name="Text Box 27"/>
            <p:cNvSpPr txBox="1">
              <a:spLocks noChangeArrowheads="1"/>
            </p:cNvSpPr>
            <p:nvPr/>
          </p:nvSpPr>
          <p:spPr bwMode="auto">
            <a:xfrm>
              <a:off x="3560" y="1933"/>
              <a:ext cx="5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July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sp>
        <p:nvSpPr>
          <p:cNvPr id="61477" name="AutoShape 3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159377" y="6381750"/>
            <a:ext cx="792163" cy="476250"/>
          </a:xfrm>
          <a:prstGeom prst="actionButtonBackPrevious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8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951537" y="6381750"/>
            <a:ext cx="792163" cy="476250"/>
          </a:xfrm>
          <a:prstGeom prst="actionButtonForwardNext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9" name="AutoShape 3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264652" y="6335746"/>
            <a:ext cx="720725" cy="549275"/>
          </a:xfrm>
          <a:prstGeom prst="actionButtonHome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80" name="AutoShape 4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9983791" y="6335746"/>
            <a:ext cx="684212" cy="549275"/>
          </a:xfrm>
          <a:prstGeom prst="actionButtonInformation">
            <a:avLst/>
          </a:prstGeom>
          <a:solidFill>
            <a:srgbClr val="9BCB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008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14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14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14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493" name="Group 29"/>
          <p:cNvGrpSpPr>
            <a:grpSpLocks/>
          </p:cNvGrpSpPr>
          <p:nvPr/>
        </p:nvGrpSpPr>
        <p:grpSpPr bwMode="auto">
          <a:xfrm>
            <a:off x="4800579" y="4005263"/>
            <a:ext cx="2520950" cy="723900"/>
            <a:chOff x="3923" y="2385"/>
            <a:chExt cx="1588" cy="456"/>
          </a:xfrm>
        </p:grpSpPr>
        <p:sp>
          <p:nvSpPr>
            <p:cNvPr id="62489" name="AutoShape 25"/>
            <p:cNvSpPr>
              <a:spLocks noChangeArrowheads="1"/>
            </p:cNvSpPr>
            <p:nvPr/>
          </p:nvSpPr>
          <p:spPr bwMode="auto">
            <a:xfrm>
              <a:off x="3923" y="2387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4014" y="2385"/>
              <a:ext cx="137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September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495" name="Group 31"/>
          <p:cNvGrpSpPr>
            <a:grpSpLocks/>
          </p:cNvGrpSpPr>
          <p:nvPr/>
        </p:nvGrpSpPr>
        <p:grpSpPr bwMode="auto">
          <a:xfrm>
            <a:off x="4871994" y="1700216"/>
            <a:ext cx="2520950" cy="720725"/>
            <a:chOff x="2109" y="799"/>
            <a:chExt cx="1588" cy="454"/>
          </a:xfrm>
        </p:grpSpPr>
        <p:sp>
          <p:nvSpPr>
            <p:cNvPr id="62488" name="AutoShape 24"/>
            <p:cNvSpPr>
              <a:spLocks noChangeArrowheads="1"/>
            </p:cNvSpPr>
            <p:nvPr/>
          </p:nvSpPr>
          <p:spPr bwMode="auto">
            <a:xfrm>
              <a:off x="2109" y="799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494" name="Text Box 30"/>
            <p:cNvSpPr txBox="1">
              <a:spLocks noChangeArrowheads="1"/>
            </p:cNvSpPr>
            <p:nvPr/>
          </p:nvSpPr>
          <p:spPr bwMode="auto">
            <a:xfrm>
              <a:off x="2381" y="799"/>
              <a:ext cx="10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October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503" name="Group 39"/>
          <p:cNvGrpSpPr>
            <a:grpSpLocks/>
          </p:cNvGrpSpPr>
          <p:nvPr/>
        </p:nvGrpSpPr>
        <p:grpSpPr bwMode="auto">
          <a:xfrm>
            <a:off x="1992313" y="2852771"/>
            <a:ext cx="2520950" cy="720725"/>
            <a:chOff x="295" y="1570"/>
            <a:chExt cx="1588" cy="454"/>
          </a:xfrm>
        </p:grpSpPr>
        <p:sp>
          <p:nvSpPr>
            <p:cNvPr id="62484" name="AutoShape 20"/>
            <p:cNvSpPr>
              <a:spLocks noChangeArrowheads="1"/>
            </p:cNvSpPr>
            <p:nvPr/>
          </p:nvSpPr>
          <p:spPr bwMode="auto">
            <a:xfrm>
              <a:off x="295" y="1570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496" name="Text Box 32"/>
            <p:cNvSpPr txBox="1">
              <a:spLocks noChangeArrowheads="1"/>
            </p:cNvSpPr>
            <p:nvPr/>
          </p:nvSpPr>
          <p:spPr bwMode="auto">
            <a:xfrm>
              <a:off x="476" y="1570"/>
              <a:ext cx="130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November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504" name="Group 40"/>
          <p:cNvGrpSpPr>
            <a:grpSpLocks/>
          </p:cNvGrpSpPr>
          <p:nvPr/>
        </p:nvGrpSpPr>
        <p:grpSpPr bwMode="auto">
          <a:xfrm>
            <a:off x="2063750" y="1700216"/>
            <a:ext cx="2520950" cy="720725"/>
            <a:chOff x="340" y="799"/>
            <a:chExt cx="1588" cy="454"/>
          </a:xfrm>
        </p:grpSpPr>
        <p:sp>
          <p:nvSpPr>
            <p:cNvPr id="62479" name="AutoShape 15"/>
            <p:cNvSpPr>
              <a:spLocks noChangeArrowheads="1"/>
            </p:cNvSpPr>
            <p:nvPr/>
          </p:nvSpPr>
          <p:spPr bwMode="auto">
            <a:xfrm>
              <a:off x="340" y="799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497" name="Text Box 33"/>
            <p:cNvSpPr txBox="1">
              <a:spLocks noChangeArrowheads="1"/>
            </p:cNvSpPr>
            <p:nvPr/>
          </p:nvSpPr>
          <p:spPr bwMode="auto">
            <a:xfrm>
              <a:off x="476" y="799"/>
              <a:ext cx="130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December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506" name="Group 42"/>
          <p:cNvGrpSpPr>
            <a:grpSpLocks/>
          </p:cNvGrpSpPr>
          <p:nvPr/>
        </p:nvGrpSpPr>
        <p:grpSpPr bwMode="auto">
          <a:xfrm>
            <a:off x="4872058" y="2852771"/>
            <a:ext cx="2520951" cy="720725"/>
            <a:chOff x="2109" y="1570"/>
            <a:chExt cx="1588" cy="454"/>
          </a:xfrm>
        </p:grpSpPr>
        <p:sp>
          <p:nvSpPr>
            <p:cNvPr id="62487" name="AutoShape 23"/>
            <p:cNvSpPr>
              <a:spLocks noChangeArrowheads="1"/>
            </p:cNvSpPr>
            <p:nvPr/>
          </p:nvSpPr>
          <p:spPr bwMode="auto">
            <a:xfrm>
              <a:off x="2109" y="1570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498" name="Text Box 34"/>
            <p:cNvSpPr txBox="1">
              <a:spLocks noChangeArrowheads="1"/>
            </p:cNvSpPr>
            <p:nvPr/>
          </p:nvSpPr>
          <p:spPr bwMode="auto">
            <a:xfrm>
              <a:off x="2422" y="1570"/>
              <a:ext cx="9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August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508" name="Group 44"/>
          <p:cNvGrpSpPr>
            <a:grpSpLocks/>
          </p:cNvGrpSpPr>
          <p:nvPr/>
        </p:nvGrpSpPr>
        <p:grpSpPr bwMode="auto">
          <a:xfrm>
            <a:off x="1919309" y="4003708"/>
            <a:ext cx="2520951" cy="720725"/>
            <a:chOff x="249" y="2387"/>
            <a:chExt cx="1588" cy="454"/>
          </a:xfrm>
        </p:grpSpPr>
        <p:sp>
          <p:nvSpPr>
            <p:cNvPr id="62485" name="AutoShape 21"/>
            <p:cNvSpPr>
              <a:spLocks noChangeArrowheads="1"/>
            </p:cNvSpPr>
            <p:nvPr/>
          </p:nvSpPr>
          <p:spPr bwMode="auto">
            <a:xfrm>
              <a:off x="249" y="2387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499" name="Text Box 35"/>
            <p:cNvSpPr txBox="1">
              <a:spLocks noChangeArrowheads="1"/>
            </p:cNvSpPr>
            <p:nvPr/>
          </p:nvSpPr>
          <p:spPr bwMode="auto">
            <a:xfrm>
              <a:off x="710" y="2387"/>
              <a:ext cx="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April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509" name="Group 45"/>
          <p:cNvGrpSpPr>
            <a:grpSpLocks/>
          </p:cNvGrpSpPr>
          <p:nvPr/>
        </p:nvGrpSpPr>
        <p:grpSpPr bwMode="auto">
          <a:xfrm>
            <a:off x="7751783" y="4005296"/>
            <a:ext cx="2520951" cy="720725"/>
            <a:chOff x="2064" y="2387"/>
            <a:chExt cx="1588" cy="454"/>
          </a:xfrm>
        </p:grpSpPr>
        <p:sp>
          <p:nvSpPr>
            <p:cNvPr id="62486" name="AutoShape 22"/>
            <p:cNvSpPr>
              <a:spLocks noChangeArrowheads="1"/>
            </p:cNvSpPr>
            <p:nvPr/>
          </p:nvSpPr>
          <p:spPr bwMode="auto">
            <a:xfrm>
              <a:off x="2064" y="2387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500" name="Text Box 36"/>
            <p:cNvSpPr txBox="1">
              <a:spLocks noChangeArrowheads="1"/>
            </p:cNvSpPr>
            <p:nvPr/>
          </p:nvSpPr>
          <p:spPr bwMode="auto">
            <a:xfrm>
              <a:off x="2417" y="2387"/>
              <a:ext cx="8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March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507" name="Group 43"/>
          <p:cNvGrpSpPr>
            <a:grpSpLocks/>
          </p:cNvGrpSpPr>
          <p:nvPr/>
        </p:nvGrpSpPr>
        <p:grpSpPr bwMode="auto">
          <a:xfrm>
            <a:off x="7751783" y="2852771"/>
            <a:ext cx="2520951" cy="720725"/>
            <a:chOff x="3923" y="1570"/>
            <a:chExt cx="1588" cy="454"/>
          </a:xfrm>
        </p:grpSpPr>
        <p:sp>
          <p:nvSpPr>
            <p:cNvPr id="62490" name="AutoShape 26"/>
            <p:cNvSpPr>
              <a:spLocks noChangeArrowheads="1"/>
            </p:cNvSpPr>
            <p:nvPr/>
          </p:nvSpPr>
          <p:spPr bwMode="auto">
            <a:xfrm>
              <a:off x="3923" y="1570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4146" y="1570"/>
              <a:ext cx="11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February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62505" name="Group 41"/>
          <p:cNvGrpSpPr>
            <a:grpSpLocks/>
          </p:cNvGrpSpPr>
          <p:nvPr/>
        </p:nvGrpSpPr>
        <p:grpSpPr bwMode="auto">
          <a:xfrm>
            <a:off x="7751803" y="1700216"/>
            <a:ext cx="2520951" cy="720725"/>
            <a:chOff x="3923" y="799"/>
            <a:chExt cx="1588" cy="454"/>
          </a:xfrm>
        </p:grpSpPr>
        <p:sp>
          <p:nvSpPr>
            <p:cNvPr id="62491" name="AutoShape 27"/>
            <p:cNvSpPr>
              <a:spLocks noChangeArrowheads="1"/>
            </p:cNvSpPr>
            <p:nvPr/>
          </p:nvSpPr>
          <p:spPr bwMode="auto">
            <a:xfrm>
              <a:off x="3923" y="799"/>
              <a:ext cx="1588" cy="454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4168" y="799"/>
              <a:ext cx="10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January</a:t>
              </a:r>
              <a:endParaRPr lang="ru-RU" sz="3200">
                <a:solidFill>
                  <a:srgbClr val="000000"/>
                </a:solidFill>
              </a:endParaRPr>
            </a:p>
          </p:txBody>
        </p:sp>
      </p:grpSp>
      <p:sp>
        <p:nvSpPr>
          <p:cNvPr id="62511" name="AutoShape 47"/>
          <p:cNvSpPr>
            <a:spLocks noChangeArrowheads="1"/>
          </p:cNvSpPr>
          <p:nvPr/>
        </p:nvSpPr>
        <p:spPr bwMode="auto">
          <a:xfrm>
            <a:off x="2174240" y="188946"/>
            <a:ext cx="8727440" cy="90243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512" name="Text Box 48"/>
          <p:cNvSpPr txBox="1">
            <a:spLocks noChangeArrowheads="1"/>
          </p:cNvSpPr>
          <p:nvPr/>
        </p:nvSpPr>
        <p:spPr bwMode="auto">
          <a:xfrm>
            <a:off x="2279651" y="260381"/>
            <a:ext cx="86220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</a:rPr>
              <a:t>What are autumn months?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62513" name="AutoShape 4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03839" y="6381750"/>
            <a:ext cx="863600" cy="476250"/>
          </a:xfrm>
          <a:prstGeom prst="actionButtonBackPrevious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2514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67441" y="6381750"/>
            <a:ext cx="865187" cy="476250"/>
          </a:xfrm>
          <a:prstGeom prst="actionButtonForwardNex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2515" name="AutoShape 5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36091" y="6308758"/>
            <a:ext cx="647700" cy="549275"/>
          </a:xfrm>
          <a:prstGeom prst="actionButtonHom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2516" name="AutoShape 5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9983791" y="6308758"/>
            <a:ext cx="684212" cy="549275"/>
          </a:xfrm>
          <a:prstGeom prst="actionButtonInformation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699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2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2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24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25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2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24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3"/>
                  </p:tgtEl>
                </p:cond>
              </p:nextCondLst>
            </p:seq>
          </p:childTnLst>
        </p:cTn>
      </p:par>
    </p:tnLst>
    <p:bldLst>
      <p:bldP spid="62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43611" r="18666" b="47903"/>
          <a:stretch/>
        </p:blipFill>
        <p:spPr bwMode="auto">
          <a:xfrm>
            <a:off x="1007435" y="94262"/>
            <a:ext cx="10657184" cy="129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61226" r="17694" b="11662"/>
          <a:stretch/>
        </p:blipFill>
        <p:spPr bwMode="auto">
          <a:xfrm>
            <a:off x="335360" y="2348915"/>
            <a:ext cx="11521280" cy="43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419" y="1455202"/>
            <a:ext cx="1065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 сначала за диктором, а затем самостоятельно.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01_1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1819" y="1271224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4572" y="731520"/>
            <a:ext cx="9956809" cy="113792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5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Посмотри, как Дэвид выполнил свое домашнее задание и скажи, где он </a:t>
            </a:r>
            <a:r>
              <a:rPr lang="ru-RU" sz="5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ошибся</a:t>
            </a:r>
            <a:r>
              <a:rPr lang="ru-RU" sz="5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t="10611" r="6804" b="57088"/>
          <a:stretch/>
        </p:blipFill>
        <p:spPr bwMode="auto">
          <a:xfrm>
            <a:off x="1198892" y="1757683"/>
            <a:ext cx="9956809" cy="473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255" y="298008"/>
            <a:ext cx="8683348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i="1" dirty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Вставьте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  </a:t>
            </a:r>
            <a:r>
              <a:rPr lang="ru-RU" sz="2800" i="1" dirty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таблицы</a:t>
            </a:r>
            <a:r>
              <a:rPr lang="ru-RU" sz="2800" b="0" dirty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предложения.</a:t>
            </a:r>
            <a:r>
              <a:rPr lang="ru-RU" sz="4800" i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8579010"/>
              </p:ext>
            </p:extLst>
          </p:nvPr>
        </p:nvGraphicFramePr>
        <p:xfrm>
          <a:off x="2651760" y="5506720"/>
          <a:ext cx="6644642" cy="92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719"/>
                <a:gridCol w="1662039"/>
                <a:gridCol w="1493375"/>
                <a:gridCol w="1993509"/>
              </a:tblGrid>
              <a:tr h="365760"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years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near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clear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here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/>
                </a:tc>
              </a:tr>
              <a:tr h="117809"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spring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</a:rPr>
                        <a:t>autumn</a:t>
                      </a:r>
                      <a:r>
                        <a:rPr lang="ru-RU" sz="2800" b="1" dirty="0">
                          <a:effectLst/>
                        </a:rPr>
                        <a:t> </a:t>
                      </a:r>
                      <a:endParaRPr lang="ru-RU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</a:rPr>
                        <a:t>winter</a:t>
                      </a:r>
                      <a:r>
                        <a:rPr lang="ru-RU" sz="2800" b="1" dirty="0">
                          <a:effectLst/>
                        </a:rPr>
                        <a:t> </a:t>
                      </a:r>
                      <a:endParaRPr lang="ru-RU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</a:rPr>
                        <a:t>summer</a:t>
                      </a:r>
                      <a:r>
                        <a:rPr lang="ru-RU" sz="2800" b="1" dirty="0">
                          <a:effectLst/>
                        </a:rPr>
                        <a:t> </a:t>
                      </a:r>
                      <a:endParaRPr lang="ru-RU" sz="2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1" marR="73025" marT="5715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28800" y="787964"/>
            <a:ext cx="92456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Birds sing in ___________.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Children swim in lakes in ___________.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Trees are yellow and red in ___________.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Bears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______________.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can see a big house __________ the lake.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are you, Bob? – I am ________.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 old are you? I'm  two _________ old.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can see birds in the _________ blue sky.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920" y="106732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ru-RU" sz="6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764" y="1709214"/>
            <a:ext cx="11177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4, с. 66 (учебник) выучить новые слова, упр. 2-3, с. 119 (рабочая тетрадь), написать слова, заполнить пропуски 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756" y="1875406"/>
            <a:ext cx="71048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nice day!</a:t>
            </a: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ormal_landscape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71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normal_landscape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spring_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landscape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1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524000" y="0"/>
            <a:ext cx="3124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endParaRPr lang="ru-RU" altLang="ru-RU" sz="4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813343" y="16"/>
            <a:ext cx="3124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endParaRPr lang="ru-RU" altLang="ru-RU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828800" y="4572000"/>
            <a:ext cx="3124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endParaRPr lang="ru-RU" altLang="ru-RU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391400" y="4343416"/>
            <a:ext cx="2133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endParaRPr lang="ru-RU" altLang="ru-RU" sz="4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06472" y="920637"/>
            <a:ext cx="8361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is green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F53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Summer is bright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Autumn is yellow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Winter is white</a:t>
            </a:r>
            <a:endParaRPr lang="ru-RU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53644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u="sng" dirty="0" smtClean="0"/>
          </a:p>
          <a:p>
            <a:pPr marL="45720" indent="0" algn="ctr">
              <a:buNone/>
            </a:pPr>
            <a:r>
              <a:rPr lang="en-US" sz="7200" dirty="0" smtClean="0"/>
              <a:t>[</a:t>
            </a:r>
            <a:r>
              <a:rPr lang="en-US" sz="7200" dirty="0"/>
              <a:t>ð]</a:t>
            </a:r>
            <a:r>
              <a:rPr lang="en-US" sz="7200" u="sng" dirty="0" smtClean="0"/>
              <a:t> </a:t>
            </a:r>
            <a:endParaRPr lang="ru-RU" sz="7200" u="sng" dirty="0" smtClean="0"/>
          </a:p>
          <a:p>
            <a:pPr marL="45720" indent="0" algn="ctr">
              <a:buNone/>
            </a:pPr>
            <a:r>
              <a:rPr lang="en-US" sz="4800" u="sng" dirty="0" smtClean="0"/>
              <a:t>Th</a:t>
            </a:r>
            <a:r>
              <a:rPr lang="en-US" sz="4800" dirty="0" smtClean="0"/>
              <a:t>is is a dog               </a:t>
            </a:r>
            <a:endParaRPr lang="ru-RU" sz="4800" dirty="0" smtClean="0"/>
          </a:p>
          <a:p>
            <a:pPr marL="45720" indent="0" algn="ctr">
              <a:buNone/>
            </a:pPr>
            <a:r>
              <a:rPr lang="en-US" sz="4800" u="sng" dirty="0" smtClean="0"/>
              <a:t>Th</a:t>
            </a:r>
            <a:r>
              <a:rPr lang="en-US" sz="4800" dirty="0" smtClean="0"/>
              <a:t>is is a frog</a:t>
            </a:r>
            <a:endParaRPr lang="ru-RU" sz="4800" dirty="0" smtClean="0"/>
          </a:p>
          <a:p>
            <a:pPr marL="45720" indent="0" algn="ctr">
              <a:buNone/>
            </a:pPr>
            <a:r>
              <a:rPr lang="en-US" sz="4800" dirty="0" smtClean="0"/>
              <a:t> </a:t>
            </a:r>
            <a:r>
              <a:rPr lang="en-US" sz="4800" u="sng" dirty="0" smtClean="0"/>
              <a:t>Th</a:t>
            </a:r>
            <a:r>
              <a:rPr lang="en-US" sz="4800" dirty="0" smtClean="0"/>
              <a:t>is </a:t>
            </a:r>
            <a:r>
              <a:rPr lang="en-US" sz="4800" dirty="0"/>
              <a:t>is a bear</a:t>
            </a:r>
            <a:endParaRPr lang="ru-RU" sz="4800" dirty="0"/>
          </a:p>
          <a:p>
            <a:pPr marL="45720" indent="0" algn="ctr">
              <a:buNone/>
            </a:pPr>
            <a:r>
              <a:rPr lang="en-US" sz="4800" u="sng" dirty="0" smtClean="0"/>
              <a:t>Th</a:t>
            </a:r>
            <a:r>
              <a:rPr lang="en-US" sz="4800" dirty="0" smtClean="0"/>
              <a:t>is </a:t>
            </a:r>
            <a:r>
              <a:rPr lang="en-US" sz="4800" dirty="0"/>
              <a:t>is a hare</a:t>
            </a:r>
            <a:endParaRPr lang="ru-RU" sz="4800" dirty="0"/>
          </a:p>
        </p:txBody>
      </p:sp>
      <p:pic>
        <p:nvPicPr>
          <p:cNvPr id="4" name="Picture 224"/>
          <p:cNvPicPr/>
          <p:nvPr/>
        </p:nvPicPr>
        <p:blipFill>
          <a:blip r:embed="rId2"/>
          <a:stretch>
            <a:fillRect/>
          </a:stretch>
        </p:blipFill>
        <p:spPr>
          <a:xfrm>
            <a:off x="9572625" y="3500120"/>
            <a:ext cx="1845310" cy="2235200"/>
          </a:xfrm>
          <a:prstGeom prst="rect">
            <a:avLst/>
          </a:prstGeom>
        </p:spPr>
      </p:pic>
      <p:grpSp>
        <p:nvGrpSpPr>
          <p:cNvPr id="5" name="Group 672"/>
          <p:cNvGrpSpPr/>
          <p:nvPr/>
        </p:nvGrpSpPr>
        <p:grpSpPr>
          <a:xfrm>
            <a:off x="822960" y="1635442"/>
            <a:ext cx="1757680" cy="3587115"/>
            <a:chOff x="0" y="0"/>
            <a:chExt cx="2118360" cy="3854196"/>
          </a:xfrm>
        </p:grpSpPr>
        <p:pic>
          <p:nvPicPr>
            <p:cNvPr id="6" name="Picture 2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0688" y="0"/>
              <a:ext cx="1947672" cy="1296924"/>
            </a:xfrm>
            <a:prstGeom prst="rect">
              <a:avLst/>
            </a:prstGeom>
          </p:spPr>
        </p:pic>
        <p:pic>
          <p:nvPicPr>
            <p:cNvPr id="7" name="Picture 22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15440"/>
              <a:ext cx="1944624" cy="2238756"/>
            </a:xfrm>
            <a:prstGeom prst="rect">
              <a:avLst/>
            </a:prstGeom>
          </p:spPr>
        </p:pic>
      </p:grpSp>
      <p:pic>
        <p:nvPicPr>
          <p:cNvPr id="8" name="Picture 220"/>
          <p:cNvPicPr/>
          <p:nvPr/>
        </p:nvPicPr>
        <p:blipFill>
          <a:blip r:embed="rId5"/>
          <a:stretch>
            <a:fillRect/>
          </a:stretch>
        </p:blipFill>
        <p:spPr>
          <a:xfrm>
            <a:off x="9443402" y="1710330"/>
            <a:ext cx="15144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4481" y="207239"/>
            <a:ext cx="8428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движения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and Translate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527" y="1593542"/>
            <a:ext cx="10754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Run, swim, play football, play hockey, play tennis, skip, ride a bike,  make a snowman, play snowballs, ski, skate, play badminton, walk in the park, have a picnic.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424" y="14513"/>
            <a:ext cx="1145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Answer the questions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515" y="1030320"/>
            <a:ext cx="1034501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season?</a:t>
            </a:r>
          </a:p>
          <a:p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season is…. 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50796" y="3821373"/>
            <a:ext cx="10948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…. 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… because I can …. .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pic>
        <p:nvPicPr>
          <p:cNvPr id="5" name="Picture 2" descr="https://upload.wikimedia.org/wikipedia/ru/a/a5/%D0%94%D0%B2%D0%B5%D0%BD%D0%B0%D0%B4%D1%86%D0%B0%D1%82%D1%8C_%D0%BC%D0%B5%D1%81%D1%8F%D1%86%D0%B5%D0%B2_-_%D0%BA%D0%B0%D0%B4%D1%80_%D0%B8%D0%B7_%D0%BC%D1%83%D0%BB%D1%8C%D1%82%D1%84%D0%B8%D0%BB%D1%8C%D0%BC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681" y="1198880"/>
            <a:ext cx="7701280" cy="45376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74733" y="85909"/>
            <a:ext cx="714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они?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168" y="5789483"/>
            <a:ext cx="464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 months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4336" y="-1756497"/>
            <a:ext cx="5130802" cy="11102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5932" y="162237"/>
            <a:ext cx="6060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Vocabulary. New words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20" y="500042"/>
            <a:ext cx="1257280" cy="571504"/>
          </a:xfrm>
        </p:spPr>
        <p:txBody>
          <a:bodyPr>
            <a:normAutofit fontScale="90000"/>
          </a:bodyPr>
          <a:lstStyle/>
          <a:p>
            <a: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4080" y="571480"/>
            <a:ext cx="10180320" cy="6012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9200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12 months in a year:</a:t>
            </a:r>
          </a:p>
          <a:p>
            <a:pPr>
              <a:buNone/>
            </a:pPr>
            <a:endParaRPr lang="en-US" sz="1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January [‘</a:t>
            </a:r>
            <a:r>
              <a:rPr lang="en-US" sz="9600" b="1" dirty="0" err="1">
                <a:solidFill>
                  <a:schemeClr val="accent6"/>
                </a:solidFill>
              </a:rPr>
              <a:t>ʤænju</a:t>
            </a:r>
            <a:r>
              <a:rPr lang="en-US" sz="9600" b="1" dirty="0">
                <a:solidFill>
                  <a:schemeClr val="accent6"/>
                </a:solidFill>
              </a:rPr>
              <a:t>(ə)</a:t>
            </a:r>
            <a:r>
              <a:rPr lang="en-US" sz="9600" b="1" dirty="0" err="1">
                <a:solidFill>
                  <a:schemeClr val="accent6"/>
                </a:solidFill>
              </a:rPr>
              <a:t>rɪ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январь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February [‘</a:t>
            </a:r>
            <a:r>
              <a:rPr lang="en-US" sz="9600" b="1" dirty="0" err="1">
                <a:solidFill>
                  <a:schemeClr val="accent6"/>
                </a:solidFill>
              </a:rPr>
              <a:t>febru</a:t>
            </a:r>
            <a:r>
              <a:rPr lang="en-US" sz="9600" b="1" dirty="0">
                <a:solidFill>
                  <a:schemeClr val="accent6"/>
                </a:solidFill>
              </a:rPr>
              <a:t>(ə)</a:t>
            </a:r>
            <a:r>
              <a:rPr lang="en-US" sz="9600" b="1" dirty="0" err="1">
                <a:solidFill>
                  <a:schemeClr val="accent6"/>
                </a:solidFill>
              </a:rPr>
              <a:t>rɪ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февраль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March [</a:t>
            </a:r>
            <a:r>
              <a:rPr lang="en-US" sz="9600" b="1" dirty="0" err="1">
                <a:solidFill>
                  <a:schemeClr val="accent6"/>
                </a:solidFill>
              </a:rPr>
              <a:t>mɑːʧ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март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April [‘</a:t>
            </a:r>
            <a:r>
              <a:rPr lang="en-US" sz="9600" b="1" dirty="0" err="1">
                <a:solidFill>
                  <a:schemeClr val="accent6"/>
                </a:solidFill>
              </a:rPr>
              <a:t>eɪpr</a:t>
            </a:r>
            <a:r>
              <a:rPr lang="en-US" sz="9600" b="1" dirty="0">
                <a:solidFill>
                  <a:schemeClr val="accent6"/>
                </a:solidFill>
              </a:rPr>
              <a:t>(ə)l] — </a:t>
            </a:r>
            <a:r>
              <a:rPr lang="ru-RU" sz="9600" b="1" dirty="0">
                <a:solidFill>
                  <a:schemeClr val="accent6"/>
                </a:solidFill>
              </a:rPr>
              <a:t>апрель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May [</a:t>
            </a:r>
            <a:r>
              <a:rPr lang="en-US" sz="9600" b="1" dirty="0" err="1">
                <a:solidFill>
                  <a:schemeClr val="accent6"/>
                </a:solidFill>
              </a:rPr>
              <a:t>meɪ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май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June [</a:t>
            </a:r>
            <a:r>
              <a:rPr lang="en-US" sz="9600" b="1" dirty="0" err="1">
                <a:solidFill>
                  <a:schemeClr val="accent6"/>
                </a:solidFill>
              </a:rPr>
              <a:t>ʤuːn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июнь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July [</a:t>
            </a:r>
            <a:r>
              <a:rPr lang="en-US" sz="9600" b="1" dirty="0" err="1">
                <a:solidFill>
                  <a:schemeClr val="accent6"/>
                </a:solidFill>
              </a:rPr>
              <a:t>ʤu’laɪ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июль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August [‘</a:t>
            </a:r>
            <a:r>
              <a:rPr lang="en-US" sz="9600" b="1" dirty="0" err="1">
                <a:solidFill>
                  <a:schemeClr val="accent6"/>
                </a:solidFill>
              </a:rPr>
              <a:t>ɔːgəst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август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September — </a:t>
            </a:r>
            <a:r>
              <a:rPr lang="ru-RU" sz="9600" b="1" dirty="0">
                <a:solidFill>
                  <a:schemeClr val="accent6"/>
                </a:solidFill>
              </a:rPr>
              <a:t>сентябрь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October [</a:t>
            </a:r>
            <a:r>
              <a:rPr lang="en-US" sz="9600" b="1" dirty="0" err="1">
                <a:solidFill>
                  <a:schemeClr val="accent6"/>
                </a:solidFill>
              </a:rPr>
              <a:t>ɔk’təubə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октябрь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November [</a:t>
            </a:r>
            <a:r>
              <a:rPr lang="en-US" sz="9600" b="1" dirty="0" err="1">
                <a:solidFill>
                  <a:schemeClr val="accent6"/>
                </a:solidFill>
              </a:rPr>
              <a:t>nəu’vembə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ноябрь </a:t>
            </a:r>
            <a:endParaRPr lang="en-US" sz="9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9600" b="1" dirty="0">
                <a:solidFill>
                  <a:schemeClr val="accent6"/>
                </a:solidFill>
              </a:rPr>
              <a:t>December [</a:t>
            </a:r>
            <a:r>
              <a:rPr lang="en-US" sz="9600" b="1" dirty="0" err="1">
                <a:solidFill>
                  <a:schemeClr val="accent6"/>
                </a:solidFill>
              </a:rPr>
              <a:t>dɪ’sembə</a:t>
            </a:r>
            <a:r>
              <a:rPr lang="en-US" sz="9600" b="1" dirty="0">
                <a:solidFill>
                  <a:schemeClr val="accent6"/>
                </a:solidFill>
              </a:rPr>
              <a:t>] — </a:t>
            </a:r>
            <a:r>
              <a:rPr lang="ru-RU" sz="9600" b="1" dirty="0">
                <a:solidFill>
                  <a:schemeClr val="accent6"/>
                </a:solidFill>
              </a:rPr>
              <a:t>декабрь</a:t>
            </a:r>
            <a:br>
              <a:rPr lang="ru-RU" sz="9600" b="1" dirty="0">
                <a:solidFill>
                  <a:schemeClr val="accent6"/>
                </a:solidFill>
              </a:rPr>
            </a:br>
            <a:endParaRPr lang="ru-RU" sz="9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 descr="http://klub-drug.ru/wp-content/uploads/2011/04/school-children_6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0725" y="673080"/>
            <a:ext cx="1428751" cy="1428750"/>
          </a:xfrm>
          <a:prstGeom prst="rect">
            <a:avLst/>
          </a:prstGeom>
          <a:noFill/>
        </p:spPr>
      </p:pic>
      <p:pic>
        <p:nvPicPr>
          <p:cNvPr id="94212" name="Picture 4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913" y="5072107"/>
            <a:ext cx="1214447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22600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415</Words>
  <Application>Microsoft Office PowerPoint</Application>
  <PresentationFormat>Произвольный</PresentationFormat>
  <Paragraphs>110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Слои</vt:lpstr>
      <vt:lpstr>1_Слои</vt:lpstr>
      <vt:lpstr>2_Слои</vt:lpstr>
      <vt:lpstr>3_Слои</vt:lpstr>
      <vt:lpstr>Воздушный поток</vt:lpstr>
      <vt:lpstr>1_Воздушный поток</vt:lpstr>
      <vt:lpstr>2_Воздушный поток</vt:lpstr>
      <vt:lpstr>3_Воздушный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Вставьте слова  из таблицы в предложения.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Диляра</dc:creator>
  <cp:lastModifiedBy>1</cp:lastModifiedBy>
  <cp:revision>16</cp:revision>
  <dcterms:created xsi:type="dcterms:W3CDTF">2020-04-22T20:37:21Z</dcterms:created>
  <dcterms:modified xsi:type="dcterms:W3CDTF">2022-04-27T17:21:00Z</dcterms:modified>
</cp:coreProperties>
</file>