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6" r:id="rId3"/>
    <p:sldId id="259" r:id="rId4"/>
    <p:sldId id="260" r:id="rId5"/>
    <p:sldId id="261" r:id="rId6"/>
    <p:sldId id="262" r:id="rId7"/>
    <p:sldId id="263" r:id="rId8"/>
    <p:sldId id="264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13.12.2021</a:t>
            </a:fld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13.12.2021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6324600" cy="22529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Нетрадиционные техники рисования как средство развития мелкой моторики рук</a:t>
            </a:r>
            <a:endParaRPr lang="ru-RU" dirty="0"/>
          </a:p>
        </p:txBody>
      </p:sp>
      <p:pic>
        <p:nvPicPr>
          <p:cNvPr id="3075" name="Picture 3" descr="C:\Users\ADMIN\Downloads\image-20150331-1263-16mt4d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07340"/>
            <a:ext cx="4306826" cy="28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1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52158"/>
            <a:ext cx="7128792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"Источники способностей и дарований детей - на кончиках их пальцев. От пальцев, образно говоря, идут тончайшие ручейки,  которые питают источник творческой мысли</a:t>
            </a:r>
            <a:r>
              <a:rPr lang="ru-RU" sz="3600" dirty="0" smtClean="0"/>
              <a:t>»</a:t>
            </a:r>
          </a:p>
          <a:p>
            <a:r>
              <a:rPr lang="ru-RU" sz="3600" dirty="0" smtClean="0"/>
              <a:t>                           В. А. Сухомлинский</a:t>
            </a:r>
            <a:endParaRPr lang="ru-RU" sz="3600" dirty="0"/>
          </a:p>
        </p:txBody>
      </p:sp>
      <p:pic>
        <p:nvPicPr>
          <p:cNvPr id="1026" name="Picture 2" descr="C:\Users\ADMIN\Downloads\прролджээ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76968"/>
            <a:ext cx="4853849" cy="273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16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 ватными палочками</a:t>
            </a:r>
            <a:endParaRPr lang="ru-RU" dirty="0"/>
          </a:p>
        </p:txBody>
      </p:sp>
      <p:pic>
        <p:nvPicPr>
          <p:cNvPr id="4098" name="Picture 2" descr="C:\Users\ADMIN\Downloads\WhatsApp Image 2021-12-12 at 16.31.2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331236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ownloads\WhatsApp Image 2021-12-12 at 16.42.4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00808"/>
            <a:ext cx="5243736" cy="393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39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DMIN\Downloads\WhatsApp Image 2021-12-12 at 16.31.30(2)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32656"/>
            <a:ext cx="835292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68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Рисунок, аппликация,</a:t>
            </a:r>
            <a:br>
              <a:rPr lang="ru-RU" dirty="0" smtClean="0"/>
            </a:br>
            <a:r>
              <a:rPr lang="ru-RU" dirty="0" smtClean="0"/>
              <a:t> обрывная аппликация</a:t>
            </a:r>
            <a:endParaRPr lang="ru-RU" dirty="0"/>
          </a:p>
        </p:txBody>
      </p:sp>
      <p:pic>
        <p:nvPicPr>
          <p:cNvPr id="6147" name="Picture 3" descr="C:\Users\ADMIN\Downloads\WhatsApp Image 2021-12-12 at 16.36.42(1)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09527"/>
            <a:ext cx="2817415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46325"/>
            <a:ext cx="338931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C:\Users\ADMIN\Downloads\WhatsApp Image 2021-12-12 at 16.42.45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1" y="1709527"/>
            <a:ext cx="3211091" cy="464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6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Пластелинография</a:t>
            </a:r>
            <a:endParaRPr lang="ru-RU" dirty="0"/>
          </a:p>
        </p:txBody>
      </p:sp>
      <p:pic>
        <p:nvPicPr>
          <p:cNvPr id="7172" name="Picture 4" descr="C:\Users\ADMIN\Downloads\WhatsApp Image 2021-12-12 at 16.42.49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84984"/>
            <a:ext cx="3180309" cy="342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22110"/>
            <a:ext cx="4249280" cy="315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C:\Users\ADMIN\Downloads\WhatsApp Image 2021-12-12 at 16.42.4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3" y="2276872"/>
            <a:ext cx="3028893" cy="445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88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крупа</a:t>
            </a:r>
            <a:endParaRPr lang="ru-RU" dirty="0"/>
          </a:p>
        </p:txBody>
      </p:sp>
      <p:pic>
        <p:nvPicPr>
          <p:cNvPr id="8194" name="Picture 2" descr="C:\Users\ADMIN\Downloads\WhatsApp Image 2021-12-12 at 16.42.4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98424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ownloads\WhatsApp Image 2021-12-12 at 16.42.46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469" y="41545"/>
            <a:ext cx="2736304" cy="364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ownloads\WhatsApp Image 2021-12-12 at 16.42.45(4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5"/>
            <a:ext cx="3932077" cy="265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\Downloads\WhatsApp Image 2021-12-12 at 16.42.45(3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626" y="3281862"/>
            <a:ext cx="2358598" cy="33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DMIN\Downloads\WhatsApp Image 2021-12-12 at 16.42.45(5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516" y="404664"/>
            <a:ext cx="188370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DMIN\Downloads\WhatsApp Image 2021-12-12 at 16.42.46(2)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150" y="3465712"/>
            <a:ext cx="2430941" cy="319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8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Рисунок </a:t>
            </a:r>
            <a:r>
              <a:rPr lang="ru-RU" dirty="0" smtClean="0"/>
              <a:t>на камне</a:t>
            </a:r>
            <a:endParaRPr lang="ru-RU" dirty="0"/>
          </a:p>
        </p:txBody>
      </p:sp>
      <p:pic>
        <p:nvPicPr>
          <p:cNvPr id="9218" name="Picture 2" descr="C:\Users\ADMIN\Downloads\WhatsApp Image 2021-12-12 at 16.42.48(1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71400"/>
            <a:ext cx="224832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ownloads\WhatsApp Image 2021-12-12 at 16.31.28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1"/>
            <a:ext cx="8530436" cy="604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27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400" dirty="0">
                <a:latin typeface="Microsoft YaHei" pitchFamily="34" charset="-122"/>
                <a:ea typeface="Microsoft YaHei" pitchFamily="34" charset="-122"/>
              </a:rPr>
              <a:t>"Рука – это инструмент всех инструментов</a:t>
            </a:r>
            <a:r>
              <a:rPr lang="ru-RU" dirty="0"/>
              <a:t>"</a:t>
            </a:r>
          </a:p>
          <a:p>
            <a:pPr marL="45720" indent="0">
              <a:buNone/>
            </a:pPr>
            <a:r>
              <a:rPr lang="ru-RU" dirty="0"/>
              <a:t>                                                             </a:t>
            </a:r>
            <a:r>
              <a:rPr lang="ru-RU" sz="3600" dirty="0"/>
              <a:t>Аристотель</a:t>
            </a:r>
            <a:r>
              <a:rPr lang="ru-RU" sz="3600" dirty="0" smtClean="0"/>
              <a:t>.</a:t>
            </a:r>
          </a:p>
          <a:p>
            <a:pPr marL="45720" indent="0">
              <a:buNone/>
            </a:pPr>
            <a:endParaRPr lang="ru-RU" sz="3600" dirty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7" y="3429000"/>
            <a:ext cx="442849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05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306</TotalTime>
  <Words>67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Сетка</vt:lpstr>
      <vt:lpstr>Нетрадиционные техники рисования как средство развития мелкой моторики рук</vt:lpstr>
      <vt:lpstr>Презентация PowerPoint</vt:lpstr>
      <vt:lpstr>Рисование ватными палочками</vt:lpstr>
      <vt:lpstr>Презентация PowerPoint</vt:lpstr>
      <vt:lpstr>Рисунок, аппликация,  обрывная аппликация</vt:lpstr>
      <vt:lpstr>Пластелинография</vt:lpstr>
      <vt:lpstr>крупа</vt:lpstr>
      <vt:lpstr>  Рисунок на камне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рисования как средство развития мелкой моторики рук</dc:title>
  <dc:creator>ADMIN</dc:creator>
  <cp:lastModifiedBy>ADMIN</cp:lastModifiedBy>
  <cp:revision>11</cp:revision>
  <dcterms:created xsi:type="dcterms:W3CDTF">2021-12-12T14:39:05Z</dcterms:created>
  <dcterms:modified xsi:type="dcterms:W3CDTF">2021-12-13T18:20:22Z</dcterms:modified>
</cp:coreProperties>
</file>