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57FFF"/>
    <a:srgbClr val="F7E289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6370338" cy="1563703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9785" y="2207360"/>
            <a:ext cx="7772400" cy="7635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4039820"/>
            <a:ext cx="6400800" cy="106893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00B0F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75" y="527605"/>
            <a:ext cx="8229600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74" y="1443835"/>
            <a:ext cx="7482545" cy="4581150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F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6010" y="527605"/>
            <a:ext cx="6244435" cy="53218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1" y="1596540"/>
            <a:ext cx="3817624" cy="639762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1" y="2226403"/>
            <a:ext cx="3817624" cy="3035058"/>
          </a:xfrm>
        </p:spPr>
        <p:txBody>
          <a:bodyPr/>
          <a:lstStyle>
            <a:lvl1pPr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5" y="1596540"/>
            <a:ext cx="397033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5" y="2226403"/>
            <a:ext cx="3970330" cy="3035058"/>
          </a:xfrm>
        </p:spPr>
        <p:txBody>
          <a:bodyPr/>
          <a:lstStyle>
            <a:lvl1pPr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207360"/>
            <a:ext cx="7772400" cy="763525"/>
          </a:xfrm>
        </p:spPr>
        <p:txBody>
          <a:bodyPr>
            <a:noAutofit/>
          </a:bodyPr>
          <a:lstStyle/>
          <a:p>
            <a:r>
              <a:rPr lang="ru-RU" sz="3200" dirty="0" smtClean="0"/>
              <a:t>«Архитектура и дизайн». </a:t>
            </a:r>
            <a:br>
              <a:rPr lang="ru-RU" sz="3200" dirty="0" smtClean="0"/>
            </a:br>
            <a:r>
              <a:rPr lang="ru-RU" sz="3200" dirty="0" smtClean="0"/>
              <a:t>Современное и актуальное </a:t>
            </a:r>
            <a:br>
              <a:rPr lang="ru-RU" sz="3200" dirty="0" smtClean="0"/>
            </a:br>
            <a:r>
              <a:rPr lang="ru-RU" sz="3200" dirty="0" smtClean="0"/>
              <a:t>направление в дополнительном образовании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3065" y="4039820"/>
            <a:ext cx="6400800" cy="1068935"/>
          </a:xfrm>
        </p:spPr>
        <p:txBody>
          <a:bodyPr>
            <a:noAutofit/>
          </a:bodyPr>
          <a:lstStyle/>
          <a:p>
            <a:pPr algn="ctr"/>
            <a:r>
              <a:rPr lang="ru-RU" sz="2200" dirty="0" smtClean="0"/>
              <a:t>Выполнила педагог дополнительного </a:t>
            </a:r>
          </a:p>
          <a:p>
            <a:pPr algn="ctr"/>
            <a:r>
              <a:rPr lang="ru-RU" sz="2200" dirty="0" smtClean="0"/>
              <a:t>образования: </a:t>
            </a:r>
          </a:p>
          <a:p>
            <a:pPr algn="ctr"/>
            <a:r>
              <a:rPr lang="ru-RU" sz="2200" dirty="0" smtClean="0"/>
              <a:t>Грекалова Евгения Евгеньевна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0605" y="833015"/>
            <a:ext cx="7016195" cy="4275740"/>
          </a:xfrm>
        </p:spPr>
        <p:txBody>
          <a:bodyPr>
            <a:noAutofit/>
          </a:bodyPr>
          <a:lstStyle/>
          <a:p>
            <a:pPr algn="just"/>
            <a:r>
              <a:rPr lang="ru-RU" sz="3000" dirty="0" smtClean="0"/>
              <a:t>Объединение «Архитектура и дизайн» </a:t>
            </a:r>
            <a:r>
              <a:rPr lang="ru-RU" sz="3000" b="1" dirty="0" smtClean="0"/>
              <a:t>технической направленности</a:t>
            </a:r>
            <a:r>
              <a:rPr lang="ru-RU" sz="3000" dirty="0" smtClean="0"/>
              <a:t> создано для решения проблемы воспитания через приобщение детей к архитектурному творчеству и дизайну. Она призвана, также, содействовать в профессиональном самоопределении подростков, их психологической и практической подготовке к творческому труду. </a:t>
            </a:r>
            <a:endParaRPr lang="ru-RU" sz="3000" dirty="0" smtClean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75" y="1291130"/>
            <a:ext cx="7482545" cy="4581150"/>
          </a:xfrm>
        </p:spPr>
        <p:txBody>
          <a:bodyPr>
            <a:noAutofit/>
          </a:bodyPr>
          <a:lstStyle/>
          <a:p>
            <a:pPr algn="just"/>
            <a:r>
              <a:rPr lang="ru-RU" sz="2500" b="1" dirty="0" smtClean="0"/>
              <a:t>Новизна</a:t>
            </a:r>
            <a:r>
              <a:rPr lang="ru-RU" sz="2500" dirty="0" smtClean="0"/>
              <a:t> данной образовательной программы состоит в том, что она включает в себя и архитектуру и дизайн одновременно. Дети учатся соединять архитектурные замыслы с дизайнерскими способностями. </a:t>
            </a:r>
          </a:p>
          <a:p>
            <a:pPr algn="just"/>
            <a:r>
              <a:rPr lang="ru-RU" sz="2500" b="1" dirty="0" smtClean="0"/>
              <a:t>Актуальность программы</a:t>
            </a:r>
            <a:r>
              <a:rPr lang="ru-RU" sz="2500" dirty="0" smtClean="0"/>
              <a:t>. Растущие потребности в кадрах высококвалифицированных архитекторов, строителей и дизайнеров вызывают необходимость привлечения внимания детей к этим профессиям. Вопросы гармонического развития и творческой самореализации находят свое разрешение в условиях объединения «Архитектура и дизайн</a:t>
            </a:r>
            <a:r>
              <a:rPr lang="ru-RU" sz="2500" dirty="0" smtClean="0"/>
              <a:t>».</a:t>
            </a:r>
            <a:endParaRPr lang="ru-RU" sz="25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99565" y="374900"/>
            <a:ext cx="6244435" cy="532180"/>
          </a:xfrm>
        </p:spPr>
        <p:txBody>
          <a:bodyPr>
            <a:noAutofit/>
          </a:bodyPr>
          <a:lstStyle/>
          <a:p>
            <a:r>
              <a:rPr lang="ru-RU" sz="4200" dirty="0" smtClean="0"/>
              <a:t>Новизна и актуальность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34130" y="374900"/>
            <a:ext cx="6244435" cy="532180"/>
          </a:xfrm>
        </p:spPr>
        <p:txBody>
          <a:bodyPr>
            <a:noAutofit/>
          </a:bodyPr>
          <a:lstStyle/>
          <a:p>
            <a:r>
              <a:rPr lang="ru-RU" sz="4800" dirty="0" smtClean="0"/>
              <a:t>Цели и задачи</a:t>
            </a:r>
            <a:endParaRPr lang="en-US" sz="4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65195" y="1291130"/>
            <a:ext cx="3817624" cy="639762"/>
          </a:xfrm>
        </p:spPr>
        <p:txBody>
          <a:bodyPr>
            <a:noAutofit/>
          </a:bodyPr>
          <a:lstStyle/>
          <a:p>
            <a:r>
              <a:rPr lang="ru-RU" sz="4400" dirty="0" smtClean="0"/>
              <a:t>Цели:</a:t>
            </a:r>
            <a:endParaRPr lang="en-US" sz="4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4" y="1901950"/>
            <a:ext cx="4123035" cy="519196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развить пространственные представления через формирование знаний и умений по бумажному </a:t>
            </a:r>
            <a:r>
              <a:rPr lang="ru-RU" dirty="0" smtClean="0"/>
              <a:t>макетированию</a:t>
            </a:r>
            <a:r>
              <a:rPr lang="ru-RU" dirty="0" smtClean="0"/>
              <a:t>;</a:t>
            </a:r>
            <a:endParaRPr lang="ru-RU" dirty="0" smtClean="0"/>
          </a:p>
          <a:p>
            <a:pPr algn="just"/>
            <a:r>
              <a:rPr lang="ru-RU" dirty="0" smtClean="0"/>
              <a:t>познакомить с основами бумажного конструирования и способами </a:t>
            </a:r>
            <a:r>
              <a:rPr lang="ru-RU" dirty="0" smtClean="0"/>
              <a:t>формообразования</a:t>
            </a:r>
            <a:r>
              <a:rPr lang="ru-RU" dirty="0" smtClean="0"/>
              <a:t>;</a:t>
            </a:r>
            <a:endParaRPr lang="ru-RU" dirty="0" smtClean="0"/>
          </a:p>
          <a:p>
            <a:pPr algn="just"/>
            <a:r>
              <a:rPr lang="ru-RU" dirty="0" smtClean="0"/>
              <a:t>способствовать</a:t>
            </a:r>
            <a:r>
              <a:rPr lang="ru-RU" b="1" dirty="0" smtClean="0"/>
              <a:t> </a:t>
            </a:r>
            <a:r>
              <a:rPr lang="ru-RU" dirty="0" smtClean="0"/>
              <a:t>развитию объемно-пространственного мышления, художественно-конструкторских и интеллектуальных </a:t>
            </a:r>
            <a:r>
              <a:rPr lang="ru-RU" dirty="0" smtClean="0"/>
              <a:t>способностей.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793640" y="1291130"/>
            <a:ext cx="3970330" cy="639762"/>
          </a:xfrm>
        </p:spPr>
        <p:txBody>
          <a:bodyPr>
            <a:noAutofit/>
          </a:bodyPr>
          <a:lstStyle/>
          <a:p>
            <a:r>
              <a:rPr lang="ru-RU" sz="4400" dirty="0" smtClean="0"/>
              <a:t>Задачи:</a:t>
            </a:r>
            <a:endParaRPr lang="en-US" sz="44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724704" y="1901951"/>
            <a:ext cx="4419295" cy="4956049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 Образовательные: </a:t>
            </a:r>
            <a:r>
              <a:rPr lang="ru-RU" dirty="0" smtClean="0"/>
              <a:t>обучить приемам и технологиям изготовления композиций; изучить свойства различных материалов.</a:t>
            </a:r>
          </a:p>
          <a:p>
            <a:r>
              <a:rPr lang="ru-RU" b="1" dirty="0" smtClean="0"/>
              <a:t>Воспитательные: </a:t>
            </a:r>
            <a:r>
              <a:rPr lang="ru-RU" dirty="0" smtClean="0"/>
              <a:t>сформировать эстетический вкус и способствовать развитию творческого интереса.</a:t>
            </a:r>
          </a:p>
          <a:p>
            <a:r>
              <a:rPr lang="ru-RU" b="1" dirty="0" smtClean="0"/>
              <a:t>Развивающие: </a:t>
            </a:r>
            <a:r>
              <a:rPr lang="ru-RU" dirty="0" smtClean="0"/>
              <a:t>сформировать организационно-управленческие умения и навыки 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75" y="4650640"/>
            <a:ext cx="7482545" cy="1832459"/>
          </a:xfrm>
        </p:spPr>
        <p:txBody>
          <a:bodyPr>
            <a:noAutofit/>
          </a:bodyPr>
          <a:lstStyle/>
          <a:p>
            <a:pPr algn="just"/>
            <a:endParaRPr lang="ru-RU" sz="25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99565" y="374900"/>
            <a:ext cx="6244435" cy="532180"/>
          </a:xfrm>
        </p:spPr>
        <p:txBody>
          <a:bodyPr>
            <a:noAutofit/>
          </a:bodyPr>
          <a:lstStyle/>
          <a:p>
            <a:r>
              <a:rPr lang="ru-RU" sz="4200" dirty="0" smtClean="0"/>
              <a:t>Адресат программы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199</Words>
  <Application>Microsoft Office PowerPoint</Application>
  <PresentationFormat>Экран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«Архитектура и дизайн».  Современное и актуальное  направление в дополнительном образовании</vt:lpstr>
      <vt:lpstr>Слайд 2</vt:lpstr>
      <vt:lpstr>Новизна и актуальность</vt:lpstr>
      <vt:lpstr>Цели и задачи</vt:lpstr>
      <vt:lpstr>Адресат программы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User</cp:lastModifiedBy>
  <cp:revision>40</cp:revision>
  <dcterms:created xsi:type="dcterms:W3CDTF">2013-08-21T19:17:07Z</dcterms:created>
  <dcterms:modified xsi:type="dcterms:W3CDTF">2021-12-06T15:33:50Z</dcterms:modified>
</cp:coreProperties>
</file>