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65" r:id="rId2"/>
    <p:sldId id="263" r:id="rId3"/>
    <p:sldId id="267" r:id="rId4"/>
    <p:sldId id="268" r:id="rId5"/>
    <p:sldId id="269" r:id="rId6"/>
    <p:sldId id="270" r:id="rId7"/>
    <p:sldId id="271" r:id="rId8"/>
    <p:sldId id="273" r:id="rId9"/>
    <p:sldId id="272" r:id="rId10"/>
    <p:sldId id="274" r:id="rId11"/>
    <p:sldId id="283" r:id="rId12"/>
    <p:sldId id="275" r:id="rId13"/>
    <p:sldId id="277" r:id="rId14"/>
    <p:sldId id="284" r:id="rId15"/>
    <p:sldId id="276" r:id="rId16"/>
    <p:sldId id="278" r:id="rId17"/>
    <p:sldId id="279" r:id="rId18"/>
    <p:sldId id="280" r:id="rId19"/>
    <p:sldId id="281" r:id="rId20"/>
    <p:sldId id="285" r:id="rId21"/>
    <p:sldId id="286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2" autoAdjust="0"/>
  </p:normalViewPr>
  <p:slideViewPr>
    <p:cSldViewPr>
      <p:cViewPr>
        <p:scale>
          <a:sx n="77" d="100"/>
          <a:sy n="77" d="100"/>
        </p:scale>
        <p:origin x="-1188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291"/>
            <a:ext cx="7772400" cy="1285883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  детский сад №73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762000" y="1600200"/>
            <a:ext cx="7924800" cy="4572000"/>
          </a:xfrm>
        </p:spPr>
        <p:txBody>
          <a:bodyPr>
            <a:normAutofit fontScale="92500" lnSpcReduction="20000"/>
          </a:bodyPr>
          <a:lstStyle/>
          <a:p>
            <a:endParaRPr lang="ru-RU" sz="4000" b="1" i="1" dirty="0" smtClean="0">
              <a:solidFill>
                <a:srgbClr val="C00000"/>
              </a:solidFill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Проект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</a:t>
            </a:r>
            <a:r>
              <a:rPr lang="ru-RU" sz="4000" i="1" dirty="0" smtClean="0">
                <a:solidFill>
                  <a:srgbClr val="C00000"/>
                </a:solidFill>
              </a:rPr>
              <a:t>Что мы знаем про кашу</a:t>
            </a:r>
            <a:r>
              <a:rPr lang="ru-RU" sz="4000" b="1" i="1" dirty="0" smtClean="0">
                <a:solidFill>
                  <a:srgbClr val="C00000"/>
                </a:solidFill>
              </a:rPr>
              <a:t>»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                      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Автор проекта: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воспитатель   </a:t>
            </a:r>
          </a:p>
          <a:p>
            <a:pPr algn="r"/>
            <a:r>
              <a:rPr lang="ru-RU" sz="2000" i="1" dirty="0" smtClean="0">
                <a:solidFill>
                  <a:srgbClr val="002060"/>
                </a:solidFill>
              </a:rPr>
              <a:t>Корж Е.П.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228600" y="3810000"/>
            <a:ext cx="3276599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Опытно-экспериментальная деятельность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  <p:pic>
        <p:nvPicPr>
          <p:cNvPr id="6" name="Рисунок 5" descr="31 553.jpg"/>
          <p:cNvPicPr>
            <a:picLocks noChangeAspect="1"/>
          </p:cNvPicPr>
          <p:nvPr/>
        </p:nvPicPr>
        <p:blipFill>
          <a:blip r:embed="rId4" cstate="print"/>
          <a:srcRect l="12500" t="13358" b="7827"/>
          <a:stretch>
            <a:fillRect/>
          </a:stretch>
        </p:blipFill>
        <p:spPr>
          <a:xfrm>
            <a:off x="304800" y="1066800"/>
            <a:ext cx="8839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Опытно-экспериментальная деятельность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  <p:pic>
        <p:nvPicPr>
          <p:cNvPr id="7" name="Рисунок 6" descr="IMG-20220401-WA0005.jpg"/>
          <p:cNvPicPr>
            <a:picLocks noChangeAspect="1"/>
          </p:cNvPicPr>
          <p:nvPr/>
        </p:nvPicPr>
        <p:blipFill>
          <a:blip r:embed="rId4" cstate="print"/>
          <a:srcRect t="8889" b="13333"/>
          <a:stretch>
            <a:fillRect/>
          </a:stretch>
        </p:blipFill>
        <p:spPr>
          <a:xfrm>
            <a:off x="4953001" y="1066800"/>
            <a:ext cx="4190999" cy="5638800"/>
          </a:xfrm>
          <a:prstGeom prst="rect">
            <a:avLst/>
          </a:prstGeom>
        </p:spPr>
      </p:pic>
      <p:pic>
        <p:nvPicPr>
          <p:cNvPr id="8" name="Рисунок 7" descr="IMG-20220401-WA0006.jpg"/>
          <p:cNvPicPr>
            <a:picLocks noChangeAspect="1"/>
          </p:cNvPicPr>
          <p:nvPr/>
        </p:nvPicPr>
        <p:blipFill>
          <a:blip r:embed="rId5" cstate="print"/>
          <a:srcRect b="17778"/>
          <a:stretch>
            <a:fillRect/>
          </a:stretch>
        </p:blipFill>
        <p:spPr>
          <a:xfrm>
            <a:off x="228601" y="1066800"/>
            <a:ext cx="4572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Экскурсия на кухню детского сада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> «Как нам готовят кашу»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  <p:pic>
        <p:nvPicPr>
          <p:cNvPr id="6" name="Рисунок 5" descr="31 553.jpg"/>
          <p:cNvPicPr>
            <a:picLocks noChangeAspect="1"/>
          </p:cNvPicPr>
          <p:nvPr/>
        </p:nvPicPr>
        <p:blipFill>
          <a:blip r:embed="rId4" cstate="print"/>
          <a:srcRect t="12162" b="6757"/>
          <a:stretch>
            <a:fillRect/>
          </a:stretch>
        </p:blipFill>
        <p:spPr>
          <a:xfrm>
            <a:off x="228600" y="1066800"/>
            <a:ext cx="8915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Интервью с медсестрой детского сада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> «Чем полезна каша для детей»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  <p:pic>
        <p:nvPicPr>
          <p:cNvPr id="6" name="Рисунок 5" descr="31 553.jpg"/>
          <p:cNvPicPr>
            <a:picLocks noChangeAspect="1"/>
          </p:cNvPicPr>
          <p:nvPr/>
        </p:nvPicPr>
        <p:blipFill>
          <a:blip r:embed="rId4" cstate="print"/>
          <a:srcRect t="16438" b="8219"/>
          <a:stretch>
            <a:fillRect/>
          </a:stretch>
        </p:blipFill>
        <p:spPr>
          <a:xfrm>
            <a:off x="381000" y="990600"/>
            <a:ext cx="6781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Чтение художественной литературы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>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  <p:pic>
        <p:nvPicPr>
          <p:cNvPr id="6" name="Рисунок 5" descr="31 553.jpg"/>
          <p:cNvPicPr>
            <a:picLocks noChangeAspect="1"/>
          </p:cNvPicPr>
          <p:nvPr/>
        </p:nvPicPr>
        <p:blipFill>
          <a:blip r:embed="rId4" cstate="print"/>
          <a:srcRect t="21622" b="5405"/>
          <a:stretch>
            <a:fillRect/>
          </a:stretch>
        </p:blipFill>
        <p:spPr>
          <a:xfrm>
            <a:off x="381000" y="838200"/>
            <a:ext cx="6781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Аппликация из круп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>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  <p:pic>
        <p:nvPicPr>
          <p:cNvPr id="6" name="Рисунок 5" descr="31 553.jpg"/>
          <p:cNvPicPr>
            <a:picLocks noChangeAspect="1"/>
          </p:cNvPicPr>
          <p:nvPr/>
        </p:nvPicPr>
        <p:blipFill>
          <a:blip r:embed="rId4" cstate="print"/>
          <a:srcRect t="1316" b="17105"/>
          <a:stretch>
            <a:fillRect/>
          </a:stretch>
        </p:blipFill>
        <p:spPr>
          <a:xfrm>
            <a:off x="304800" y="762000"/>
            <a:ext cx="6629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Аппликация из круп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>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  <p:pic>
        <p:nvPicPr>
          <p:cNvPr id="6" name="Рисунок 5" descr="31 553.jpg"/>
          <p:cNvPicPr>
            <a:picLocks noChangeAspect="1"/>
          </p:cNvPicPr>
          <p:nvPr/>
        </p:nvPicPr>
        <p:blipFill>
          <a:blip r:embed="rId4" cstate="print"/>
          <a:srcRect b="16667"/>
          <a:stretch>
            <a:fillRect/>
          </a:stretch>
        </p:blipFill>
        <p:spPr>
          <a:xfrm>
            <a:off x="228601" y="762000"/>
            <a:ext cx="7010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Аппликация из круп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               «Вот что получилось»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>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  <p:pic>
        <p:nvPicPr>
          <p:cNvPr id="6" name="Рисунок 5" descr="31 553.jpg"/>
          <p:cNvPicPr>
            <a:picLocks noChangeAspect="1"/>
          </p:cNvPicPr>
          <p:nvPr/>
        </p:nvPicPr>
        <p:blipFill>
          <a:blip r:embed="rId4" cstate="print"/>
          <a:srcRect l="10661" t="9804" r="8039" b="13725"/>
          <a:stretch>
            <a:fillRect/>
          </a:stretch>
        </p:blipFill>
        <p:spPr>
          <a:xfrm>
            <a:off x="457200" y="1447800"/>
            <a:ext cx="3810000" cy="5105400"/>
          </a:xfrm>
          <a:prstGeom prst="rect">
            <a:avLst/>
          </a:prstGeom>
        </p:spPr>
      </p:pic>
      <p:pic>
        <p:nvPicPr>
          <p:cNvPr id="7" name="Рисунок 6" descr="31 542.jpg"/>
          <p:cNvPicPr>
            <a:picLocks noChangeAspect="1"/>
          </p:cNvPicPr>
          <p:nvPr/>
        </p:nvPicPr>
        <p:blipFill>
          <a:blip r:embed="rId5" cstate="print"/>
          <a:srcRect l="14861" t="4444" r="12319" b="11111"/>
          <a:stretch>
            <a:fillRect/>
          </a:stretch>
        </p:blipFill>
        <p:spPr>
          <a:xfrm>
            <a:off x="4953000" y="1371600"/>
            <a:ext cx="3886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Сюжетно-ролевая  игра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               «В магазин за крупой.»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>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  <p:pic>
        <p:nvPicPr>
          <p:cNvPr id="6" name="Рисунок 5" descr="31 553.jpg"/>
          <p:cNvPicPr>
            <a:picLocks noChangeAspect="1"/>
          </p:cNvPicPr>
          <p:nvPr/>
        </p:nvPicPr>
        <p:blipFill>
          <a:blip r:embed="rId4" cstate="print"/>
          <a:srcRect t="5888" r="8000" b="16355"/>
          <a:stretch>
            <a:fillRect/>
          </a:stretch>
        </p:blipFill>
        <p:spPr>
          <a:xfrm>
            <a:off x="152400" y="1371600"/>
            <a:ext cx="4267200" cy="5334000"/>
          </a:xfrm>
          <a:prstGeom prst="rect">
            <a:avLst/>
          </a:prstGeom>
        </p:spPr>
      </p:pic>
      <p:pic>
        <p:nvPicPr>
          <p:cNvPr id="8" name="Рисунок 7" descr="31 556.jpg"/>
          <p:cNvPicPr>
            <a:picLocks noChangeAspect="1"/>
          </p:cNvPicPr>
          <p:nvPr/>
        </p:nvPicPr>
        <p:blipFill>
          <a:blip r:embed="rId5" cstate="print"/>
          <a:srcRect l="9875" t="10000" r="5416" b="12222"/>
          <a:stretch>
            <a:fillRect/>
          </a:stretch>
        </p:blipFill>
        <p:spPr>
          <a:xfrm>
            <a:off x="4648200" y="1371600"/>
            <a:ext cx="4343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Актуальность 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763000" cy="5562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  </a:t>
            </a:r>
            <a:r>
              <a:rPr lang="ru-RU" sz="2400" dirty="0"/>
              <a:t>В наше время стали забываться традиции русских людей. В старину даже был праздник каши. У русских князей существовал обычай – в знак примирения с врагом варить кашу. Без каши мирный договор считался недействительным. С тех пор про несговорчивых людей и говорят: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«</a:t>
            </a:r>
            <a:r>
              <a:rPr lang="ru-RU" sz="2400" dirty="0"/>
              <a:t>С ним каши не сваришь».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В </a:t>
            </a:r>
            <a:r>
              <a:rPr lang="ru-RU" sz="2400" dirty="0"/>
              <a:t>наше время стали </a:t>
            </a:r>
            <a:r>
              <a:rPr lang="ru-RU" sz="2400" dirty="0" smtClean="0"/>
              <a:t>меньше ценить                           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значение </a:t>
            </a:r>
            <a:r>
              <a:rPr lang="ru-RU" sz="2400" dirty="0"/>
              <a:t>каши </a:t>
            </a:r>
            <a:r>
              <a:rPr lang="ru-RU" sz="2400" dirty="0" smtClean="0"/>
              <a:t>для здоровья </a:t>
            </a:r>
            <a:r>
              <a:rPr lang="ru-RU" sz="2400" dirty="0"/>
              <a:t>людей и </a:t>
            </a:r>
            <a:r>
              <a:rPr lang="ru-RU" sz="2400" dirty="0" smtClean="0"/>
              <a:t>            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стали </a:t>
            </a:r>
            <a:r>
              <a:rPr lang="ru-RU" sz="2400" dirty="0"/>
              <a:t>меньше </a:t>
            </a:r>
            <a:r>
              <a:rPr lang="ru-RU" sz="2400" dirty="0" smtClean="0"/>
              <a:t>   ценить </a:t>
            </a:r>
            <a:r>
              <a:rPr lang="ru-RU" sz="2400" dirty="0"/>
              <a:t>труд людей, </a:t>
            </a:r>
            <a:r>
              <a:rPr lang="ru-RU" sz="2400" dirty="0" smtClean="0"/>
              <a:t>                                                                  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выращивающих </a:t>
            </a:r>
            <a:r>
              <a:rPr lang="ru-RU" sz="2400" dirty="0"/>
              <a:t>злаковые для </a:t>
            </a:r>
            <a:r>
              <a:rPr lang="ru-RU" sz="2400" dirty="0" smtClean="0"/>
              <a:t>народа.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Рисунок 4" descr="bundle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772" y="3429000"/>
            <a:ext cx="182297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Дидактическая игра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               «Узнай на ощупь»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>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  <p:pic>
        <p:nvPicPr>
          <p:cNvPr id="6" name="Рисунок 5" descr="31 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000" y="1371600"/>
            <a:ext cx="4127599" cy="5334000"/>
          </a:xfrm>
          <a:prstGeom prst="rect">
            <a:avLst/>
          </a:prstGeom>
        </p:spPr>
      </p:pic>
      <p:pic>
        <p:nvPicPr>
          <p:cNvPr id="8" name="Рисунок 7" descr="31 5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5900" y="1371600"/>
            <a:ext cx="43180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Выводы  и итог работы по проекту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0392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  В ходе проекта дети научились различать и называть каши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Получили знания о том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 что все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виды каш полезны и питательны,  помогут  стать здоровыми, сильными и красивыми.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 Одним словом можно уверенно сказать,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«Ешьте больше каши – будете здоровы!»</a:t>
            </a:r>
          </a:p>
          <a:p>
            <a:pPr>
              <a:buNone/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dirty="0" smtClean="0"/>
              <a:t>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9" name="Рисунок 8" descr="M3v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343400"/>
            <a:ext cx="3657600" cy="1981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416" y="1371600"/>
            <a:ext cx="910858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 внимание!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Паспорт проекта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03920" cy="4572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Проблема:</a:t>
            </a:r>
            <a:r>
              <a:rPr lang="ru-RU" sz="2400" dirty="0" smtClean="0"/>
              <a:t> </a:t>
            </a:r>
            <a:r>
              <a:rPr lang="ru-RU" sz="2400" dirty="0"/>
              <a:t>недостаточные представления о каше, крупе; о пути, который проходит каша, прежде чем попасть на </a:t>
            </a:r>
            <a:r>
              <a:rPr lang="ru-RU" sz="2400" dirty="0" smtClean="0"/>
              <a:t>стол.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Вид проекта:</a:t>
            </a:r>
            <a:r>
              <a:rPr lang="ru-RU" sz="2400" dirty="0" smtClean="0"/>
              <a:t> познавательный</a:t>
            </a:r>
          </a:p>
          <a:p>
            <a:r>
              <a:rPr lang="ru-RU" sz="2400" b="1" dirty="0" smtClean="0"/>
              <a:t>Продолжительность проекта:</a:t>
            </a:r>
            <a:r>
              <a:rPr lang="ru-RU" sz="2400" dirty="0" smtClean="0"/>
              <a:t> краткосрочный.</a:t>
            </a:r>
          </a:p>
          <a:p>
            <a:r>
              <a:rPr lang="ru-RU" sz="2400" b="1" dirty="0" smtClean="0"/>
              <a:t>Участники проекта:</a:t>
            </a:r>
            <a:r>
              <a:rPr lang="ru-RU" sz="2400" dirty="0" smtClean="0"/>
              <a:t> дети старшей и подготовительной группы , воспитатель,  родители воспитанников.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10345" r="4348" b="3448"/>
          <a:stretch>
            <a:fillRect/>
          </a:stretch>
        </p:blipFill>
        <p:spPr>
          <a:xfrm>
            <a:off x="2819400" y="4191000"/>
            <a:ext cx="3581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Цели и задачи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914400"/>
            <a:ext cx="850392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Цель.</a:t>
            </a:r>
          </a:p>
          <a:p>
            <a:pPr marL="0" indent="0">
              <a:buNone/>
            </a:pPr>
            <a:r>
              <a:rPr lang="ru-RU" sz="2400" i="1" dirty="0" smtClean="0"/>
              <a:t>  </a:t>
            </a:r>
            <a:r>
              <a:rPr lang="ru-RU" sz="2400" i="1" dirty="0"/>
              <a:t>Расширить представления детей о видах каш, круп, их значении для здоровья человека. </a:t>
            </a:r>
            <a:endParaRPr lang="ru-RU" sz="2400" i="1" dirty="0" smtClean="0"/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Расширить представление детей о каше как о традиционном русском блюде, его пользе для здоровья;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с тем, откуда каша на стол пришла, откуда берется крупа;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Научить в игровой форме варить кашу;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Активизировать и обогатить словарный запас детей;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Воспитывать уважение к людям труда, к труду людей, которые выращивают злаковые культуры;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Воспитывать бережное отношение к своему здоро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вью. </a:t>
            </a: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 smtClean="0"/>
          </a:p>
          <a:p>
            <a:endParaRPr lang="ru-RU" sz="2400" dirty="0"/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467600" y="5257800"/>
            <a:ext cx="15240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Предполагаемый результат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43000"/>
            <a:ext cx="8503920" cy="4956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 - Ребенок </a:t>
            </a:r>
            <a:r>
              <a:rPr lang="ru-RU" sz="2800" dirty="0"/>
              <a:t>должен получить первичные представления о зерновых культурах, крупах и кашах, получаемых из них</a:t>
            </a:r>
            <a:r>
              <a:rPr lang="ru-RU" sz="2800" dirty="0" smtClean="0"/>
              <a:t>;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-     Уметь </a:t>
            </a:r>
            <a:r>
              <a:rPr lang="ru-RU" sz="2800" dirty="0"/>
              <a:t>различать и называть каши;</a:t>
            </a:r>
          </a:p>
          <a:p>
            <a:pPr marL="0" indent="0" algn="just">
              <a:buNone/>
            </a:pPr>
            <a:r>
              <a:rPr lang="ru-RU" sz="2800" dirty="0" smtClean="0"/>
              <a:t>-     Полюбить </a:t>
            </a:r>
            <a:r>
              <a:rPr lang="ru-RU" sz="2800" dirty="0"/>
              <a:t>каши за их вкусность и полезность.</a:t>
            </a:r>
          </a:p>
          <a:p>
            <a:pPr marL="0" indent="0" algn="just">
              <a:buNone/>
            </a:pPr>
            <a:endParaRPr lang="ru-RU" sz="2800" dirty="0"/>
          </a:p>
          <a:p>
            <a:endParaRPr lang="ru-RU" sz="2800" dirty="0"/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4724400" y="4191000"/>
            <a:ext cx="28956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Работа</a:t>
            </a:r>
            <a:r>
              <a:rPr lang="ru-RU" b="1" dirty="0" smtClean="0"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 родителями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>
            <a:normAutofit/>
          </a:bodyPr>
          <a:lstStyle/>
          <a:p>
            <a:r>
              <a:rPr lang="ru-RU" sz="2800" dirty="0"/>
              <a:t>- Консультация для родителей «Значение каши в жизни человека</a:t>
            </a:r>
            <a:r>
              <a:rPr lang="ru-RU" sz="2800" dirty="0" smtClean="0"/>
              <a:t>».</a:t>
            </a:r>
          </a:p>
          <a:p>
            <a:endParaRPr lang="ru-RU" sz="2800" dirty="0"/>
          </a:p>
          <a:p>
            <a:r>
              <a:rPr lang="ru-RU" sz="2800" dirty="0"/>
              <a:t>- Буклеты для родителей «Советы по приготовлению каши» </a:t>
            </a:r>
          </a:p>
          <a:p>
            <a:endParaRPr lang="ru-RU" sz="2800" dirty="0"/>
          </a:p>
          <a:p>
            <a:r>
              <a:rPr lang="ru-RU" sz="2800" dirty="0" smtClean="0"/>
              <a:t>Консультация «Что почитать детям о каше».</a:t>
            </a:r>
          </a:p>
          <a:p>
            <a:pPr>
              <a:buNone/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6494505" y="5194986"/>
            <a:ext cx="17526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Опытно-экспериментальная деятельность</a:t>
            </a:r>
            <a:b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  <p:pic>
        <p:nvPicPr>
          <p:cNvPr id="7" name="Рисунок 6" descr="31 550.jpg"/>
          <p:cNvPicPr>
            <a:picLocks noChangeAspect="1"/>
          </p:cNvPicPr>
          <p:nvPr/>
        </p:nvPicPr>
        <p:blipFill>
          <a:blip r:embed="rId4" cstate="print"/>
          <a:srcRect b="7273"/>
          <a:stretch>
            <a:fillRect/>
          </a:stretch>
        </p:blipFill>
        <p:spPr>
          <a:xfrm>
            <a:off x="5105400" y="1371600"/>
            <a:ext cx="3276600" cy="3886200"/>
          </a:xfrm>
          <a:prstGeom prst="rect">
            <a:avLst/>
          </a:prstGeom>
        </p:spPr>
      </p:pic>
      <p:pic>
        <p:nvPicPr>
          <p:cNvPr id="8" name="Рисунок 7" descr="31 551.jpg"/>
          <p:cNvPicPr>
            <a:picLocks noChangeAspect="1"/>
          </p:cNvPicPr>
          <p:nvPr/>
        </p:nvPicPr>
        <p:blipFill>
          <a:blip r:embed="rId5" cstate="print"/>
          <a:srcRect b="11111"/>
          <a:stretch>
            <a:fillRect/>
          </a:stretch>
        </p:blipFill>
        <p:spPr>
          <a:xfrm>
            <a:off x="304800" y="990600"/>
            <a:ext cx="4419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Опытно-экспериментальная деятельность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  <p:pic>
        <p:nvPicPr>
          <p:cNvPr id="9" name="Рисунок 8" descr="31 547.jpg"/>
          <p:cNvPicPr>
            <a:picLocks noChangeAspect="1"/>
          </p:cNvPicPr>
          <p:nvPr/>
        </p:nvPicPr>
        <p:blipFill>
          <a:blip r:embed="rId4" cstate="print"/>
          <a:srcRect b="12222"/>
          <a:stretch>
            <a:fillRect/>
          </a:stretch>
        </p:blipFill>
        <p:spPr>
          <a:xfrm>
            <a:off x="533400" y="1066800"/>
            <a:ext cx="6400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Опытно-экспериментальная деятельность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MC900414894[1]"/>
          <p:cNvPicPr/>
          <p:nvPr/>
        </p:nvPicPr>
        <p:blipFill>
          <a:blip r:embed="rId3" cstate="print"/>
          <a:srcRect l="16925" b="23035"/>
          <a:stretch>
            <a:fillRect/>
          </a:stretch>
        </p:blipFill>
        <p:spPr bwMode="auto">
          <a:xfrm>
            <a:off x="7391400" y="5257800"/>
            <a:ext cx="1752600" cy="1295400"/>
          </a:xfrm>
          <a:prstGeom prst="rect">
            <a:avLst/>
          </a:prstGeom>
          <a:noFill/>
        </p:spPr>
      </p:pic>
      <p:pic>
        <p:nvPicPr>
          <p:cNvPr id="8" name="Рисунок 7" descr="31 551.jpg"/>
          <p:cNvPicPr>
            <a:picLocks noChangeAspect="1"/>
          </p:cNvPicPr>
          <p:nvPr/>
        </p:nvPicPr>
        <p:blipFill>
          <a:blip r:embed="rId4" cstate="print"/>
          <a:srcRect b="8108"/>
          <a:stretch>
            <a:fillRect/>
          </a:stretch>
        </p:blipFill>
        <p:spPr>
          <a:xfrm>
            <a:off x="406658" y="990600"/>
            <a:ext cx="667994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1315</TotalTime>
  <Words>416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Муниципальное бюджетное дошкольное образовательное учреждение   детский сад №73 </vt:lpstr>
      <vt:lpstr>Актуальность </vt:lpstr>
      <vt:lpstr>Паспорт проекта</vt:lpstr>
      <vt:lpstr>Цели и задачи</vt:lpstr>
      <vt:lpstr>Предполагаемый результат</vt:lpstr>
      <vt:lpstr>Работа с родителями</vt:lpstr>
      <vt:lpstr>Опытно-экспериментальная деятельность  </vt:lpstr>
      <vt:lpstr>          Опытно-экспериментальная деятельность  </vt:lpstr>
      <vt:lpstr>Опытно-экспериментальная деятельность  </vt:lpstr>
      <vt:lpstr>Опытно-экспериментальная деятельность  </vt:lpstr>
      <vt:lpstr>Опытно-экспериментальная деятельность  </vt:lpstr>
      <vt:lpstr>Презентация PowerPoint</vt:lpstr>
      <vt:lpstr>Экскурсия на кухню детского сада  «Как нам готовят кашу»</vt:lpstr>
      <vt:lpstr>Интервью с медсестрой детского сада  «Чем полезна каша для детей»</vt:lpstr>
      <vt:lpstr>Чтение художественной литературы  </vt:lpstr>
      <vt:lpstr>Аппликация из круп  </vt:lpstr>
      <vt:lpstr>Аппликация из круп  </vt:lpstr>
      <vt:lpstr>  Аппликация из круп                                        «Вот что получилось»  </vt:lpstr>
      <vt:lpstr>  Сюжетно-ролевая  игра                                        «В магазин за крупой.»  </vt:lpstr>
      <vt:lpstr>  Дидактическая игра                                        «Узнай на ощупь»  </vt:lpstr>
      <vt:lpstr>Выводы  и итог работы по проекту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erina</dc:creator>
  <cp:lastModifiedBy>инесса</cp:lastModifiedBy>
  <cp:revision>62</cp:revision>
  <dcterms:created xsi:type="dcterms:W3CDTF">2006-08-16T00:00:00Z</dcterms:created>
  <dcterms:modified xsi:type="dcterms:W3CDTF">2022-08-08T06:38:43Z</dcterms:modified>
</cp:coreProperties>
</file>