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embeddedFontLst>
    <p:embeddedFont>
      <p:font typeface="Comic Sans MS" pitchFamily="66" charset="0"/>
      <p:regular r:id="rId21"/>
      <p:bold r:id="rId22"/>
    </p:embeddedFon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Boyarsky"/>
      <p:boldItalic r:id="rId27"/>
    </p:embeddedFont>
    <p:embeddedFont>
      <p:font typeface="Georgia" pitchFamily="18" charset="0"/>
      <p:regular r:id="rId28"/>
      <p:bold r:id="rId29"/>
      <p:italic r:id="rId30"/>
      <p:boldItalic r:id="rId31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660"/>
  </p:normalViewPr>
  <p:slideViewPr>
    <p:cSldViewPr>
      <p:cViewPr varScale="1">
        <p:scale>
          <a:sx n="99" d="100"/>
          <a:sy n="99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3CF2738-6ED1-4765-B321-991F12074832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B441F9-5053-4494-AB6F-0B66FF2F8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CFD7C-7569-4D2C-8DDA-DFD820BB7022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A25A6-F9B0-4FA8-A1BC-229A4B60C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1CBE2-8401-4175-AFAD-7849239F2557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FCF84-D212-48EB-BFFD-DD41F0EB5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D1D8A-7935-46D6-97D5-CB3DB4AC6E7C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0E9E-2413-4907-BF2A-F5716BB21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F374F-9486-4228-A6EA-F9C5E502A399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E1DBE-8EF0-4CE8-A013-23ADB9AE1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D2B17-3807-4847-A48E-2B406C44726F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686AF-7FD9-4C87-9C1D-AD7F445FB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6A05E-9494-4559-B883-14B5836B057F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F8DC-F7A8-4ADB-806F-FE5DA3C02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9AFB6-2328-4854-AC64-05239459A4EF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278D5-C936-42E1-8A6C-F9B6B1E6B6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C9F-4298-47FE-AFD0-F14ABE0162A4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2BACF-E539-42E9-A47F-D1891159B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B3B55-8A56-42D8-A4A7-887638D12C96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496C2-9AB8-42A9-9004-570374D74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2E338-7550-425A-8AB3-9F602F1E40CE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36D28-29C7-4693-9C24-C482320F3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81F25-1B45-4133-8AE4-ED38A62B1750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33B93-40E7-4B94-B990-83A8F92ED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D93601-2174-4DA9-8F68-8AD3D85E9C99}" type="datetimeFigureOut">
              <a:rPr lang="ru-RU"/>
              <a:pPr>
                <a:defRPr/>
              </a:pPr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10E90D-C0D9-4EA3-8CC6-37DE03A2C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000364" y="2857496"/>
            <a:ext cx="2928958" cy="928693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Игра</a:t>
            </a:r>
            <a:endParaRPr lang="ru-RU" sz="66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500034" y="3929066"/>
            <a:ext cx="8358246" cy="221457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«Человек и природа»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2052" name="Рисунок 33" descr="derev47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75" y="142875"/>
            <a:ext cx="1079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34" descr="elky56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" y="0"/>
            <a:ext cx="114776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35" descr="palma2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42875"/>
            <a:ext cx="10112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37" descr="tcvet1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38" y="142875"/>
            <a:ext cx="11461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6" name="Группа 10"/>
          <p:cNvGrpSpPr>
            <a:grpSpLocks/>
          </p:cNvGrpSpPr>
          <p:nvPr/>
        </p:nvGrpSpPr>
        <p:grpSpPr bwMode="auto">
          <a:xfrm>
            <a:off x="1143000" y="931863"/>
            <a:ext cx="1412875" cy="1935162"/>
            <a:chOff x="1142976" y="931612"/>
            <a:chExt cx="1412185" cy="1936090"/>
          </a:xfrm>
        </p:grpSpPr>
        <p:sp>
          <p:nvSpPr>
            <p:cNvPr id="10" name="Овал 9"/>
            <p:cNvSpPr/>
            <p:nvPr/>
          </p:nvSpPr>
          <p:spPr>
            <a:xfrm>
              <a:off x="1142976" y="1565780"/>
              <a:ext cx="1357322" cy="1301922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061" name="Рисунок 38" descr="tcvet12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85852" y="1643050"/>
              <a:ext cx="114697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Стрелка вниз 41"/>
            <p:cNvSpPr/>
            <p:nvPr/>
          </p:nvSpPr>
          <p:spPr>
            <a:xfrm rot="2237683">
              <a:off x="2159683" y="931612"/>
              <a:ext cx="395478" cy="895575"/>
            </a:xfrm>
            <a:prstGeom prst="down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215063" y="6357938"/>
            <a:ext cx="30384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spc="250" dirty="0" smtClean="0">
                <a:solidFill>
                  <a:schemeClr val="bg1"/>
                </a:solidFill>
                <a:latin typeface="Boyarsky" pitchFamily="33" charset="0"/>
              </a:rPr>
              <a:t>Сапожок М.В.</a:t>
            </a:r>
            <a:endParaRPr lang="ru-RU" sz="2000" b="1" i="1" spc="250" dirty="0">
              <a:solidFill>
                <a:schemeClr val="bg1"/>
              </a:solidFill>
              <a:latin typeface="Boyarsky" pitchFamily="3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14282" y="142852"/>
            <a:ext cx="8715436" cy="181588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9. Осенью листья многих деревьев меняют цвет: краснеют, желтеют. На какой фотографии изображены ветки дерева, у которого </a:t>
            </a:r>
            <a:r>
              <a:rPr lang="ru-RU" sz="2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листья осенью желтеют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?</a:t>
            </a: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6" name="Рисунок 5" descr="chajn4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57752" y="1928802"/>
            <a:ext cx="216376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da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072330" y="1928802"/>
            <a:ext cx="198437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ananas1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571736" y="1928802"/>
            <a:ext cx="2214578" cy="198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vipech2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42844" y="1928802"/>
            <a:ext cx="2357454" cy="199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8.97317E-7 L -0.18889 0.361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1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57158" y="142852"/>
            <a:ext cx="8572560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10. КАКОЙ ИЗ  ОВОЩЕЙ В СКАЗКЕ «ЗОЛУШКА» ВОЛШЕБНИЦА ПРЕВРАТИЛА В КАРЕТУ?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6" name="Рисунок 5" descr="a2ccb854765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57752" y="1785926"/>
            <a:ext cx="20002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a097f4e41a1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072330" y="1857364"/>
            <a:ext cx="1928813" cy="20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7ab47fcca9e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428860" y="1785926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d8aeedba7b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42844" y="1785926"/>
            <a:ext cx="20717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22109E-6 L 0.33177 0.355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" y="1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85720" y="142852"/>
            <a:ext cx="8643998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11. На завтрак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аня ел манную кашу, которую мама сварила из манной крупы. Из чего делают манную крупу?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6" name="Рисунок 5" descr="8d832e6c07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00298" y="2214554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kenga0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4877" y="2214554"/>
            <a:ext cx="2071702" cy="17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5cc4a70cf59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929454" y="2214554"/>
            <a:ext cx="2068604" cy="1785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2118376dfdb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42844" y="2214554"/>
            <a:ext cx="2249488" cy="179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s_2015_3 - копия (6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4786322"/>
            <a:ext cx="2500330" cy="168593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94265E-7 L 0.08195 0.319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16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42844" y="142852"/>
            <a:ext cx="8858312" cy="181588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12. На картинах русских художников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Саврасова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, Поленова,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евитана и Шишкина изображены разные времена года. На какой картине художник изобразил зиму?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9" name="Рисунок 8" descr="985a5b208ac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00232" y="2000240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981ce3ce85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715140" y="2000240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6c7f1d816db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286248" y="2000240"/>
            <a:ext cx="235745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0fca76a4040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42844" y="2000240"/>
            <a:ext cx="178595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6.56799E-7 L -0.39879 0.324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1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42844" y="142852"/>
            <a:ext cx="8786874" cy="206210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12. В сказке «Двенадцать месяцев» злая мачеха зимой отправила падчерицу в лес. Что мачеха приказала ей собрать в лесу?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28926" y="428623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6" name="Рисунок 5" descr="2504f1a734a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2143116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b51cc2d21df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4876" y="2143116"/>
            <a:ext cx="221457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7b17be309f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000892" y="2143116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429455e5c6b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357422" y="2143116"/>
            <a:ext cx="221457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6.56799E-7 L -0.16805 0.335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" y="1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85720" y="142852"/>
            <a:ext cx="8715436" cy="120032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14. Следы какого животного не встретишь зимой в лесу?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6" name="Рисунок 5" descr="0eff325c500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00298" y="1714488"/>
            <a:ext cx="20717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32b26d78dd7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4876" y="1714488"/>
            <a:ext cx="2143140" cy="214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62848a88ea5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929454" y="1714488"/>
            <a:ext cx="2091748" cy="214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cf15683671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42845" y="1714488"/>
            <a:ext cx="22145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19056E-6 L 0.32396 0.355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1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42844" y="142852"/>
            <a:ext cx="8786874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15. На рисунках Любови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Новосёловой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изображены зимние забавы детей. Чем дети могут заниматься только зимой?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28926" y="4143380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6" name="Рисунок 5" descr="3c2b1d970d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00298" y="1714488"/>
            <a:ext cx="2071702" cy="23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6287e035a08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4876" y="1714488"/>
            <a:ext cx="214314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77667e2abed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929454" y="1714488"/>
            <a:ext cx="207170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odeg1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42844" y="1714488"/>
            <a:ext cx="221457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8.97317E-7 L -0.41042 0.361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" y="1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857356" y="1428736"/>
            <a:ext cx="5500726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Ты молодец !</a:t>
            </a:r>
          </a:p>
        </p:txBody>
      </p:sp>
      <p:sp>
        <p:nvSpPr>
          <p:cNvPr id="16" name="Управляющая кнопка: далее 15">
            <a:hlinkClick r:id="" action="ppaction://hlinkshowjump?jump=endshow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785918" y="428604"/>
            <a:ext cx="5500726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Интернет-ресурсы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1071563" y="2000250"/>
            <a:ext cx="202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70C0"/>
                </a:solidFill>
                <a:latin typeface="Calibri" pitchFamily="34" charset="0"/>
              </a:rPr>
              <a:t>http://lenagold.ru/</a:t>
            </a:r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1071563" y="2714625"/>
            <a:ext cx="7429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Calibri" pitchFamily="34" charset="0"/>
              </a:rPr>
              <a:t>http://900igr.net/Detskie_prezentatsii/Biologija.Eda/kartinki_dlja_detej/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14625" y="4929188"/>
            <a:ext cx="6215063" cy="13388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Автор презентации: </a:t>
            </a:r>
            <a:r>
              <a:rPr lang="ru-RU" dirty="0" smtClean="0">
                <a:solidFill>
                  <a:srgbClr val="0070C0"/>
                </a:solidFill>
                <a:latin typeface="+mn-lt"/>
              </a:rPr>
              <a:t>Сапожок  Марина Викторовна</a:t>
            </a:r>
            <a:endParaRPr lang="ru-RU" dirty="0">
              <a:solidFill>
                <a:srgbClr val="0070C0"/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Место работы: </a:t>
            </a:r>
            <a:r>
              <a:rPr lang="ru-RU" dirty="0" smtClean="0">
                <a:solidFill>
                  <a:srgbClr val="0070C0"/>
                </a:solidFill>
                <a:latin typeface="+mn-lt"/>
              </a:rPr>
              <a:t>МБДОУ </a:t>
            </a:r>
            <a:r>
              <a:rPr lang="ru-RU" dirty="0" err="1" smtClean="0">
                <a:solidFill>
                  <a:srgbClr val="0070C0"/>
                </a:solidFill>
                <a:latin typeface="+mn-lt"/>
              </a:rPr>
              <a:t>д</a:t>
            </a:r>
            <a:r>
              <a:rPr lang="ru-RU" dirty="0" smtClean="0">
                <a:solidFill>
                  <a:srgbClr val="0070C0"/>
                </a:solidFill>
                <a:latin typeface="+mn-lt"/>
              </a:rPr>
              <a:t>/с № 73</a:t>
            </a:r>
            <a:endParaRPr lang="ru-RU" dirty="0">
              <a:solidFill>
                <a:srgbClr val="0070C0"/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Должность : </a:t>
            </a:r>
            <a:r>
              <a:rPr lang="ru-RU" dirty="0" smtClean="0">
                <a:solidFill>
                  <a:srgbClr val="0070C0"/>
                </a:solidFill>
                <a:latin typeface="+mn-lt"/>
              </a:rPr>
              <a:t>воспитатель</a:t>
            </a:r>
            <a:endParaRPr lang="ru-RU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1214414" y="3357562"/>
            <a:ext cx="7429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ru-RU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1214414" y="3357562"/>
            <a:ext cx="7429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www.konkurs-chip.ru</a:t>
            </a:r>
            <a:r>
              <a:rPr lang="ru-RU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ru-RU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osh1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00298" y="1428736"/>
            <a:ext cx="2293937" cy="235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mysh12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1428736"/>
            <a:ext cx="242886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obaka6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072330" y="1428736"/>
            <a:ext cx="2071670" cy="237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415477" y="4168921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7" name="Рисунок 6" descr="malina07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857752" y="1428736"/>
            <a:ext cx="214314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928662" y="142852"/>
            <a:ext cx="7286676" cy="107721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1.Какое из этих явлений ты не увидишь весной?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09066E-6 L -0.17309 0.3677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18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anan17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429124" y="2285992"/>
            <a:ext cx="2071702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jablok1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2844" y="2285992"/>
            <a:ext cx="19288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vish0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214546" y="2285992"/>
            <a:ext cx="2000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42844" y="142852"/>
            <a:ext cx="6143668" cy="107721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2.Какие плоды вырастут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на этой ветке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?</a:t>
            </a: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15477" y="4168921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12" name="Рисунок 11" descr="shlap11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858016" y="2265913"/>
            <a:ext cx="2143125" cy="173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" name="Рисунок 16" descr="ds_2015_1 - копия (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57884" y="142852"/>
            <a:ext cx="3143272" cy="21431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79186E-6 C -0.0007 0.04116 0.00226 0.08256 -0.00955 0.12187 C -0.01042 0.13182 -0.01129 0.14361 -0.01667 0.1524 C -0.02431 0.16443 -0.03403 0.1746 -0.04167 0.18709 C -0.04497 0.19241 -0.04965 0.19611 -0.05365 0.20074 L -0.05365 0.20097 C -0.06007 0.21299 -0.07743 0.2271 -0.08924 0.22987 C -0.09445 0.23288 -0.09931 0.23543 -0.10486 0.23704 C -0.11684 0.24815 -0.10469 0.23866 -0.11667 0.24375 C -0.12135 0.24583 -0.12517 0.25023 -0.12986 0.25208 C -0.13368 0.25346 -0.13785 0.25346 -0.14167 0.25485 C -0.17188 0.26572 -0.20434 0.2722 -0.23576 0.27567 C -0.26667 0.2833 -0.29844 0.28746 -0.32986 0.29093 C -0.36667 0.29486 -0.34566 0.29162 -0.37257 0.29625 C -0.38056 0.29764 -0.39653 0.30064 -0.39653 0.30087 " pathEditMode="relative" rAng="0" ptsTypes="ffffFfffffffff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15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85720" y="142852"/>
            <a:ext cx="8643998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3.Весной птицы высиживают птенцов. Какое из этих гнёзд построили ласточки ?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" name="Рисунок 16" descr="пояс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00298" y="1643050"/>
            <a:ext cx="200026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tcvet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2844" y="1643050"/>
            <a:ext cx="2159000" cy="18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tcvet8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643438" y="1643050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23" name="Рисунок 22" descr="roza4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929454" y="1643050"/>
            <a:ext cx="20716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09898E-6 L 0.09358 0.4081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28596" y="142852"/>
            <a:ext cx="8429684" cy="107721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4. На какой картинке изображён суслик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?</a:t>
            </a: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10" name="Рисунок 9" descr="obez1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52255" y="1500174"/>
            <a:ext cx="206288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kenga0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855426" y="1500174"/>
            <a:ext cx="2074292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tigr2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42844" y="1500175"/>
            <a:ext cx="20516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tehno0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357422" y="1500174"/>
            <a:ext cx="2214577" cy="214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09898E-6 L 0.08177 0.3871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1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42844" y="142852"/>
            <a:ext cx="8858312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5.Манечка гуляла по лесу и фотографировала грибы. Какой из этих грибов нельзя употреблять в пищу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?</a:t>
            </a: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22" name="Рисунок 21" descr="odeg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58016" y="1857364"/>
            <a:ext cx="211737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roza2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4876" y="1857364"/>
            <a:ext cx="206998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tcvet10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428860" y="1857364"/>
            <a:ext cx="22145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tcvet11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42844" y="1857365"/>
            <a:ext cx="2189145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-0.0007 L -0.39722 0.371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" y="18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42844" y="142852"/>
            <a:ext cx="8786874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6. Весной, летом и осенью в сельской местности выращивают зерно. На какой фотографии показано действие, которое не относится к процессу выращивания зерна?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10" name="Рисунок 9" descr="kury1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1785926"/>
            <a:ext cx="22860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nasek2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500298" y="1785926"/>
            <a:ext cx="2214578" cy="200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popug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857753" y="1785926"/>
            <a:ext cx="214314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utka7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072299" y="1785926"/>
            <a:ext cx="207170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54209E-6 L 0.07414 0.376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1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42844" y="142852"/>
            <a:ext cx="8786874" cy="138499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7.Летом люди часто купаются и катаются на лодках. На каком рисунке мальчик правильно ведёт себя в лодке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?</a:t>
            </a: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11" name="Рисунок 10" descr="derev4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14876" y="2000240"/>
            <a:ext cx="2071702" cy="176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elky5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929454" y="2000240"/>
            <a:ext cx="2071702" cy="17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palma2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42844" y="2000240"/>
            <a:ext cx="2071702" cy="178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tcvet1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500298" y="2000240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8.97317E-7 L 0.07396 0.350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17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42844" y="142852"/>
            <a:ext cx="8786874" cy="138499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8. На каком из этих рисунков художника-иллюстратора Любови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Новосёловой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изображена не осень, а другое время года?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928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4143380"/>
            <a:ext cx="1807188" cy="2335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10" name="Рисунок 9" descr="babochka26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1643050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kosh1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72000" y="1643050"/>
            <a:ext cx="207170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nasek3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858016" y="1643050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nasek3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357422" y="1643050"/>
            <a:ext cx="207170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19056E-6 L -0.1526 0.376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1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314</Words>
  <Application>Microsoft Office PowerPoint</Application>
  <PresentationFormat>Экран (4:3)</PresentationFormat>
  <Paragraphs>43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Comic Sans MS</vt:lpstr>
      <vt:lpstr>Calibri</vt:lpstr>
      <vt:lpstr>Boyarsky</vt:lpstr>
      <vt:lpstr>Georgia</vt:lpstr>
      <vt:lpstr>Тема Office</vt:lpstr>
      <vt:lpstr>Игра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«Что лишнее?»</dc:title>
  <dc:creator>Admin</dc:creator>
  <cp:lastModifiedBy>Марина</cp:lastModifiedBy>
  <cp:revision>62</cp:revision>
  <dcterms:created xsi:type="dcterms:W3CDTF">2010-03-03T19:48:55Z</dcterms:created>
  <dcterms:modified xsi:type="dcterms:W3CDTF">2016-03-14T16:44:27Z</dcterms:modified>
</cp:coreProperties>
</file>