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4" r:id="rId7"/>
    <p:sldId id="260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1968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8414E-030E-4055-BAD1-9F849114E634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CC0F3-D13A-4D8B-A54D-EE9EF5E2A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CC0F3-D13A-4D8B-A54D-EE9EF5E2A4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3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684" y="188640"/>
            <a:ext cx="8496944" cy="28803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МБДОУ детский сад № 73 отмечает государственный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</a:rPr>
              <a:t>праздник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effectLst/>
              </a:rPr>
              <a:t> — 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</a:rPr>
              <a:t>День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</a:rPr>
              <a:t>России</a:t>
            </a:r>
            <a:r>
              <a:rPr lang="ru-RU" sz="4000" b="0" dirty="0">
                <a:solidFill>
                  <a:schemeClr val="accent1">
                    <a:lumMod val="50000"/>
                  </a:schemeClr>
                </a:solidFill>
                <a:effectLst/>
              </a:rPr>
              <a:t>.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Psychology\Desktop\Сайт\12 июня день флага\20220610_100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5" b="13131"/>
          <a:stretch/>
        </p:blipFill>
        <p:spPr bwMode="auto">
          <a:xfrm flipV="1">
            <a:off x="251520" y="2078570"/>
            <a:ext cx="8571436" cy="46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59857"/>
      </p:ext>
    </p:extLst>
  </p:cSld>
  <p:clrMapOvr>
    <a:masterClrMapping/>
  </p:clrMapOvr>
  <p:transition spd="slow" advClick="0" advTm="410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1143000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</a:rPr>
              <a:t>Спасибо за внимание!</a:t>
            </a:r>
            <a:endParaRPr lang="ru-RU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8" name="Picture 2" descr="C:\Users\Psychology\Desktop\Сайт\12 июня день флага\20220610_093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15302"/>
          <a:stretch/>
        </p:blipFill>
        <p:spPr bwMode="auto">
          <a:xfrm flipV="1">
            <a:off x="524205" y="1923391"/>
            <a:ext cx="8296267" cy="458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4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56"/>
    </mc:Choice>
    <mc:Fallback>
      <p:transition spd="slow" advClick="0" advTm="71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91880" y="404664"/>
            <a:ext cx="5498146" cy="322126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/>
              <a:t>Сегодня мы празднуем замечательный праздник – День России! День нашей любимой Родины!</a:t>
            </a:r>
          </a:p>
        </p:txBody>
      </p:sp>
      <p:pic>
        <p:nvPicPr>
          <p:cNvPr id="2050" name="Picture 2" descr="C:\Users\Psychology\Desktop\Сайт\12 июня день флага\20220609_10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t="21349"/>
          <a:stretch/>
        </p:blipFill>
        <p:spPr bwMode="auto">
          <a:xfrm flipH="1" flipV="1">
            <a:off x="260726" y="404664"/>
            <a:ext cx="2871114" cy="21271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sychology\Desktop\Сайт\12 июня день флага\20220610_0933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2" r="22828" b="17090"/>
          <a:stretch/>
        </p:blipFill>
        <p:spPr bwMode="auto">
          <a:xfrm flipH="1" flipV="1">
            <a:off x="899592" y="2996952"/>
            <a:ext cx="7653441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75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8"/>
    </mc:Choice>
    <mc:Fallback>
      <p:transition spd="slow" advClick="0" advTm="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5164" y="188640"/>
            <a:ext cx="7920880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/>
              <a:t>песня  «Моя Россия</a:t>
            </a:r>
            <a:r>
              <a:rPr lang="ru-RU" sz="2400" b="1" dirty="0" smtClean="0"/>
              <a:t>»</a:t>
            </a:r>
            <a:endParaRPr lang="ru-RU" sz="1600" dirty="0"/>
          </a:p>
        </p:txBody>
      </p:sp>
      <p:pic>
        <p:nvPicPr>
          <p:cNvPr id="3074" name="Picture 2" descr="C:\Users\Psychology\Desktop\Сайт\12 июня день флага\20220610_093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90872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sychology\Desktop\Сайт\12 июня день флага\20220610_0937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211960" y="299695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638" y="49411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Солисты вокальной группы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42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338"/>
    </mc:Choice>
    <mc:Fallback>
      <p:transition spd="slow" advClick="0" advTm="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12101" y="260648"/>
            <a:ext cx="6400800" cy="9692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/>
              <a:t>Игра: «Передай матрешку»</a:t>
            </a:r>
          </a:p>
        </p:txBody>
      </p:sp>
      <p:pic>
        <p:nvPicPr>
          <p:cNvPr id="5123" name="Picture 3" descr="C:\Users\Psychology\Desktop\Сайт\12 июня день флага\20220610_094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83671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sychology\Desktop\Сайт\12 июня день флага\20220610_094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88432" y="3068960"/>
            <a:ext cx="5255568" cy="39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28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18"/>
    </mc:Choice>
    <mc:Fallback>
      <p:transition spd="slow" advClick="0" advTm="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sychology\Desktop\Сайт\12 июня день флага\20220610_0947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9" r="17709"/>
          <a:stretch/>
        </p:blipFill>
        <p:spPr bwMode="auto">
          <a:xfrm flipV="1">
            <a:off x="251520" y="1052736"/>
            <a:ext cx="8640960" cy="52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sz="quarter" idx="13"/>
          </p:nvPr>
        </p:nvSpPr>
        <p:spPr>
          <a:xfrm>
            <a:off x="1371600" y="300812"/>
            <a:ext cx="6400800" cy="9692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/>
              <a:t>Игра: «Быстрый всадник!»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23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698"/>
    </mc:Choice>
    <mc:Fallback>
      <p:transition spd="slow" advClick="0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sychology\Downloads\WhatsApp Image 2022-06-10 at 11.42.0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9"/>
          <a:stretch/>
        </p:blipFill>
        <p:spPr bwMode="auto">
          <a:xfrm>
            <a:off x="410871" y="548680"/>
            <a:ext cx="8496267" cy="56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65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17"/>
    </mc:Choice>
    <mc:Fallback>
      <p:transition spd="slow" advClick="0" advTm="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55456"/>
            <a:ext cx="7389440" cy="8252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/>
              <a:t>Танец </a:t>
            </a:r>
            <a:r>
              <a:rPr lang="ru-RU" sz="2400" b="1" dirty="0"/>
              <a:t>«Русская песня</a:t>
            </a:r>
            <a:r>
              <a:rPr lang="ru-RU" sz="2400" b="1" dirty="0"/>
              <a:t>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27748" r="14442" b="6270"/>
          <a:stretch/>
        </p:blipFill>
        <p:spPr bwMode="auto">
          <a:xfrm>
            <a:off x="179512" y="980728"/>
            <a:ext cx="4392488" cy="30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Psychology\Downloads\WhatsApp Image 2022-06-10 at 11.48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31409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10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15"/>
    </mc:Choice>
    <mc:Fallback>
      <p:transition spd="slow" advClick="0" advTm="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27464"/>
            <a:ext cx="6400800" cy="7532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/>
              <a:t>Песня «Родина моя»</a:t>
            </a:r>
            <a:endParaRPr lang="ru-RU" sz="2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8625" r="8395" b="6875"/>
          <a:stretch/>
        </p:blipFill>
        <p:spPr bwMode="auto">
          <a:xfrm>
            <a:off x="1979712" y="3933056"/>
            <a:ext cx="534797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Psychology\Downloads\WhatsApp Image 2022-06-10 at 11.42.4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8"/>
          <a:stretch/>
        </p:blipFill>
        <p:spPr bwMode="auto">
          <a:xfrm>
            <a:off x="395790" y="748928"/>
            <a:ext cx="3167844" cy="31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sychology\Downloads\WhatsApp Image 2022-06-10 at 11.41.2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87" y="837621"/>
            <a:ext cx="4079776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90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724"/>
    </mc:Choice>
    <mc:Fallback>
      <p:transition spd="slow" advClick="0" advTm="1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9267" y="332656"/>
            <a:ext cx="7749480" cy="1257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/>
              <a:t>Торжественное поздравление казака Станичного Казачьего общества </a:t>
            </a:r>
            <a:r>
              <a:rPr lang="ru-RU" sz="2400" b="1" dirty="0" err="1" smtClean="0"/>
              <a:t>Голотина</a:t>
            </a:r>
            <a:r>
              <a:rPr lang="ru-RU" sz="2400" b="1" dirty="0" smtClean="0"/>
              <a:t> Владимира Ильича</a:t>
            </a:r>
            <a:endParaRPr lang="ru-RU" sz="2400" b="1" dirty="0"/>
          </a:p>
        </p:txBody>
      </p:sp>
      <p:pic>
        <p:nvPicPr>
          <p:cNvPr id="7170" name="Picture 2" descr="C:\Users\Psychology\Desktop\Сайт\12 июня день флага\20220610_100044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7664" y="1484784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5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45"/>
    </mc:Choice>
    <mc:Fallback>
      <p:transition spd="slow" advClick="0" advTm="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</TotalTime>
  <Words>65</Words>
  <Application>Microsoft Office PowerPoint</Application>
  <PresentationFormat>Экран (4:3)</PresentationFormat>
  <Paragraphs>11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МБДОУ детский сад № 73 отмечает государственный праздник — День России.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 73 отмечает государственный праздник — День России.</dc:title>
  <dc:creator>Psychology</dc:creator>
  <cp:lastModifiedBy>Psychology</cp:lastModifiedBy>
  <cp:revision>17</cp:revision>
  <dcterms:created xsi:type="dcterms:W3CDTF">2022-06-10T07:18:10Z</dcterms:created>
  <dcterms:modified xsi:type="dcterms:W3CDTF">2022-06-10T09:31:51Z</dcterms:modified>
</cp:coreProperties>
</file>