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79547" y="1376019"/>
            <a:ext cx="5333288" cy="533328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904" y="157478"/>
            <a:ext cx="10426700" cy="72834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904" y="194307"/>
            <a:ext cx="10433050" cy="72517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904" y="188595"/>
            <a:ext cx="10426700" cy="72205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904" y="188595"/>
            <a:ext cx="10426700" cy="72205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904" y="188593"/>
            <a:ext cx="10433050" cy="7267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nbt_SandakovPV</dc:creator>
  <dcterms:created xsi:type="dcterms:W3CDTF">2021-05-19T07:06:10Z</dcterms:created>
  <dcterms:modified xsi:type="dcterms:W3CDTF">2021-05-19T07:06:10Z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2012-10-30T00:00:00Z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2021-05-19T00:00:00Z</vt:filetime>
  </property>
</Properties>
</file>